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114F-AE6D-4FC4-A1F8-BCB6B18040B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327EB-BE1F-4D31-8AFF-41BF89B2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6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방이 생성이 </a:t>
            </a:r>
            <a:r>
              <a:rPr lang="ko-KR" altLang="en-US" dirty="0" err="1"/>
              <a:t>안되었을때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6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방이 </a:t>
            </a:r>
            <a:r>
              <a:rPr lang="ko-KR" altLang="en-US" dirty="0" err="1"/>
              <a:t>있을때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2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 입장 시 </a:t>
            </a:r>
            <a:r>
              <a:rPr lang="en-US" altLang="ko-KR" dirty="0" err="1"/>
              <a:t>uI</a:t>
            </a:r>
            <a:r>
              <a:rPr lang="en-US" altLang="ko-KR" dirty="0"/>
              <a:t>(</a:t>
            </a:r>
            <a:r>
              <a:rPr lang="ko-KR" altLang="en-US" dirty="0"/>
              <a:t>방장의 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6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 </a:t>
            </a:r>
            <a:r>
              <a:rPr lang="ko-KR" altLang="en-US" dirty="0" err="1"/>
              <a:t>입장시</a:t>
            </a:r>
            <a:r>
              <a:rPr lang="ko-KR" altLang="en-US" dirty="0"/>
              <a:t> </a:t>
            </a:r>
            <a:r>
              <a:rPr lang="en-US" altLang="ko-KR" dirty="0"/>
              <a:t>UI(</a:t>
            </a:r>
            <a:r>
              <a:rPr lang="ko-KR" altLang="en-US" dirty="0"/>
              <a:t>플레이어 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카운트기능</a:t>
            </a:r>
            <a:r>
              <a:rPr lang="en-US" altLang="ko-KR" dirty="0"/>
              <a:t>, </a:t>
            </a:r>
            <a:r>
              <a:rPr lang="ko-KR" altLang="en-US" dirty="0"/>
              <a:t>순위기능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9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장애물은 직접 </a:t>
            </a:r>
            <a:r>
              <a:rPr lang="ko-KR" altLang="en-US" dirty="0" err="1"/>
              <a:t>맵에</a:t>
            </a:r>
            <a:r>
              <a:rPr lang="ko-KR" altLang="en-US" dirty="0"/>
              <a:t> 배치해 둘 예정</a:t>
            </a:r>
            <a:r>
              <a:rPr lang="en-US" altLang="ko-KR" dirty="0"/>
              <a:t>(</a:t>
            </a:r>
            <a:r>
              <a:rPr lang="ko-KR" altLang="en-US" dirty="0"/>
              <a:t>배치를 못 </a:t>
            </a:r>
            <a:r>
              <a:rPr lang="ko-KR" altLang="en-US" dirty="0" err="1"/>
              <a:t>해둔곳까지</a:t>
            </a:r>
            <a:r>
              <a:rPr lang="ko-KR" altLang="en-US" dirty="0"/>
              <a:t> 플레이어가 갈 경우 랜덤으로 장애물이 생성되는 시스템을 사용 할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1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승리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8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탈락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27EB-BE1F-4D31-8AFF-41BF89B2A6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1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9B64-4AB6-4401-A767-ED493FD8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FB60F2-F32F-4968-908A-BA14E40EB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D1171-7777-45F6-8952-E2C8B9B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0EAA5-1703-4115-8F61-80EDE81C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245EB-D11A-4F24-BBED-9FC0398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6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8A9E-0007-4DB1-9418-06427578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1D41E-BFF0-425F-A61F-D925CE41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3F168-F098-408F-8D61-04C097C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89E6E-C85D-420F-9FF1-E74A0C57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1650A-73C0-47C2-A3BC-B48DE8B1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DE1DD-BB4B-4D41-A360-CA4303E7D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72C18-A6CF-4596-9A7E-10C243130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3250D-C91A-4771-A5FE-E7B0276E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70D6F-8CC4-4A99-8027-A4FFC6FF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58E5-66B1-4E8A-9F1F-774D61C9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7DA-23C9-4852-9B3F-8414D660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FDE43-C384-438C-8AB1-EB859C8D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BE132-966C-499B-9A4B-09D7BB5E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D6DA7-6AB8-4A43-87E8-2C47FAE3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88276-4DDD-48A4-9090-F764920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5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20DB3-E149-4427-8A1A-F78E43AA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48739-E1DA-4104-8B7E-A0008794E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CC983-8250-438F-BC8E-4A0DAF42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B001-B504-4DA3-882F-183B0C1E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C9099-8181-4755-848A-29B91F1C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2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8345-122A-479A-8DE4-A16379E9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DCB36-2210-40B8-8891-53736F6E7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EF968-7683-4592-B0E9-41C24475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C5E1A-19CF-4D40-B137-B58D898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AAA05-CC7E-4CAE-919B-21BDF7F0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4422C-6FC9-4B21-963D-9E76F552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2B695-5226-4230-B2DC-8CC0D442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6CE33-1697-4F28-BAFC-A53D89AC2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52B6A-D503-4657-AE0B-9CD15D39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8A6FD-22A6-4B72-9056-E8430D76F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694F8D-4F53-47C4-9E7C-B5A60DD67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36148-1A24-413E-B0CA-8C63E814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341AC-32EE-4ED8-A03A-09E066C2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1D196C-F34E-450A-A95A-A0EF9396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0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6F8B-F930-47C1-9B26-61105B07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37534-2F54-4A94-A09C-DB795D96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E34C9-6EC9-4D6D-8A44-165715A9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ED405-F723-423C-95C1-68E126D2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2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8787B3-DFAC-46D5-9243-A408B4AD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6B4344-A23B-4917-A589-294206EC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C3DDD-1F93-402E-9737-53A3BD25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B29EA-6FD3-44D5-9FDC-C09C93A1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36377-9588-4D55-BF30-CEA75839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3E8B6-7F36-45D3-8C14-8CBB8956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0A8F4-84B7-4AA4-9731-B9DC5CB7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313E9-F470-4FFB-8555-FE90738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69C97-1810-422F-BB9E-6AECFF18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6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D2A27-46D6-47B6-8A3E-38C41685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121ABF-FA87-4259-91AC-E76D34D3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36660-1E71-4A2C-AD2C-BD98E372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B18EE-C734-4F15-B9EB-07FFD950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F5845-6498-4F10-AC6D-B3F1679F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FC4E7-3C2E-45FB-8D7B-F1DB7B5D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E8538F-B9C7-431C-BB9C-A97DF0DC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8A175-2218-49FC-AACD-123274D9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9AA8C-EE0F-4CA3-AA11-328F3C644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4F96-37D8-416D-A7E4-BCD3EF4BC81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D9FA8-AE02-4919-A758-DCCF6D78D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15B91-388A-4F63-AF59-D88B1C2FF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C1B-163D-4AE4-9206-9C421127E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7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EC3F2B-C4C2-4D48-83C0-25206BA6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96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EA6AAF-8CE4-48A0-8791-FDB4A4B76597}"/>
              </a:ext>
            </a:extLst>
          </p:cNvPr>
          <p:cNvSpPr/>
          <p:nvPr/>
        </p:nvSpPr>
        <p:spPr>
          <a:xfrm>
            <a:off x="5191648" y="4736151"/>
            <a:ext cx="1808703" cy="542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0C6B2-E72C-45EB-A55A-ECAD9D4E8E60}"/>
              </a:ext>
            </a:extLst>
          </p:cNvPr>
          <p:cNvSpPr txBox="1"/>
          <p:nvPr/>
        </p:nvSpPr>
        <p:spPr>
          <a:xfrm>
            <a:off x="3831436" y="934497"/>
            <a:ext cx="4529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MRA Project</a:t>
            </a:r>
            <a:endParaRPr lang="ko-KR" altLang="en-US" sz="60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9DA8-4EF9-4959-8D07-F05AA6EA3C21}"/>
              </a:ext>
            </a:extLst>
          </p:cNvPr>
          <p:cNvSpPr txBox="1"/>
          <p:nvPr/>
        </p:nvSpPr>
        <p:spPr>
          <a:xfrm>
            <a:off x="3831436" y="1750105"/>
            <a:ext cx="297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MultiplayRunningAction</a:t>
            </a:r>
            <a:endParaRPr lang="ko-KR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766DF4-E0B1-43A2-8435-3ECBE4D97DFF}"/>
              </a:ext>
            </a:extLst>
          </p:cNvPr>
          <p:cNvSpPr/>
          <p:nvPr/>
        </p:nvSpPr>
        <p:spPr>
          <a:xfrm>
            <a:off x="5191646" y="2469296"/>
            <a:ext cx="1808703" cy="542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9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EC3F2B-C4C2-4D48-83C0-25206BA6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96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EA6AAF-8CE4-48A0-8791-FDB4A4B76597}"/>
              </a:ext>
            </a:extLst>
          </p:cNvPr>
          <p:cNvSpPr/>
          <p:nvPr/>
        </p:nvSpPr>
        <p:spPr>
          <a:xfrm>
            <a:off x="5191648" y="4736151"/>
            <a:ext cx="1808703" cy="542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입장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0C6B2-E72C-45EB-A55A-ECAD9D4E8E60}"/>
              </a:ext>
            </a:extLst>
          </p:cNvPr>
          <p:cNvSpPr txBox="1"/>
          <p:nvPr/>
        </p:nvSpPr>
        <p:spPr>
          <a:xfrm>
            <a:off x="3831436" y="934497"/>
            <a:ext cx="4529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MRA Project</a:t>
            </a:r>
            <a:endParaRPr lang="ko-KR" altLang="en-US" sz="60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9DA8-4EF9-4959-8D07-F05AA6EA3C21}"/>
              </a:ext>
            </a:extLst>
          </p:cNvPr>
          <p:cNvSpPr txBox="1"/>
          <p:nvPr/>
        </p:nvSpPr>
        <p:spPr>
          <a:xfrm>
            <a:off x="3831436" y="1750105"/>
            <a:ext cx="297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MultiplayRunningAction</a:t>
            </a:r>
            <a:endParaRPr lang="ko-KR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4AB3850-92F4-493D-8A51-369EB7C511FE}"/>
              </a:ext>
            </a:extLst>
          </p:cNvPr>
          <p:cNvSpPr/>
          <p:nvPr/>
        </p:nvSpPr>
        <p:spPr>
          <a:xfrm>
            <a:off x="5191646" y="2469296"/>
            <a:ext cx="1808703" cy="542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EC3F2B-C4C2-4D48-83C0-25206BA6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96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EA6AAF-8CE4-48A0-8791-FDB4A4B76597}"/>
              </a:ext>
            </a:extLst>
          </p:cNvPr>
          <p:cNvSpPr/>
          <p:nvPr/>
        </p:nvSpPr>
        <p:spPr>
          <a:xfrm>
            <a:off x="10235920" y="6213258"/>
            <a:ext cx="1808703" cy="542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C96E9-582A-4667-9463-5FD8D7F39C9C}"/>
              </a:ext>
            </a:extLst>
          </p:cNvPr>
          <p:cNvSpPr/>
          <p:nvPr/>
        </p:nvSpPr>
        <p:spPr>
          <a:xfrm>
            <a:off x="371789" y="3054698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74E302-4CE7-4BCD-ADB1-B7F24D96B7D3}"/>
              </a:ext>
            </a:extLst>
          </p:cNvPr>
          <p:cNvSpPr/>
          <p:nvPr/>
        </p:nvSpPr>
        <p:spPr>
          <a:xfrm>
            <a:off x="371789" y="353366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F22CE-01F5-4815-9B81-C68A0FC7CBDE}"/>
              </a:ext>
            </a:extLst>
          </p:cNvPr>
          <p:cNvSpPr/>
          <p:nvPr/>
        </p:nvSpPr>
        <p:spPr>
          <a:xfrm>
            <a:off x="371789" y="5756030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551A9-FFD0-4EB4-A0AF-DA220ACDDA83}"/>
              </a:ext>
            </a:extLst>
          </p:cNvPr>
          <p:cNvSpPr/>
          <p:nvPr/>
        </p:nvSpPr>
        <p:spPr>
          <a:xfrm>
            <a:off x="371789" y="3054698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D1BB1-A1C7-4048-895E-84EFFF54D6C2}"/>
              </a:ext>
            </a:extLst>
          </p:cNvPr>
          <p:cNvSpPr/>
          <p:nvPr/>
        </p:nvSpPr>
        <p:spPr>
          <a:xfrm>
            <a:off x="371789" y="35336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7DB11-C4E9-4859-B049-7B64D9B0B35D}"/>
              </a:ext>
            </a:extLst>
          </p:cNvPr>
          <p:cNvSpPr/>
          <p:nvPr/>
        </p:nvSpPr>
        <p:spPr>
          <a:xfrm>
            <a:off x="11774492" y="33050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9D0AE-B0EA-424B-9679-F5E15A949CA0}"/>
              </a:ext>
            </a:extLst>
          </p:cNvPr>
          <p:cNvSpPr/>
          <p:nvPr/>
        </p:nvSpPr>
        <p:spPr>
          <a:xfrm>
            <a:off x="4332514" y="35336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01DC4D-B4FD-4706-A776-5D6A27B5341E}"/>
              </a:ext>
            </a:extLst>
          </p:cNvPr>
          <p:cNvSpPr/>
          <p:nvPr/>
        </p:nvSpPr>
        <p:spPr>
          <a:xfrm>
            <a:off x="8076362" y="35336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9273D-826D-4E2A-958E-2EEA6749A8F2}"/>
              </a:ext>
            </a:extLst>
          </p:cNvPr>
          <p:cNvSpPr txBox="1"/>
          <p:nvPr/>
        </p:nvSpPr>
        <p:spPr>
          <a:xfrm>
            <a:off x="1325449" y="143691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1</a:t>
            </a:r>
            <a:r>
              <a:rPr lang="ko-KR" altLang="en-US" dirty="0"/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A8101-83FB-445E-B363-F95C57E0DC05}"/>
              </a:ext>
            </a:extLst>
          </p:cNvPr>
          <p:cNvSpPr txBox="1"/>
          <p:nvPr/>
        </p:nvSpPr>
        <p:spPr>
          <a:xfrm>
            <a:off x="1325449" y="2580054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2E82F-1772-4D69-8416-E83D7AF24593}"/>
              </a:ext>
            </a:extLst>
          </p:cNvPr>
          <p:cNvSpPr txBox="1"/>
          <p:nvPr/>
        </p:nvSpPr>
        <p:spPr>
          <a:xfrm>
            <a:off x="5240455" y="135197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2</a:t>
            </a:r>
            <a:r>
              <a:rPr lang="ko-KR" altLang="en-US" dirty="0"/>
              <a:t> 이미지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15AB0-9EB1-4DA3-A15D-2A8BB1EE5F41}"/>
              </a:ext>
            </a:extLst>
          </p:cNvPr>
          <p:cNvSpPr txBox="1"/>
          <p:nvPr/>
        </p:nvSpPr>
        <p:spPr>
          <a:xfrm>
            <a:off x="5240455" y="2495117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9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EC3F2B-C4C2-4D48-83C0-25206BA6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96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EA6AAF-8CE4-48A0-8791-FDB4A4B76597}"/>
              </a:ext>
            </a:extLst>
          </p:cNvPr>
          <p:cNvSpPr/>
          <p:nvPr/>
        </p:nvSpPr>
        <p:spPr>
          <a:xfrm>
            <a:off x="10235920" y="6213258"/>
            <a:ext cx="1808703" cy="542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C96E9-582A-4667-9463-5FD8D7F39C9C}"/>
              </a:ext>
            </a:extLst>
          </p:cNvPr>
          <p:cNvSpPr/>
          <p:nvPr/>
        </p:nvSpPr>
        <p:spPr>
          <a:xfrm>
            <a:off x="371789" y="3054698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74E302-4CE7-4BCD-ADB1-B7F24D96B7D3}"/>
              </a:ext>
            </a:extLst>
          </p:cNvPr>
          <p:cNvSpPr/>
          <p:nvPr/>
        </p:nvSpPr>
        <p:spPr>
          <a:xfrm>
            <a:off x="371789" y="353366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F22CE-01F5-4815-9B81-C68A0FC7CBDE}"/>
              </a:ext>
            </a:extLst>
          </p:cNvPr>
          <p:cNvSpPr/>
          <p:nvPr/>
        </p:nvSpPr>
        <p:spPr>
          <a:xfrm>
            <a:off x="371789" y="5756030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551A9-FFD0-4EB4-A0AF-DA220ACDDA83}"/>
              </a:ext>
            </a:extLst>
          </p:cNvPr>
          <p:cNvSpPr/>
          <p:nvPr/>
        </p:nvSpPr>
        <p:spPr>
          <a:xfrm>
            <a:off x="371789" y="3054698"/>
            <a:ext cx="114484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D1BB1-A1C7-4048-895E-84EFFF54D6C2}"/>
              </a:ext>
            </a:extLst>
          </p:cNvPr>
          <p:cNvSpPr/>
          <p:nvPr/>
        </p:nvSpPr>
        <p:spPr>
          <a:xfrm>
            <a:off x="371789" y="35336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7DB11-C4E9-4859-B049-7B64D9B0B35D}"/>
              </a:ext>
            </a:extLst>
          </p:cNvPr>
          <p:cNvSpPr/>
          <p:nvPr/>
        </p:nvSpPr>
        <p:spPr>
          <a:xfrm>
            <a:off x="11774492" y="33050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9D0AE-B0EA-424B-9679-F5E15A949CA0}"/>
              </a:ext>
            </a:extLst>
          </p:cNvPr>
          <p:cNvSpPr/>
          <p:nvPr/>
        </p:nvSpPr>
        <p:spPr>
          <a:xfrm>
            <a:off x="4332514" y="35336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01DC4D-B4FD-4706-A776-5D6A27B5341E}"/>
              </a:ext>
            </a:extLst>
          </p:cNvPr>
          <p:cNvSpPr/>
          <p:nvPr/>
        </p:nvSpPr>
        <p:spPr>
          <a:xfrm>
            <a:off x="8076362" y="353366"/>
            <a:ext cx="45719" cy="54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9273D-826D-4E2A-958E-2EEA6749A8F2}"/>
              </a:ext>
            </a:extLst>
          </p:cNvPr>
          <p:cNvSpPr txBox="1"/>
          <p:nvPr/>
        </p:nvSpPr>
        <p:spPr>
          <a:xfrm>
            <a:off x="1325449" y="143691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1</a:t>
            </a:r>
            <a:r>
              <a:rPr lang="ko-KR" altLang="en-US" dirty="0"/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A8101-83FB-445E-B363-F95C57E0DC05}"/>
              </a:ext>
            </a:extLst>
          </p:cNvPr>
          <p:cNvSpPr txBox="1"/>
          <p:nvPr/>
        </p:nvSpPr>
        <p:spPr>
          <a:xfrm>
            <a:off x="1325449" y="2580054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2E82F-1772-4D69-8416-E83D7AF24593}"/>
              </a:ext>
            </a:extLst>
          </p:cNvPr>
          <p:cNvSpPr txBox="1"/>
          <p:nvPr/>
        </p:nvSpPr>
        <p:spPr>
          <a:xfrm>
            <a:off x="5240455" y="135197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2</a:t>
            </a:r>
            <a:r>
              <a:rPr lang="ko-KR" altLang="en-US" dirty="0"/>
              <a:t> 이미지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15AB0-9EB1-4DA3-A15D-2A8BB1EE5F41}"/>
              </a:ext>
            </a:extLst>
          </p:cNvPr>
          <p:cNvSpPr txBox="1"/>
          <p:nvPr/>
        </p:nvSpPr>
        <p:spPr>
          <a:xfrm>
            <a:off x="5240455" y="2495117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73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7588A-F4A2-4536-BFC5-5800B660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00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7B0AD1-389C-4745-A3A6-E1970246654E}"/>
              </a:ext>
            </a:extLst>
          </p:cNvPr>
          <p:cNvSpPr txBox="1"/>
          <p:nvPr/>
        </p:nvSpPr>
        <p:spPr>
          <a:xfrm>
            <a:off x="5154876" y="2332321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3..2..1..Start!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A35D3F-A9E9-4EAF-9F45-B5E79C75F74B}"/>
              </a:ext>
            </a:extLst>
          </p:cNvPr>
          <p:cNvSpPr/>
          <p:nvPr/>
        </p:nvSpPr>
        <p:spPr>
          <a:xfrm>
            <a:off x="710082" y="6290268"/>
            <a:ext cx="10771833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EF750-4D6A-4852-849B-9E4C0D9125A4}"/>
              </a:ext>
            </a:extLst>
          </p:cNvPr>
          <p:cNvSpPr/>
          <p:nvPr/>
        </p:nvSpPr>
        <p:spPr>
          <a:xfrm>
            <a:off x="710082" y="6290268"/>
            <a:ext cx="298771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2471809-B729-4EC7-A4C9-DC1AB83621DE}"/>
              </a:ext>
            </a:extLst>
          </p:cNvPr>
          <p:cNvSpPr/>
          <p:nvPr/>
        </p:nvSpPr>
        <p:spPr>
          <a:xfrm rot="10800000">
            <a:off x="11421625" y="6119444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7AE1D-21E7-4884-B232-650C6A93B003}"/>
              </a:ext>
            </a:extLst>
          </p:cNvPr>
          <p:cNvSpPr txBox="1"/>
          <p:nvPr/>
        </p:nvSpPr>
        <p:spPr>
          <a:xfrm>
            <a:off x="11288593" y="580348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AEB9ABD7-1BD8-4028-94C3-3A6DC5042622}"/>
              </a:ext>
            </a:extLst>
          </p:cNvPr>
          <p:cNvSpPr/>
          <p:nvPr/>
        </p:nvSpPr>
        <p:spPr>
          <a:xfrm rot="10800000">
            <a:off x="9926096" y="6119444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68AFC-43F8-4412-AE67-7AC22A141E4B}"/>
              </a:ext>
            </a:extLst>
          </p:cNvPr>
          <p:cNvSpPr txBox="1"/>
          <p:nvPr/>
        </p:nvSpPr>
        <p:spPr>
          <a:xfrm>
            <a:off x="9793064" y="580348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P2</a:t>
            </a:r>
            <a:endParaRPr lang="ko-KR" altLang="en-US" sz="1400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928CC21-A0D8-4D2F-80D3-2BE43F997B76}"/>
              </a:ext>
            </a:extLst>
          </p:cNvPr>
          <p:cNvSpPr/>
          <p:nvPr/>
        </p:nvSpPr>
        <p:spPr>
          <a:xfrm rot="10800000">
            <a:off x="3032926" y="6055061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19F70-0753-4403-9F18-0F5931F2EB5C}"/>
              </a:ext>
            </a:extLst>
          </p:cNvPr>
          <p:cNvSpPr txBox="1"/>
          <p:nvPr/>
        </p:nvSpPr>
        <p:spPr>
          <a:xfrm>
            <a:off x="2899894" y="573909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P3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04185C-6E5E-4AF8-ADA5-9A6732353660}"/>
              </a:ext>
            </a:extLst>
          </p:cNvPr>
          <p:cNvSpPr/>
          <p:nvPr/>
        </p:nvSpPr>
        <p:spPr>
          <a:xfrm>
            <a:off x="1718268" y="4180114"/>
            <a:ext cx="763675" cy="1269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6D3E0-60FD-48C8-AA67-72B02D5D8C9A}"/>
              </a:ext>
            </a:extLst>
          </p:cNvPr>
          <p:cNvSpPr txBox="1"/>
          <p:nvPr/>
        </p:nvSpPr>
        <p:spPr>
          <a:xfrm>
            <a:off x="1906783" y="428376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8999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7588A-F4A2-4536-BFC5-5800B660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008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A35D3F-A9E9-4EAF-9F45-B5E79C75F74B}"/>
              </a:ext>
            </a:extLst>
          </p:cNvPr>
          <p:cNvSpPr/>
          <p:nvPr/>
        </p:nvSpPr>
        <p:spPr>
          <a:xfrm>
            <a:off x="710082" y="6290268"/>
            <a:ext cx="10771833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EF750-4D6A-4852-849B-9E4C0D9125A4}"/>
              </a:ext>
            </a:extLst>
          </p:cNvPr>
          <p:cNvSpPr/>
          <p:nvPr/>
        </p:nvSpPr>
        <p:spPr>
          <a:xfrm>
            <a:off x="710082" y="6290268"/>
            <a:ext cx="298771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2471809-B729-4EC7-A4C9-DC1AB83621DE}"/>
              </a:ext>
            </a:extLst>
          </p:cNvPr>
          <p:cNvSpPr/>
          <p:nvPr/>
        </p:nvSpPr>
        <p:spPr>
          <a:xfrm rot="10800000">
            <a:off x="11421625" y="6119444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7AE1D-21E7-4884-B232-650C6A93B003}"/>
              </a:ext>
            </a:extLst>
          </p:cNvPr>
          <p:cNvSpPr txBox="1"/>
          <p:nvPr/>
        </p:nvSpPr>
        <p:spPr>
          <a:xfrm>
            <a:off x="11288593" y="580348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AEB9ABD7-1BD8-4028-94C3-3A6DC5042622}"/>
              </a:ext>
            </a:extLst>
          </p:cNvPr>
          <p:cNvSpPr/>
          <p:nvPr/>
        </p:nvSpPr>
        <p:spPr>
          <a:xfrm rot="10800000">
            <a:off x="9926096" y="6119444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68AFC-43F8-4412-AE67-7AC22A141E4B}"/>
              </a:ext>
            </a:extLst>
          </p:cNvPr>
          <p:cNvSpPr txBox="1"/>
          <p:nvPr/>
        </p:nvSpPr>
        <p:spPr>
          <a:xfrm>
            <a:off x="9793064" y="580348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P2</a:t>
            </a:r>
            <a:endParaRPr lang="ko-KR" altLang="en-US" sz="1400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928CC21-A0D8-4D2F-80D3-2BE43F997B76}"/>
              </a:ext>
            </a:extLst>
          </p:cNvPr>
          <p:cNvSpPr/>
          <p:nvPr/>
        </p:nvSpPr>
        <p:spPr>
          <a:xfrm rot="10800000">
            <a:off x="3032926" y="6055061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19F70-0753-4403-9F18-0F5931F2EB5C}"/>
              </a:ext>
            </a:extLst>
          </p:cNvPr>
          <p:cNvSpPr txBox="1"/>
          <p:nvPr/>
        </p:nvSpPr>
        <p:spPr>
          <a:xfrm>
            <a:off x="2899894" y="573909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P3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984D2-E442-4C77-A4D6-9072713A875B}"/>
              </a:ext>
            </a:extLst>
          </p:cNvPr>
          <p:cNvSpPr/>
          <p:nvPr/>
        </p:nvSpPr>
        <p:spPr>
          <a:xfrm>
            <a:off x="1718268" y="4180114"/>
            <a:ext cx="763675" cy="1269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6C84E-4E7D-4826-B769-B1C446209846}"/>
              </a:ext>
            </a:extLst>
          </p:cNvPr>
          <p:cNvSpPr txBox="1"/>
          <p:nvPr/>
        </p:nvSpPr>
        <p:spPr>
          <a:xfrm>
            <a:off x="1906783" y="428376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1C0D0D-1B57-4C3E-86FE-3FC807959FC9}"/>
              </a:ext>
            </a:extLst>
          </p:cNvPr>
          <p:cNvSpPr/>
          <p:nvPr/>
        </p:nvSpPr>
        <p:spPr>
          <a:xfrm>
            <a:off x="6191459" y="4838782"/>
            <a:ext cx="601227" cy="6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9AB2-2C02-47AC-B91E-0119FFAA43AA}"/>
              </a:ext>
            </a:extLst>
          </p:cNvPr>
          <p:cNvSpPr txBox="1"/>
          <p:nvPr/>
        </p:nvSpPr>
        <p:spPr>
          <a:xfrm>
            <a:off x="6141218" y="4990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장애물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0AA848-1F70-48D2-95BA-C5F0A49DDDED}"/>
              </a:ext>
            </a:extLst>
          </p:cNvPr>
          <p:cNvSpPr/>
          <p:nvPr/>
        </p:nvSpPr>
        <p:spPr>
          <a:xfrm>
            <a:off x="8473479" y="4283762"/>
            <a:ext cx="601227" cy="116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751325-31CE-4028-BAE8-695705131493}"/>
              </a:ext>
            </a:extLst>
          </p:cNvPr>
          <p:cNvSpPr txBox="1"/>
          <p:nvPr/>
        </p:nvSpPr>
        <p:spPr>
          <a:xfrm>
            <a:off x="8423238" y="4990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장애물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663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7588A-F4A2-4536-BFC5-5800B660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008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A35D3F-A9E9-4EAF-9F45-B5E79C75F74B}"/>
              </a:ext>
            </a:extLst>
          </p:cNvPr>
          <p:cNvSpPr/>
          <p:nvPr/>
        </p:nvSpPr>
        <p:spPr>
          <a:xfrm>
            <a:off x="710082" y="6290268"/>
            <a:ext cx="10771833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EF750-4D6A-4852-849B-9E4C0D9125A4}"/>
              </a:ext>
            </a:extLst>
          </p:cNvPr>
          <p:cNvSpPr/>
          <p:nvPr/>
        </p:nvSpPr>
        <p:spPr>
          <a:xfrm>
            <a:off x="710082" y="6290268"/>
            <a:ext cx="298771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2471809-B729-4EC7-A4C9-DC1AB83621DE}"/>
              </a:ext>
            </a:extLst>
          </p:cNvPr>
          <p:cNvSpPr/>
          <p:nvPr/>
        </p:nvSpPr>
        <p:spPr>
          <a:xfrm rot="10800000">
            <a:off x="11421625" y="6119444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7AE1D-21E7-4884-B232-650C6A93B003}"/>
              </a:ext>
            </a:extLst>
          </p:cNvPr>
          <p:cNvSpPr txBox="1"/>
          <p:nvPr/>
        </p:nvSpPr>
        <p:spPr>
          <a:xfrm>
            <a:off x="11288593" y="580348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984D2-E442-4C77-A4D6-9072713A875B}"/>
              </a:ext>
            </a:extLst>
          </p:cNvPr>
          <p:cNvSpPr/>
          <p:nvPr/>
        </p:nvSpPr>
        <p:spPr>
          <a:xfrm>
            <a:off x="1718268" y="4180114"/>
            <a:ext cx="763675" cy="1269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6C84E-4E7D-4826-B769-B1C446209846}"/>
              </a:ext>
            </a:extLst>
          </p:cNvPr>
          <p:cNvSpPr txBox="1"/>
          <p:nvPr/>
        </p:nvSpPr>
        <p:spPr>
          <a:xfrm>
            <a:off x="1906783" y="428376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292479-6DAA-4DF5-BB6A-9D87B62132CF}"/>
              </a:ext>
            </a:extLst>
          </p:cNvPr>
          <p:cNvSpPr/>
          <p:nvPr/>
        </p:nvSpPr>
        <p:spPr>
          <a:xfrm>
            <a:off x="0" y="0"/>
            <a:ext cx="12192000" cy="6900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429E8-49B9-4592-9F22-E66308A735D1}"/>
              </a:ext>
            </a:extLst>
          </p:cNvPr>
          <p:cNvSpPr txBox="1"/>
          <p:nvPr/>
        </p:nvSpPr>
        <p:spPr>
          <a:xfrm>
            <a:off x="-3" y="-71278"/>
            <a:ext cx="12192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2">
                    <a:lumMod val="50000"/>
                  </a:schemeClr>
                </a:solidFill>
              </a:rPr>
              <a:t>YOU</a:t>
            </a:r>
          </a:p>
          <a:p>
            <a:pPr algn="ctr"/>
            <a:r>
              <a:rPr lang="en-US" altLang="ko-KR" sz="12000" dirty="0">
                <a:solidFill>
                  <a:schemeClr val="bg2">
                    <a:lumMod val="50000"/>
                  </a:schemeClr>
                </a:solidFill>
              </a:rPr>
              <a:t>ARE</a:t>
            </a:r>
          </a:p>
          <a:p>
            <a:pPr algn="ctr"/>
            <a:r>
              <a:rPr lang="en-US" altLang="ko-KR" sz="12000" dirty="0">
                <a:solidFill>
                  <a:schemeClr val="bg2">
                    <a:lumMod val="50000"/>
                  </a:schemeClr>
                </a:solidFill>
              </a:rPr>
              <a:t>WINNER!!!</a:t>
            </a:r>
            <a:endParaRPr lang="ko-KR" altLang="en-US" sz="1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8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7588A-F4A2-4536-BFC5-5800B660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008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A35D3F-A9E9-4EAF-9F45-B5E79C75F74B}"/>
              </a:ext>
            </a:extLst>
          </p:cNvPr>
          <p:cNvSpPr/>
          <p:nvPr/>
        </p:nvSpPr>
        <p:spPr>
          <a:xfrm>
            <a:off x="710082" y="6290268"/>
            <a:ext cx="10771833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EF750-4D6A-4852-849B-9E4C0D9125A4}"/>
              </a:ext>
            </a:extLst>
          </p:cNvPr>
          <p:cNvSpPr/>
          <p:nvPr/>
        </p:nvSpPr>
        <p:spPr>
          <a:xfrm>
            <a:off x="710082" y="6290268"/>
            <a:ext cx="298771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2471809-B729-4EC7-A4C9-DC1AB83621DE}"/>
              </a:ext>
            </a:extLst>
          </p:cNvPr>
          <p:cNvSpPr/>
          <p:nvPr/>
        </p:nvSpPr>
        <p:spPr>
          <a:xfrm rot="10800000">
            <a:off x="11421625" y="6119444"/>
            <a:ext cx="120580" cy="120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7AE1D-21E7-4884-B232-650C6A93B003}"/>
              </a:ext>
            </a:extLst>
          </p:cNvPr>
          <p:cNvSpPr txBox="1"/>
          <p:nvPr/>
        </p:nvSpPr>
        <p:spPr>
          <a:xfrm>
            <a:off x="11288593" y="580348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984D2-E442-4C77-A4D6-9072713A875B}"/>
              </a:ext>
            </a:extLst>
          </p:cNvPr>
          <p:cNvSpPr/>
          <p:nvPr/>
        </p:nvSpPr>
        <p:spPr>
          <a:xfrm>
            <a:off x="1718268" y="4180114"/>
            <a:ext cx="763675" cy="1269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6C84E-4E7D-4826-B769-B1C446209846}"/>
              </a:ext>
            </a:extLst>
          </p:cNvPr>
          <p:cNvSpPr txBox="1"/>
          <p:nvPr/>
        </p:nvSpPr>
        <p:spPr>
          <a:xfrm>
            <a:off x="1906783" y="428376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292479-6DAA-4DF5-BB6A-9D87B62132CF}"/>
              </a:ext>
            </a:extLst>
          </p:cNvPr>
          <p:cNvSpPr/>
          <p:nvPr/>
        </p:nvSpPr>
        <p:spPr>
          <a:xfrm>
            <a:off x="0" y="0"/>
            <a:ext cx="12192000" cy="6900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429E8-49B9-4592-9F22-E66308A735D1}"/>
              </a:ext>
            </a:extLst>
          </p:cNvPr>
          <p:cNvSpPr txBox="1"/>
          <p:nvPr/>
        </p:nvSpPr>
        <p:spPr>
          <a:xfrm>
            <a:off x="0" y="1924628"/>
            <a:ext cx="12192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2">
                    <a:lumMod val="50000"/>
                  </a:schemeClr>
                </a:solidFill>
              </a:rPr>
              <a:t>YOU DIED…</a:t>
            </a:r>
          </a:p>
        </p:txBody>
      </p:sp>
    </p:spTree>
    <p:extLst>
      <p:ext uri="{BB962C8B-B14F-4D97-AF65-F5344CB8AC3E}">
        <p14:creationId xmlns:p14="http://schemas.microsoft.com/office/powerpoint/2010/main" val="287653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125</Words>
  <Application>Microsoft Office PowerPoint</Application>
  <PresentationFormat>와이드스크린</PresentationFormat>
  <Paragraphs>53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김민서/컴퓨터공학과</dc:creator>
  <cp:lastModifiedBy>김민서/컴퓨터공학과</cp:lastModifiedBy>
  <cp:revision>3</cp:revision>
  <dcterms:created xsi:type="dcterms:W3CDTF">2022-04-27T16:20:29Z</dcterms:created>
  <dcterms:modified xsi:type="dcterms:W3CDTF">2022-04-27T17:29:23Z</dcterms:modified>
</cp:coreProperties>
</file>