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7" r:id="rId3"/>
    <p:sldId id="258" r:id="rId4"/>
    <p:sldId id="259"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碳汇合规性</a:t>
            </a:r>
            <a:r>
              <a:rPr lang="zh-CN" altLang="en-US" sz="3600"/>
              <a:t>汇总</a:t>
            </a:r>
            <a:endParaRPr lang="zh-CN" altLang="en-US" sz="3600"/>
          </a:p>
        </p:txBody>
      </p:sp>
      <p:sp>
        <p:nvSpPr>
          <p:cNvPr id="3" name="内容占位符 2"/>
          <p:cNvSpPr>
            <a:spLocks noGrp="1"/>
          </p:cNvSpPr>
          <p:nvPr>
            <p:ph idx="1"/>
          </p:nvPr>
        </p:nvSpPr>
        <p:spPr>
          <a:xfrm>
            <a:off x="647700" y="1858645"/>
            <a:ext cx="10515600" cy="4351338"/>
          </a:xfrm>
        </p:spPr>
        <p:txBody>
          <a:bodyPr>
            <a:normAutofit lnSpcReduction="10000"/>
          </a:bodyPr>
          <a:p>
            <a:r>
              <a:rPr lang="zh-CN" altLang="en-US" sz="2400"/>
              <a:t>2020年9月20号，习近平总书记提出了实现碳达峰、碳中和的“双碳目标”。森林碳汇是指森林植物吸收大气中的二氧化碳并将其固定在植被或土壤中， 在未来应对气候变化， 将会扮演越来越重要的角色。</a:t>
            </a:r>
            <a:endParaRPr lang="zh-CN" altLang="en-US" sz="2400"/>
          </a:p>
          <a:p>
            <a:r>
              <a:rPr lang="zh-CN" altLang="en-US" sz="2400"/>
              <a:t>提升森林碳汇的发展潜力可以有效应对目前全球气候问题</a:t>
            </a:r>
            <a:endParaRPr lang="zh-CN" altLang="en-US" sz="2400"/>
          </a:p>
          <a:p>
            <a:r>
              <a:rPr lang="zh-CN" altLang="en-US" sz="2400"/>
              <a:t>气候变化关乎全人类的共同命运，作为一个负责任的发展中国家，中国提出</a:t>
            </a:r>
            <a:r>
              <a:rPr lang="en-US" altLang="zh-CN" sz="2400"/>
              <a:t>2030</a:t>
            </a:r>
            <a:r>
              <a:rPr lang="zh-CN" altLang="en-US" sz="2400"/>
              <a:t>年二氧化碳排放达到峰值且将努力早日达峰</a:t>
            </a:r>
            <a:endParaRPr lang="zh-CN" altLang="en-US" sz="2400"/>
          </a:p>
          <a:p>
            <a:r>
              <a:rPr lang="zh-CN" altLang="en-US" sz="2400"/>
              <a:t>发展林业碳汇是我国应对气候变化国家战略的重要举措，</a:t>
            </a:r>
            <a:r>
              <a:rPr lang="en-US" altLang="zh-CN" sz="2400"/>
              <a:t>2020</a:t>
            </a:r>
            <a:r>
              <a:rPr lang="zh-CN" altLang="en-US" sz="2400"/>
              <a:t>年森林面积将比</a:t>
            </a:r>
            <a:r>
              <a:rPr lang="en-US" altLang="zh-CN" sz="2400"/>
              <a:t>2005</a:t>
            </a:r>
            <a:r>
              <a:rPr lang="zh-CN" altLang="en-US" sz="2400"/>
              <a:t>年增加</a:t>
            </a:r>
            <a:r>
              <a:rPr lang="en-US" altLang="zh-CN" sz="2400"/>
              <a:t>40</a:t>
            </a:r>
            <a:r>
              <a:rPr lang="zh-CN" altLang="en-US" sz="2400"/>
              <a:t>万平方</a:t>
            </a:r>
            <a:r>
              <a:rPr lang="zh-CN" altLang="en-US" sz="2400"/>
              <a:t>千米、</a:t>
            </a:r>
            <a:r>
              <a:rPr lang="en-US" altLang="zh-CN" sz="2400"/>
              <a:t>2030</a:t>
            </a:r>
            <a:r>
              <a:rPr lang="zh-CN" altLang="en-US" sz="2400"/>
              <a:t>年森林蓄积量增加</a:t>
            </a:r>
            <a:r>
              <a:rPr lang="en-US" altLang="zh-CN" sz="2400"/>
              <a:t>45</a:t>
            </a:r>
            <a:r>
              <a:rPr lang="zh-CN" altLang="en-US" sz="2400"/>
              <a:t>亿</a:t>
            </a:r>
            <a:r>
              <a:rPr lang="zh-CN" altLang="en-US" sz="2400"/>
              <a:t>立方米左右，并将指标下达至</a:t>
            </a:r>
            <a:r>
              <a:rPr lang="zh-CN" altLang="en-US" sz="2400"/>
              <a:t>各省市</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森林碳汇上海合规性汇总： </a:t>
            </a:r>
            <a:endParaRPr lang="zh-CN" altLang="en-US" sz="3600"/>
          </a:p>
        </p:txBody>
      </p:sp>
      <p:sp>
        <p:nvSpPr>
          <p:cNvPr id="3" name="内容占位符 2"/>
          <p:cNvSpPr>
            <a:spLocks noGrp="1"/>
          </p:cNvSpPr>
          <p:nvPr>
            <p:ph idx="1"/>
          </p:nvPr>
        </p:nvSpPr>
        <p:spPr/>
        <p:txBody>
          <a:bodyPr>
            <a:normAutofit/>
          </a:bodyPr>
          <a:p>
            <a:pPr marL="0" indent="0">
              <a:buNone/>
            </a:pPr>
            <a:r>
              <a:rPr lang="zh-CN" altLang="en-US" sz="1900" b="1"/>
              <a:t>论文：</a:t>
            </a:r>
            <a:endParaRPr lang="zh-CN" altLang="en-US" sz="1900" b="1"/>
          </a:p>
          <a:p>
            <a:r>
              <a:rPr lang="zh-CN" altLang="en-US" sz="1900"/>
              <a:t>上海在《上海市节能和应对气候变化“十三五”规划》中提出，到</a:t>
            </a:r>
            <a:r>
              <a:rPr lang="en-US" altLang="zh-CN" sz="1900"/>
              <a:t>2020</a:t>
            </a:r>
            <a:r>
              <a:rPr lang="zh-CN" altLang="en-US" sz="1900"/>
              <a:t>年全市森林覆盖率达到</a:t>
            </a:r>
            <a:r>
              <a:rPr lang="en-US" altLang="zh-CN" sz="1900"/>
              <a:t>18%</a:t>
            </a:r>
            <a:r>
              <a:rPr lang="zh-CN" altLang="en-US" sz="1900"/>
              <a:t>的目标，相比</a:t>
            </a:r>
            <a:r>
              <a:rPr lang="en-US" altLang="zh-CN" sz="1900"/>
              <a:t>2015</a:t>
            </a:r>
            <a:r>
              <a:rPr lang="zh-CN" altLang="en-US" sz="1900"/>
              <a:t>年提高</a:t>
            </a:r>
            <a:r>
              <a:rPr lang="en-US" altLang="zh-CN" sz="1900"/>
              <a:t>3</a:t>
            </a:r>
            <a:r>
              <a:rPr lang="zh-CN" altLang="en-US" sz="1900"/>
              <a:t>个百分点</a:t>
            </a:r>
            <a:endParaRPr lang="zh-CN" altLang="en-US" sz="1900"/>
          </a:p>
          <a:p>
            <a:r>
              <a:rPr lang="zh-CN" altLang="en-US" sz="1900"/>
              <a:t>崇明作为上海市重要的生态战略空间，</a:t>
            </a:r>
            <a:r>
              <a:rPr lang="en-US" altLang="zh-CN" sz="1900"/>
              <a:t>2016</a:t>
            </a:r>
            <a:r>
              <a:rPr lang="zh-CN" altLang="en-US" sz="1900"/>
              <a:t>年森林覆盖率为</a:t>
            </a:r>
            <a:r>
              <a:rPr lang="en-US" altLang="zh-CN" sz="1900"/>
              <a:t>23.2%</a:t>
            </a:r>
            <a:r>
              <a:rPr lang="zh-CN" altLang="en-US" sz="1900"/>
              <a:t>，森林面积约占全市</a:t>
            </a:r>
            <a:r>
              <a:rPr lang="en-US" altLang="zh-CN" sz="1900"/>
              <a:t>30%</a:t>
            </a:r>
            <a:r>
              <a:rPr lang="zh-CN" altLang="en-US" sz="1900"/>
              <a:t>。按照规划，</a:t>
            </a:r>
            <a:r>
              <a:rPr lang="en-US" altLang="zh-CN" sz="1900"/>
              <a:t>2020</a:t>
            </a:r>
            <a:r>
              <a:rPr lang="zh-CN" altLang="en-US" sz="1900"/>
              <a:t>年崇明森林覆盖率将达到</a:t>
            </a:r>
            <a:r>
              <a:rPr lang="en-US" altLang="zh-CN" sz="1900"/>
              <a:t>30%</a:t>
            </a:r>
            <a:endParaRPr lang="en-US" altLang="zh-CN" sz="1900"/>
          </a:p>
          <a:p>
            <a:pPr marL="0" indent="0">
              <a:buNone/>
            </a:pPr>
            <a:r>
              <a:rPr lang="zh-CN" altLang="en-US" sz="1900" b="1">
                <a:latin typeface="Arial Bold" panose="020B0604020202020204" charset="0"/>
              </a:rPr>
              <a:t>国家发改委目标：</a:t>
            </a:r>
            <a:endParaRPr lang="en-US" altLang="zh-CN" sz="1900" b="1">
              <a:latin typeface="Arial Bold" panose="020B0604020202020204" charset="0"/>
            </a:endParaRPr>
          </a:p>
          <a:p>
            <a:r>
              <a:rPr lang="en-US" altLang="zh-CN" sz="1900"/>
              <a:t>实施千座公园计划。按照公园城市理念，到2025年，新增公园600座左右，公园总数达到1000座以上，公园绿地面积增加2500万平方米，实现公园绿地500米服务半径基本全覆盖。持续提升公园品质，丰富公园功能内涵，加快老公园改造更新，形成多彩多景的公园绿地景观。（责任单位：市绿化市容局、市规划资源局、市农业农村委、市发展改革委）</a:t>
            </a:r>
            <a:endParaRPr lang="en-US" altLang="zh-CN" sz="1900"/>
          </a:p>
          <a:p>
            <a:r>
              <a:rPr lang="zh-CN" altLang="en-US" sz="1900"/>
              <a:t>到2025年，累计净增森林面积24万亩，森林覆盖率达到19.5%以上，森林蓄积量达到900万立方米左右；到2030年，森林覆盖率力争达到21%，森林蓄积量达到1100万立方米左右。（责任单位：市绿化市容局、市规划资源局、市发展改革委）</a:t>
            </a:r>
            <a:endParaRPr lang="zh-CN" altLang="en-US"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统计方法</a:t>
            </a:r>
            <a:endParaRPr lang="zh-CN" altLang="en-US" sz="3600"/>
          </a:p>
        </p:txBody>
      </p:sp>
      <p:sp>
        <p:nvSpPr>
          <p:cNvPr id="3" name="内容占位符 2"/>
          <p:cNvSpPr>
            <a:spLocks noGrp="1"/>
          </p:cNvSpPr>
          <p:nvPr>
            <p:ph idx="1"/>
          </p:nvPr>
        </p:nvSpPr>
        <p:spPr>
          <a:xfrm>
            <a:off x="647700" y="1825625"/>
            <a:ext cx="10515600" cy="4783455"/>
          </a:xfrm>
        </p:spPr>
        <p:txBody>
          <a:bodyPr>
            <a:normAutofit/>
          </a:bodyPr>
          <a:p>
            <a:r>
              <a:rPr lang="zh-CN" altLang="en-US" sz="2400"/>
              <a:t>森林碳汇功能评估：森林资源清查法、生态系统碳通量法、</a:t>
            </a:r>
            <a:r>
              <a:rPr lang="zh-CN" altLang="en-US" sz="2400" b="1"/>
              <a:t>遥感反演法</a:t>
            </a:r>
            <a:r>
              <a:rPr lang="zh-CN" altLang="en-US" sz="2400"/>
              <a:t>和模型模拟法等多种方法</a:t>
            </a:r>
            <a:endParaRPr lang="zh-CN" altLang="en-US" sz="2400"/>
          </a:p>
          <a:p>
            <a:r>
              <a:rPr lang="zh-CN" altLang="en-US" sz="2400"/>
              <a:t>遥感判读法森林碳汇数据只包括植被碳储量数据，数据参数包括植被指数（如 NDVI、RVI）、生物量、森林面积等。首先建立植被指数与生物量的关系模型，之后推导森林生物量，进而计算出森林植被碳储量。</a:t>
            </a:r>
            <a:r>
              <a:rPr lang="zh-CN" altLang="en-US" sz="2000"/>
              <a:t>（</a:t>
            </a:r>
            <a:r>
              <a:rPr lang="zh-CN" altLang="en-US" sz="1900"/>
              <a:t>植被的遥感图像信息是由其反射光谱特征决定的，成为遥感判读法测定森林碳汇的理论基础用于区域植物生物量估测的遥感模型基础，是从光合作用即植被生产力形成的原理过程出发，根据植物对太阳辐射的吸收、反射、透射，和辐射在植被冠层内及大气中的传输，结合植被生产力的生态影响因子，在卫星接收到的信息之间建立完整的数学模型及其解析式进行遥感信息与环境因子的反演。由于植被遥感在理论和技术上的一些不完备性，目前，碳汇估算精度还不是很高，有待于进一步研究）</a:t>
            </a:r>
            <a:endParaRPr lang="zh-CN" altLang="en-US" sz="19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WPS 演示</Application>
  <PresentationFormat>宽屏</PresentationFormat>
  <Paragraphs>21</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Arial</vt:lpstr>
      <vt:lpstr>宋体</vt:lpstr>
      <vt:lpstr>Wingdings</vt:lpstr>
      <vt:lpstr>Calibri</vt:lpstr>
      <vt:lpstr>Helvetica Neue</vt:lpstr>
      <vt:lpstr>汉仪书宋二KW</vt:lpstr>
      <vt:lpstr>微软雅黑</vt:lpstr>
      <vt:lpstr>汉仪旗黑</vt:lpstr>
      <vt:lpstr>宋体</vt:lpstr>
      <vt:lpstr>Arial Unicode MS</vt:lpstr>
      <vt:lpstr>Arial Bold</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你猜</cp:lastModifiedBy>
  <cp:revision>12</cp:revision>
  <dcterms:created xsi:type="dcterms:W3CDTF">2024-02-06T16:35:44Z</dcterms:created>
  <dcterms:modified xsi:type="dcterms:W3CDTF">2024-02-06T16:35:44Z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2D51CB92740F0C6B0736C265878B9210_41</vt:lpwstr>
  </property>
</Properties>
</file>