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slideLayouts/slideLayout24.xml" ContentType="application/vnd.openxmlformats-officedocument.presentationml.slideLayout+xml"/>
  <Override PartName="/ppt/theme/theme14.xml" ContentType="application/vnd.openxmlformats-officedocument.theme+xml"/>
  <Override PartName="/ppt/slideLayouts/slideLayout25.xml" ContentType="application/vnd.openxmlformats-officedocument.presentationml.slideLayout+xml"/>
  <Override PartName="/ppt/theme/theme15.xml" ContentType="application/vnd.openxmlformats-officedocument.theme+xml"/>
  <Override PartName="/ppt/slideLayouts/slideLayout26.xml" ContentType="application/vnd.openxmlformats-officedocument.presentationml.slideLayout+xml"/>
  <Override PartName="/ppt/theme/theme16.xml" ContentType="application/vnd.openxmlformats-officedocument.theme+xml"/>
  <Override PartName="/ppt/slideLayouts/slideLayout27.xml" ContentType="application/vnd.openxmlformats-officedocument.presentationml.slideLayout+xml"/>
  <Override PartName="/ppt/theme/theme17.xml" ContentType="application/vnd.openxmlformats-officedocument.theme+xml"/>
  <Override PartName="/ppt/slideLayouts/slideLayout28.xml" ContentType="application/vnd.openxmlformats-officedocument.presentationml.slideLayout+xml"/>
  <Override PartName="/ppt/theme/theme18.xml" ContentType="application/vnd.openxmlformats-officedocument.theme+xml"/>
  <Override PartName="/ppt/slideLayouts/slideLayout29.xml" ContentType="application/vnd.openxmlformats-officedocument.presentationml.slideLayout+xml"/>
  <Override PartName="/ppt/theme/theme19.xml" ContentType="application/vnd.openxmlformats-officedocument.theme+xml"/>
  <Override PartName="/ppt/slideLayouts/slideLayout30.xml" ContentType="application/vnd.openxmlformats-officedocument.presentationml.slideLayout+xml"/>
  <Override PartName="/ppt/theme/theme20.xml" ContentType="application/vnd.openxmlformats-officedocument.theme+xml"/>
  <Override PartName="/ppt/slideLayouts/slideLayout31.xml" ContentType="application/vnd.openxmlformats-officedocument.presentationml.slideLayout+xml"/>
  <Override PartName="/ppt/theme/theme21.xml" ContentType="application/vnd.openxmlformats-officedocument.theme+xml"/>
  <Override PartName="/ppt/slideLayouts/slideLayout32.xml" ContentType="application/vnd.openxmlformats-officedocument.presentationml.slideLayout+xml"/>
  <Override PartName="/ppt/theme/theme22.xml" ContentType="application/vnd.openxmlformats-officedocument.theme+xml"/>
  <Override PartName="/ppt/slideLayouts/slideLayout33.xml" ContentType="application/vnd.openxmlformats-officedocument.presentationml.slideLayout+xml"/>
  <Override PartName="/ppt/theme/theme23.xml" ContentType="application/vnd.openxmlformats-officedocument.theme+xml"/>
  <Override PartName="/ppt/slideLayouts/slideLayout34.xml" ContentType="application/vnd.openxmlformats-officedocument.presentationml.slideLayout+xml"/>
  <Override PartName="/ppt/theme/theme24.xml" ContentType="application/vnd.openxmlformats-officedocument.theme+xml"/>
  <Override PartName="/ppt/slideLayouts/slideLayout35.xml" ContentType="application/vnd.openxmlformats-officedocument.presentationml.slideLayout+xml"/>
  <Override PartName="/ppt/theme/theme25.xml" ContentType="application/vnd.openxmlformats-officedocument.theme+xml"/>
  <Override PartName="/ppt/slideLayouts/slideLayout36.xml" ContentType="application/vnd.openxmlformats-officedocument.presentationml.slideLayout+xml"/>
  <Override PartName="/ppt/theme/theme26.xml" ContentType="application/vnd.openxmlformats-officedocument.theme+xml"/>
  <Override PartName="/ppt/slideLayouts/slideLayout37.xml" ContentType="application/vnd.openxmlformats-officedocument.presentationml.slideLayout+xml"/>
  <Override PartName="/ppt/theme/theme27.xml" ContentType="application/vnd.openxmlformats-officedocument.theme+xml"/>
  <Override PartName="/ppt/slideLayouts/slideLayout38.xml" ContentType="application/vnd.openxmlformats-officedocument.presentationml.slideLayout+xml"/>
  <Override PartName="/ppt/theme/theme28.xml" ContentType="application/vnd.openxmlformats-officedocument.theme+xml"/>
  <Override PartName="/ppt/slideLayouts/slideLayout39.xml" ContentType="application/vnd.openxmlformats-officedocument.presentationml.slideLayout+xml"/>
  <Override PartName="/ppt/theme/theme29.xml" ContentType="application/vnd.openxmlformats-officedocument.theme+xml"/>
  <Override PartName="/ppt/slideLayouts/slideLayout40.xml" ContentType="application/vnd.openxmlformats-officedocument.presentationml.slideLayout+xml"/>
  <Override PartName="/ppt/theme/theme30.xml" ContentType="application/vnd.openxmlformats-officedocument.theme+xml"/>
  <Override PartName="/ppt/slideLayouts/slideLayout41.xml" ContentType="application/vnd.openxmlformats-officedocument.presentationml.slideLayout+xml"/>
  <Override PartName="/ppt/theme/theme31.xml" ContentType="application/vnd.openxmlformats-officedocument.theme+xml"/>
  <Override PartName="/ppt/slideLayouts/slideLayout42.xml" ContentType="application/vnd.openxmlformats-officedocument.presentationml.slideLayout+xml"/>
  <Override PartName="/ppt/theme/theme32.xml" ContentType="application/vnd.openxmlformats-officedocument.theme+xml"/>
  <Override PartName="/ppt/slideLayouts/slideLayout43.xml" ContentType="application/vnd.openxmlformats-officedocument.presentationml.slideLayout+xml"/>
  <Override PartName="/ppt/theme/theme33.xml" ContentType="application/vnd.openxmlformats-officedocument.theme+xml"/>
  <Override PartName="/ppt/slideLayouts/slideLayout44.xml" ContentType="application/vnd.openxmlformats-officedocument.presentationml.slideLayout+xml"/>
  <Override PartName="/ppt/theme/theme34.xml" ContentType="application/vnd.openxmlformats-officedocument.theme+xml"/>
  <Override PartName="/ppt/slideLayouts/slideLayout45.xml" ContentType="application/vnd.openxmlformats-officedocument.presentationml.slideLayout+xml"/>
  <Override PartName="/ppt/theme/theme35.xml" ContentType="application/vnd.openxmlformats-officedocument.theme+xml"/>
  <Override PartName="/ppt/slideLayouts/slideLayout46.xml" ContentType="application/vnd.openxmlformats-officedocument.presentationml.slideLayout+xml"/>
  <Override PartName="/ppt/theme/theme36.xml" ContentType="application/vnd.openxmlformats-officedocument.theme+xml"/>
  <Override PartName="/ppt/slideLayouts/slideLayout47.xml" ContentType="application/vnd.openxmlformats-officedocument.presentationml.slideLayout+xml"/>
  <Override PartName="/ppt/theme/theme37.xml" ContentType="application/vnd.openxmlformats-officedocument.theme+xml"/>
  <Override PartName="/ppt/slideLayouts/slideLayout48.xml" ContentType="application/vnd.openxmlformats-officedocument.presentationml.slideLayout+xml"/>
  <Override PartName="/ppt/theme/theme38.xml" ContentType="application/vnd.openxmlformats-officedocument.theme+xml"/>
  <Override PartName="/ppt/slideLayouts/slideLayout49.xml" ContentType="application/vnd.openxmlformats-officedocument.presentationml.slideLayout+xml"/>
  <Override PartName="/ppt/theme/theme39.xml" ContentType="application/vnd.openxmlformats-officedocument.theme+xml"/>
  <Override PartName="/ppt/slideLayouts/slideLayout50.xml" ContentType="application/vnd.openxmlformats-officedocument.presentationml.slideLayout+xml"/>
  <Override PartName="/ppt/theme/theme40.xml" ContentType="application/vnd.openxmlformats-officedocument.theme+xml"/>
  <Override PartName="/ppt/slideLayouts/slideLayout51.xml" ContentType="application/vnd.openxmlformats-officedocument.presentationml.slideLayout+xml"/>
  <Override PartName="/ppt/theme/theme41.xml" ContentType="application/vnd.openxmlformats-officedocument.theme+xml"/>
  <Override PartName="/ppt/slideLayouts/slideLayout52.xml" ContentType="application/vnd.openxmlformats-officedocument.presentationml.slideLayout+xml"/>
  <Override PartName="/ppt/theme/theme42.xml" ContentType="application/vnd.openxmlformats-officedocument.theme+xml"/>
  <Override PartName="/ppt/slideLayouts/slideLayout53.xml" ContentType="application/vnd.openxmlformats-officedocument.presentationml.slideLayout+xml"/>
  <Override PartName="/ppt/theme/theme43.xml" ContentType="application/vnd.openxmlformats-officedocument.theme+xml"/>
  <Override PartName="/ppt/slideLayouts/slideLayout54.xml" ContentType="application/vnd.openxmlformats-officedocument.presentationml.slideLayout+xml"/>
  <Override PartName="/ppt/theme/theme44.xml" ContentType="application/vnd.openxmlformats-officedocument.theme+xml"/>
  <Override PartName="/ppt/theme/theme4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64" r:id="rId4"/>
    <p:sldMasterId id="2147483666" r:id="rId5"/>
    <p:sldMasterId id="2147483668" r:id="rId6"/>
    <p:sldMasterId id="2147483670" r:id="rId7"/>
    <p:sldMasterId id="2147483672" r:id="rId8"/>
    <p:sldMasterId id="2147483674" r:id="rId9"/>
    <p:sldMasterId id="2147483676" r:id="rId10"/>
    <p:sldMasterId id="2147483678" r:id="rId11"/>
    <p:sldMasterId id="2147483680" r:id="rId12"/>
    <p:sldMasterId id="2147483682" r:id="rId13"/>
    <p:sldMasterId id="2147483684" r:id="rId14"/>
    <p:sldMasterId id="2147483686" r:id="rId15"/>
    <p:sldMasterId id="2147483688" r:id="rId16"/>
    <p:sldMasterId id="2147483690" r:id="rId17"/>
    <p:sldMasterId id="2147483692" r:id="rId18"/>
    <p:sldMasterId id="2147483694" r:id="rId19"/>
    <p:sldMasterId id="2147483696" r:id="rId20"/>
    <p:sldMasterId id="2147483698" r:id="rId21"/>
    <p:sldMasterId id="2147483700" r:id="rId22"/>
    <p:sldMasterId id="2147483702" r:id="rId23"/>
    <p:sldMasterId id="2147483704" r:id="rId24"/>
    <p:sldMasterId id="2147483706" r:id="rId25"/>
    <p:sldMasterId id="2147483708" r:id="rId26"/>
    <p:sldMasterId id="2147483710" r:id="rId27"/>
    <p:sldMasterId id="2147483712" r:id="rId28"/>
    <p:sldMasterId id="2147483714" r:id="rId29"/>
    <p:sldMasterId id="2147483716" r:id="rId30"/>
    <p:sldMasterId id="2147483718" r:id="rId31"/>
    <p:sldMasterId id="2147483720" r:id="rId32"/>
    <p:sldMasterId id="2147483722" r:id="rId33"/>
    <p:sldMasterId id="2147483724" r:id="rId34"/>
    <p:sldMasterId id="2147483726" r:id="rId35"/>
    <p:sldMasterId id="2147483728" r:id="rId36"/>
    <p:sldMasterId id="2147483730" r:id="rId37"/>
    <p:sldMasterId id="2147483732" r:id="rId38"/>
    <p:sldMasterId id="2147483734" r:id="rId39"/>
    <p:sldMasterId id="2147483736" r:id="rId40"/>
    <p:sldMasterId id="2147483738" r:id="rId41"/>
    <p:sldMasterId id="2147483740" r:id="rId42"/>
    <p:sldMasterId id="2147483742" r:id="rId43"/>
    <p:sldMasterId id="2147483744" r:id="rId44"/>
  </p:sldMasterIdLst>
  <p:notesMasterIdLst>
    <p:notesMasterId r:id="rId88"/>
  </p:notesMasterIdLst>
  <p:sldIdLst>
    <p:sldId id="256" r:id="rId45"/>
    <p:sldId id="257" r:id="rId46"/>
    <p:sldId id="258" r:id="rId47"/>
    <p:sldId id="259" r:id="rId48"/>
    <p:sldId id="260" r:id="rId49"/>
    <p:sldId id="261" r:id="rId50"/>
    <p:sldId id="262" r:id="rId51"/>
    <p:sldId id="263" r:id="rId52"/>
    <p:sldId id="264" r:id="rId53"/>
    <p:sldId id="265" r:id="rId54"/>
    <p:sldId id="266" r:id="rId55"/>
    <p:sldId id="267" r:id="rId56"/>
    <p:sldId id="268" r:id="rId57"/>
    <p:sldId id="269" r:id="rId58"/>
    <p:sldId id="270" r:id="rId59"/>
    <p:sldId id="271" r:id="rId60"/>
    <p:sldId id="272" r:id="rId61"/>
    <p:sldId id="273" r:id="rId62"/>
    <p:sldId id="274" r:id="rId63"/>
    <p:sldId id="275" r:id="rId64"/>
    <p:sldId id="276" r:id="rId65"/>
    <p:sldId id="277" r:id="rId66"/>
    <p:sldId id="278" r:id="rId67"/>
    <p:sldId id="279" r:id="rId68"/>
    <p:sldId id="280" r:id="rId69"/>
    <p:sldId id="281" r:id="rId70"/>
    <p:sldId id="282" r:id="rId71"/>
    <p:sldId id="283" r:id="rId72"/>
    <p:sldId id="284" r:id="rId73"/>
    <p:sldId id="285" r:id="rId74"/>
    <p:sldId id="286" r:id="rId75"/>
    <p:sldId id="287" r:id="rId76"/>
    <p:sldId id="288" r:id="rId77"/>
    <p:sldId id="289" r:id="rId78"/>
    <p:sldId id="290" r:id="rId79"/>
    <p:sldId id="291" r:id="rId80"/>
    <p:sldId id="292" r:id="rId81"/>
    <p:sldId id="293" r:id="rId82"/>
    <p:sldId id="294" r:id="rId83"/>
    <p:sldId id="295" r:id="rId84"/>
    <p:sldId id="296" r:id="rId85"/>
    <p:sldId id="297" r:id="rId86"/>
    <p:sldId id="298" r:id="rId8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47" Type="http://schemas.openxmlformats.org/officeDocument/2006/relationships/slide" Target="slides/slide3.xml"/><Relationship Id="rId63" Type="http://schemas.openxmlformats.org/officeDocument/2006/relationships/slide" Target="slides/slide19.xml"/><Relationship Id="rId68" Type="http://schemas.openxmlformats.org/officeDocument/2006/relationships/slide" Target="slides/slide24.xml"/><Relationship Id="rId84" Type="http://schemas.openxmlformats.org/officeDocument/2006/relationships/slide" Target="slides/slide40.xml"/><Relationship Id="rId89" Type="http://schemas.openxmlformats.org/officeDocument/2006/relationships/presProps" Target="presProps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53" Type="http://schemas.openxmlformats.org/officeDocument/2006/relationships/slide" Target="slides/slide9.xml"/><Relationship Id="rId58" Type="http://schemas.openxmlformats.org/officeDocument/2006/relationships/slide" Target="slides/slide14.xml"/><Relationship Id="rId74" Type="http://schemas.openxmlformats.org/officeDocument/2006/relationships/slide" Target="slides/slide30.xml"/><Relationship Id="rId79" Type="http://schemas.openxmlformats.org/officeDocument/2006/relationships/slide" Target="slides/slide35.xml"/><Relationship Id="rId5" Type="http://schemas.openxmlformats.org/officeDocument/2006/relationships/slideMaster" Target="slideMasters/slideMaster5.xml"/><Relationship Id="rId90" Type="http://schemas.openxmlformats.org/officeDocument/2006/relationships/viewProps" Target="viewProps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" Target="slides/slide4.xml"/><Relationship Id="rId56" Type="http://schemas.openxmlformats.org/officeDocument/2006/relationships/slide" Target="slides/slide12.xml"/><Relationship Id="rId64" Type="http://schemas.openxmlformats.org/officeDocument/2006/relationships/slide" Target="slides/slide20.xml"/><Relationship Id="rId69" Type="http://schemas.openxmlformats.org/officeDocument/2006/relationships/slide" Target="slides/slide25.xml"/><Relationship Id="rId77" Type="http://schemas.openxmlformats.org/officeDocument/2006/relationships/slide" Target="slides/slide33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7.xml"/><Relationship Id="rId72" Type="http://schemas.openxmlformats.org/officeDocument/2006/relationships/slide" Target="slides/slide28.xml"/><Relationship Id="rId80" Type="http://schemas.openxmlformats.org/officeDocument/2006/relationships/slide" Target="slides/slide36.xml"/><Relationship Id="rId85" Type="http://schemas.openxmlformats.org/officeDocument/2006/relationships/slide" Target="slides/slide4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" Target="slides/slide2.xml"/><Relationship Id="rId59" Type="http://schemas.openxmlformats.org/officeDocument/2006/relationships/slide" Target="slides/slide15.xml"/><Relationship Id="rId67" Type="http://schemas.openxmlformats.org/officeDocument/2006/relationships/slide" Target="slides/slide23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" Target="slides/slide10.xml"/><Relationship Id="rId62" Type="http://schemas.openxmlformats.org/officeDocument/2006/relationships/slide" Target="slides/slide18.xml"/><Relationship Id="rId70" Type="http://schemas.openxmlformats.org/officeDocument/2006/relationships/slide" Target="slides/slide26.xml"/><Relationship Id="rId75" Type="http://schemas.openxmlformats.org/officeDocument/2006/relationships/slide" Target="slides/slide31.xml"/><Relationship Id="rId83" Type="http://schemas.openxmlformats.org/officeDocument/2006/relationships/slide" Target="slides/slide39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5.xml"/><Relationship Id="rId57" Type="http://schemas.openxmlformats.org/officeDocument/2006/relationships/slide" Target="slides/slide13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" Target="slides/slide8.xml"/><Relationship Id="rId60" Type="http://schemas.openxmlformats.org/officeDocument/2006/relationships/slide" Target="slides/slide16.xml"/><Relationship Id="rId65" Type="http://schemas.openxmlformats.org/officeDocument/2006/relationships/slide" Target="slides/slide21.xml"/><Relationship Id="rId73" Type="http://schemas.openxmlformats.org/officeDocument/2006/relationships/slide" Target="slides/slide29.xml"/><Relationship Id="rId78" Type="http://schemas.openxmlformats.org/officeDocument/2006/relationships/slide" Target="slides/slide34.xml"/><Relationship Id="rId81" Type="http://schemas.openxmlformats.org/officeDocument/2006/relationships/slide" Target="slides/slide37.xml"/><Relationship Id="rId86" Type="http://schemas.openxmlformats.org/officeDocument/2006/relationships/slide" Target="slides/slide4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34" Type="http://schemas.openxmlformats.org/officeDocument/2006/relationships/slideMaster" Target="slideMasters/slideMaster34.xml"/><Relationship Id="rId50" Type="http://schemas.openxmlformats.org/officeDocument/2006/relationships/slide" Target="slides/slide6.xml"/><Relationship Id="rId55" Type="http://schemas.openxmlformats.org/officeDocument/2006/relationships/slide" Target="slides/slide11.xml"/><Relationship Id="rId76" Type="http://schemas.openxmlformats.org/officeDocument/2006/relationships/slide" Target="slides/slide32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27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Master" Target="slideMasters/slideMaster40.xml"/><Relationship Id="rId45" Type="http://schemas.openxmlformats.org/officeDocument/2006/relationships/slide" Target="slides/slide1.xml"/><Relationship Id="rId66" Type="http://schemas.openxmlformats.org/officeDocument/2006/relationships/slide" Target="slides/slide22.xml"/><Relationship Id="rId87" Type="http://schemas.openxmlformats.org/officeDocument/2006/relationships/slide" Target="slides/slide43.xml"/><Relationship Id="rId61" Type="http://schemas.openxmlformats.org/officeDocument/2006/relationships/slide" Target="slides/slide17.xml"/><Relationship Id="rId82" Type="http://schemas.openxmlformats.org/officeDocument/2006/relationships/slide" Target="slides/slide38.xml"/><Relationship Id="rId19" Type="http://schemas.openxmlformats.org/officeDocument/2006/relationships/slideMaster" Target="slideMasters/slideMaster1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6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e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11" Type="http://schemas.openxmlformats.org/officeDocument/2006/relationships/image" Target="../media/image79.wmf"/><Relationship Id="rId5" Type="http://schemas.openxmlformats.org/officeDocument/2006/relationships/image" Target="../media/image7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emf"/><Relationship Id="rId4" Type="http://schemas.openxmlformats.org/officeDocument/2006/relationships/image" Target="../media/image8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12" Type="http://schemas.openxmlformats.org/officeDocument/2006/relationships/image" Target="../media/image128.wmf"/><Relationship Id="rId2" Type="http://schemas.openxmlformats.org/officeDocument/2006/relationships/image" Target="../media/image118.wmf"/><Relationship Id="rId1" Type="http://schemas.openxmlformats.org/officeDocument/2006/relationships/image" Target="../media/image117.emf"/><Relationship Id="rId6" Type="http://schemas.openxmlformats.org/officeDocument/2006/relationships/image" Target="../media/image122.wmf"/><Relationship Id="rId11" Type="http://schemas.openxmlformats.org/officeDocument/2006/relationships/image" Target="../media/image127.wmf"/><Relationship Id="rId5" Type="http://schemas.openxmlformats.org/officeDocument/2006/relationships/image" Target="../media/image121.wmf"/><Relationship Id="rId10" Type="http://schemas.openxmlformats.org/officeDocument/2006/relationships/image" Target="../media/image126.wmf"/><Relationship Id="rId4" Type="http://schemas.openxmlformats.org/officeDocument/2006/relationships/image" Target="../media/image120.wmf"/><Relationship Id="rId9" Type="http://schemas.openxmlformats.org/officeDocument/2006/relationships/image" Target="../media/image1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2" Type="http://schemas.openxmlformats.org/officeDocument/2006/relationships/image" Target="../media/image130.wmf"/><Relationship Id="rId1" Type="http://schemas.openxmlformats.org/officeDocument/2006/relationships/image" Target="../media/image129.e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Relationship Id="rId9" Type="http://schemas.openxmlformats.org/officeDocument/2006/relationships/image" Target="../media/image137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image" Target="../media/image141.emf"/><Relationship Id="rId7" Type="http://schemas.openxmlformats.org/officeDocument/2006/relationships/image" Target="../media/image145.wmf"/><Relationship Id="rId12" Type="http://schemas.openxmlformats.org/officeDocument/2006/relationships/image" Target="../media/image150.wmf"/><Relationship Id="rId2" Type="http://schemas.openxmlformats.org/officeDocument/2006/relationships/image" Target="../media/image140.emf"/><Relationship Id="rId1" Type="http://schemas.openxmlformats.org/officeDocument/2006/relationships/image" Target="../media/image139.emf"/><Relationship Id="rId6" Type="http://schemas.openxmlformats.org/officeDocument/2006/relationships/image" Target="../media/image144.wmf"/><Relationship Id="rId11" Type="http://schemas.openxmlformats.org/officeDocument/2006/relationships/image" Target="../media/image149.wmf"/><Relationship Id="rId5" Type="http://schemas.openxmlformats.org/officeDocument/2006/relationships/image" Target="../media/image143.wmf"/><Relationship Id="rId10" Type="http://schemas.openxmlformats.org/officeDocument/2006/relationships/image" Target="../media/image148.emf"/><Relationship Id="rId4" Type="http://schemas.openxmlformats.org/officeDocument/2006/relationships/image" Target="../media/image142.wmf"/><Relationship Id="rId9" Type="http://schemas.openxmlformats.org/officeDocument/2006/relationships/image" Target="../media/image147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10" Type="http://schemas.openxmlformats.org/officeDocument/2006/relationships/image" Target="../media/image160.wmf"/><Relationship Id="rId4" Type="http://schemas.openxmlformats.org/officeDocument/2006/relationships/image" Target="../media/image154.emf"/><Relationship Id="rId9" Type="http://schemas.openxmlformats.org/officeDocument/2006/relationships/image" Target="../media/image15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2" Type="http://schemas.openxmlformats.org/officeDocument/2006/relationships/image" Target="../media/image162.emf"/><Relationship Id="rId1" Type="http://schemas.openxmlformats.org/officeDocument/2006/relationships/image" Target="../media/image161.e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image" Target="../media/image171.wmf"/><Relationship Id="rId7" Type="http://schemas.openxmlformats.org/officeDocument/2006/relationships/image" Target="../media/image175.wmf"/><Relationship Id="rId2" Type="http://schemas.openxmlformats.org/officeDocument/2006/relationships/image" Target="../media/image170.e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10" Type="http://schemas.openxmlformats.org/officeDocument/2006/relationships/image" Target="../media/image178.wmf"/><Relationship Id="rId4" Type="http://schemas.openxmlformats.org/officeDocument/2006/relationships/image" Target="../media/image172.wmf"/><Relationship Id="rId9" Type="http://schemas.openxmlformats.org/officeDocument/2006/relationships/image" Target="../media/image177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Relationship Id="rId9" Type="http://schemas.openxmlformats.org/officeDocument/2006/relationships/image" Target="../media/image19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6" Type="http://schemas.openxmlformats.org/officeDocument/2006/relationships/image" Target="../media/image200.wmf"/><Relationship Id="rId5" Type="http://schemas.openxmlformats.org/officeDocument/2006/relationships/image" Target="../media/image199.wmf"/><Relationship Id="rId4" Type="http://schemas.openxmlformats.org/officeDocument/2006/relationships/image" Target="../media/image198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7" Type="http://schemas.openxmlformats.org/officeDocument/2006/relationships/image" Target="../media/image96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6" Type="http://schemas.openxmlformats.org/officeDocument/2006/relationships/image" Target="../media/image206.wmf"/><Relationship Id="rId5" Type="http://schemas.openxmlformats.org/officeDocument/2006/relationships/image" Target="../media/image205.wmf"/><Relationship Id="rId4" Type="http://schemas.openxmlformats.org/officeDocument/2006/relationships/image" Target="../media/image204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5" Type="http://schemas.openxmlformats.org/officeDocument/2006/relationships/image" Target="../media/image211.wmf"/><Relationship Id="rId4" Type="http://schemas.openxmlformats.org/officeDocument/2006/relationships/image" Target="../media/image2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2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EB491-33EB-4B04-AD97-5A45D2B332A4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1A1E3-1EDB-4000-B6BC-50559D77A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228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FFA7ED-5463-4E70-A4F5-BFA71A9E9A6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9045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D1A8-D87E-459C-A8DF-2163B0BA1D30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3DF3-A691-4533-ABDD-D315956CB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79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D1A8-D87E-459C-A8DF-2163B0BA1D30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3DF3-A691-4533-ABDD-D315956CB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71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D1A8-D87E-459C-A8DF-2163B0BA1D30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3DF3-A691-4533-ABDD-D315956CB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552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1" y="6473825"/>
            <a:ext cx="1011767" cy="247650"/>
          </a:xfrm>
        </p:spPr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9CA181-171E-4240-A7A5-9E30956C8D9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336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1EFE8D-1554-405F-AAFC-5B56E79A432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051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1EFE8D-1554-405F-AAFC-5B56E79A432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338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1EFE8D-1554-405F-AAFC-5B56E79A432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337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1EFE8D-1554-405F-AAFC-5B56E79A432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544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1EFE8D-1554-405F-AAFC-5B56E79A432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9832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1EFE8D-1554-405F-AAFC-5B56E79A432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8135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1EFE8D-1554-405F-AAFC-5B56E79A432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05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D1A8-D87E-459C-A8DF-2163B0BA1D30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3DF3-A691-4533-ABDD-D315956CB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440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1EFE8D-1554-405F-AAFC-5B56E79A432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549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1EFE8D-1554-405F-AAFC-5B56E79A432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545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1EFE8D-1554-405F-AAFC-5B56E79A432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1806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1EFE8D-1554-405F-AAFC-5B56E79A432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91871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1EFE8D-1554-405F-AAFC-5B56E79A432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2673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1EFE8D-1554-405F-AAFC-5B56E79A432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03172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1EFE8D-1554-405F-AAFC-5B56E79A432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835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1EFE8D-1554-405F-AAFC-5B56E79A432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41117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1EFE8D-1554-405F-AAFC-5B56E79A432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80584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1EFE8D-1554-405F-AAFC-5B56E79A432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136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D1A8-D87E-459C-A8DF-2163B0BA1D30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3DF3-A691-4533-ABDD-D315956CB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8510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333376"/>
            <a:ext cx="5384800" cy="61198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333376"/>
            <a:ext cx="5384800" cy="29829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468688"/>
            <a:ext cx="5384800" cy="29845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7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31BC96-7E58-46F1-A468-9FB92A886AE4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3509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1" y="6473825"/>
            <a:ext cx="1011767" cy="247650"/>
          </a:xfrm>
        </p:spPr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9CA181-171E-4240-A7A5-9E30956C8D93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174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1EFE8D-1554-405F-AAFC-5B56E79A432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8469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1EFE8D-1554-405F-AAFC-5B56E79A432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5183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1EFE8D-1554-405F-AAFC-5B56E79A432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58653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1EFE8D-1554-405F-AAFC-5B56E79A432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8963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1EFE8D-1554-405F-AAFC-5B56E79A432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1150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1EFE8D-1554-405F-AAFC-5B56E79A432F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1642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333376"/>
            <a:ext cx="5384800" cy="29829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333376"/>
            <a:ext cx="5384800" cy="29829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468688"/>
            <a:ext cx="5384800" cy="29845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468688"/>
            <a:ext cx="5384800" cy="29845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714489-40D3-407B-8AD4-BB34AB1E6B84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7212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3977D2-A5ED-41FD-8F0C-73B66ED9D3D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498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D1A8-D87E-459C-A8DF-2163B0BA1D30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3DF3-A691-4533-ABDD-D315956CB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4510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1" y="6473825"/>
            <a:ext cx="1011767" cy="2476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1FC978-1B73-4D7B-A247-7148901E69D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6841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1" y="6473825"/>
            <a:ext cx="1011767" cy="2476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1FC978-1B73-4D7B-A247-7148901E69D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5061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333376"/>
            <a:ext cx="5384800" cy="61198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333376"/>
            <a:ext cx="5384800" cy="29829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468688"/>
            <a:ext cx="5384800" cy="29845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7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A4F73B-2DDE-4219-9F0F-536F3C123038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7953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3977D2-A5ED-41FD-8F0C-73B66ED9D3D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1585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3977D2-A5ED-41FD-8F0C-73B66ED9D3D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11432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3977D2-A5ED-41FD-8F0C-73B66ED9D3D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51311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3977D2-A5ED-41FD-8F0C-73B66ED9D3D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0662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3977D2-A5ED-41FD-8F0C-73B66ED9D3D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12401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3977D2-A5ED-41FD-8F0C-73B66ED9D3D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74330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3977D2-A5ED-41FD-8F0C-73B66ED9D3D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75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D1A8-D87E-459C-A8DF-2163B0BA1D30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3DF3-A691-4533-ABDD-D315956CB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146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3977D2-A5ED-41FD-8F0C-73B66ED9D3D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7539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3977D2-A5ED-41FD-8F0C-73B66ED9D3D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982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3977D2-A5ED-41FD-8F0C-73B66ED9D3D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0346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3977D2-A5ED-41FD-8F0C-73B66ED9D3D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92094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3977D2-A5ED-41FD-8F0C-73B66ED9D3D7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908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D1A8-D87E-459C-A8DF-2163B0BA1D30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3DF3-A691-4533-ABDD-D315956CB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89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D1A8-D87E-459C-A8DF-2163B0BA1D30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3DF3-A691-4533-ABDD-D315956CB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3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D1A8-D87E-459C-A8DF-2163B0BA1D30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3DF3-A691-4533-ABDD-D315956CB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90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D1A8-D87E-459C-A8DF-2163B0BA1D30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3DF3-A691-4533-ABDD-D315956CB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14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3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3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3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3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3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3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3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3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4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4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4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4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44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4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4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4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48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50.xml"/></Relationships>
</file>

<file path=ppt/slideMasters/_rels/slideMaster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51.xml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2.xml"/><Relationship Id="rId1" Type="http://schemas.openxmlformats.org/officeDocument/2006/relationships/slideLayout" Target="../slideLayouts/slideLayout52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3.xml"/><Relationship Id="rId1" Type="http://schemas.openxmlformats.org/officeDocument/2006/relationships/slideLayout" Target="../slideLayouts/slideLayout53.xml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4.xml"/><Relationship Id="rId1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7D1A8-D87E-459C-A8DF-2163B0BA1D30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A3DF3-A691-4533-ABDD-D315956CB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6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4B9A7-88A7-4F2B-8A8B-D45CB62E0F5C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37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4B9A7-88A7-4F2B-8A8B-D45CB62E0F5C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1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4B9A7-88A7-4F2B-8A8B-D45CB62E0F5C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57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4B9A7-88A7-4F2B-8A8B-D45CB62E0F5C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341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4B9A7-88A7-4F2B-8A8B-D45CB62E0F5C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27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4B9A7-88A7-4F2B-8A8B-D45CB62E0F5C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068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4B9A7-88A7-4F2B-8A8B-D45CB62E0F5C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110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4B9A7-88A7-4F2B-8A8B-D45CB62E0F5C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14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4B9A7-88A7-4F2B-8A8B-D45CB62E0F5C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490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4B9A7-88A7-4F2B-8A8B-D45CB62E0F5C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07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4B9A7-88A7-4F2B-8A8B-D45CB62E0F5C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662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4B9A7-88A7-4F2B-8A8B-D45CB62E0F5C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67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4B9A7-88A7-4F2B-8A8B-D45CB62E0F5C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90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4B9A7-88A7-4F2B-8A8B-D45CB62E0F5C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172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4B9A7-88A7-4F2B-8A8B-D45CB62E0F5C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657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4B9A7-88A7-4F2B-8A8B-D45CB62E0F5C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17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4B9A7-88A7-4F2B-8A8B-D45CB62E0F5C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321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4B9A7-88A7-4F2B-8A8B-D45CB62E0F5C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128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4B9A7-88A7-4F2B-8A8B-D45CB62E0F5C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390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4B9A7-88A7-4F2B-8A8B-D45CB62E0F5C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28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76C81B-F4AD-4235-9111-45F140F4AFB1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07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4B9A7-88A7-4F2B-8A8B-D45CB62E0F5C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081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76C81B-F4AD-4235-9111-45F140F4AFB1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4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76C81B-F4AD-4235-9111-45F140F4AFB1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046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76C81B-F4AD-4235-9111-45F140F4AFB1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273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76C81B-F4AD-4235-9111-45F140F4AFB1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43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76C81B-F4AD-4235-9111-45F140F4AFB1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10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76C81B-F4AD-4235-9111-45F140F4AFB1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315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76C81B-F4AD-4235-9111-45F140F4AFB1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86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76C81B-F4AD-4235-9111-45F140F4AFB1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730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76C81B-F4AD-4235-9111-45F140F4AFB1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95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76C81B-F4AD-4235-9111-45F140F4AFB1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70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4B9A7-88A7-4F2B-8A8B-D45CB62E0F5C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42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76C81B-F4AD-4235-9111-45F140F4AFB1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82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76C81B-F4AD-4235-9111-45F140F4AFB1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34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76C81B-F4AD-4235-9111-45F140F4AFB1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00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76C81B-F4AD-4235-9111-45F140F4AFB1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1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76C81B-F4AD-4235-9111-45F140F4AFB1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10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4B9A7-88A7-4F2B-8A8B-D45CB62E0F5C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8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4B9A7-88A7-4F2B-8A8B-D45CB62E0F5C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06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4B9A7-88A7-4F2B-8A8B-D45CB62E0F5C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915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4B9A7-88A7-4F2B-8A8B-D45CB62E0F5C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196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6400" y="1554163"/>
            <a:ext cx="11582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Tx/>
              <a:buNone/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F0A22E">
                  <a:shade val="75000"/>
                </a:srgbClr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D38E27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4B9A7-88A7-4F2B-8A8B-D45CB62E0F5C}" type="slidenum">
              <a:rPr lang="en-US" altLang="zh-CN" b="1" smtClean="0">
                <a:latin typeface="Garamond" panose="02020404030301010803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4E3B3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0" name="Group 21"/>
          <p:cNvGrpSpPr>
            <a:grpSpLocks/>
          </p:cNvGrpSpPr>
          <p:nvPr userDrawn="1"/>
        </p:nvGrpSpPr>
        <p:grpSpPr bwMode="auto">
          <a:xfrm>
            <a:off x="10579101" y="-26988"/>
            <a:ext cx="1536700" cy="1066801"/>
            <a:chOff x="4998" y="-61"/>
            <a:chExt cx="726" cy="672"/>
          </a:xfrm>
        </p:grpSpPr>
        <p:sp>
          <p:nvSpPr>
            <p:cNvPr id="1041" name="Rectangle 9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0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1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2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3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4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ltGray">
            <a:xfrm>
              <a:off x="5181" y="8"/>
              <a:ext cx="276" cy="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ltGray">
            <a:xfrm>
              <a:off x="5422" y="8"/>
              <a:ext cx="207" cy="30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17"/>
            <p:cNvSpPr>
              <a:spLocks noChangeArrowheads="1"/>
            </p:cNvSpPr>
            <p:nvPr/>
          </p:nvSpPr>
          <p:spPr bwMode="ltGray">
            <a:xfrm>
              <a:off x="5259" y="278"/>
              <a:ext cx="266" cy="3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18"/>
            <p:cNvSpPr>
              <a:spLocks noChangeArrowheads="1"/>
            </p:cNvSpPr>
            <p:nvPr/>
          </p:nvSpPr>
          <p:spPr bwMode="ltGray">
            <a:xfrm>
              <a:off x="5492" y="278"/>
              <a:ext cx="232" cy="30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19"/>
            <p:cNvSpPr>
              <a:spLocks noChangeArrowheads="1"/>
            </p:cNvSpPr>
            <p:nvPr/>
          </p:nvSpPr>
          <p:spPr bwMode="ltGray">
            <a:xfrm>
              <a:off x="4998" y="231"/>
              <a:ext cx="353" cy="270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0"/>
            <p:cNvSpPr>
              <a:spLocks noChangeArrowheads="1"/>
            </p:cNvSpPr>
            <p:nvPr/>
          </p:nvSpPr>
          <p:spPr bwMode="gray">
            <a:xfrm>
              <a:off x="5398" y="-61"/>
              <a:ext cx="20" cy="6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2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333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6.bin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image" Target="../media/image9.wmf"/><Relationship Id="rId9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41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oleObject" Target="../embeddings/oleObject42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10" Type="http://schemas.openxmlformats.org/officeDocument/2006/relationships/oleObject" Target="../embeddings/oleObject47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4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2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3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4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8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51.wmf"/><Relationship Id="rId3" Type="http://schemas.openxmlformats.org/officeDocument/2006/relationships/oleObject" Target="../embeddings/oleObject82.bin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87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50.wmf"/><Relationship Id="rId5" Type="http://schemas.openxmlformats.org/officeDocument/2006/relationships/oleObject" Target="../embeddings/oleObject83.bin"/><Relationship Id="rId10" Type="http://schemas.openxmlformats.org/officeDocument/2006/relationships/oleObject" Target="../embeddings/oleObject86.bin"/><Relationship Id="rId4" Type="http://schemas.openxmlformats.org/officeDocument/2006/relationships/image" Target="../media/image47.wmf"/><Relationship Id="rId9" Type="http://schemas.openxmlformats.org/officeDocument/2006/relationships/image" Target="../media/image4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5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6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3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6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67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76.w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114.bin"/><Relationship Id="rId25" Type="http://schemas.openxmlformats.org/officeDocument/2006/relationships/image" Target="../media/image80.jpe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79.wmf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7.bin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115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74.wmf"/><Relationship Id="rId22" Type="http://schemas.openxmlformats.org/officeDocument/2006/relationships/image" Target="../media/image7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8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86.wmf"/><Relationship Id="rId4" Type="http://schemas.openxmlformats.org/officeDocument/2006/relationships/image" Target="../media/image83.emf"/><Relationship Id="rId9" Type="http://schemas.openxmlformats.org/officeDocument/2006/relationships/oleObject" Target="../embeddings/oleObject12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12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95.wmf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132.bin"/><Relationship Id="rId17" Type="http://schemas.openxmlformats.org/officeDocument/2006/relationships/image" Target="../media/image97.png"/><Relationship Id="rId2" Type="http://schemas.openxmlformats.org/officeDocument/2006/relationships/tags" Target="../tags/tag1.xml"/><Relationship Id="rId16" Type="http://schemas.openxmlformats.org/officeDocument/2006/relationships/oleObject" Target="../embeddings/oleObject134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5" Type="http://schemas.openxmlformats.org/officeDocument/2006/relationships/image" Target="../media/image96.wmf"/><Relationship Id="rId10" Type="http://schemas.openxmlformats.org/officeDocument/2006/relationships/oleObject" Target="../embeddings/oleObject131.bin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13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13" Type="http://schemas.openxmlformats.org/officeDocument/2006/relationships/image" Target="../media/image102.wmf"/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99.wmf"/><Relationship Id="rId12" Type="http://schemas.openxmlformats.org/officeDocument/2006/relationships/oleObject" Target="../embeddings/oleObject139.bin"/><Relationship Id="rId2" Type="http://schemas.openxmlformats.org/officeDocument/2006/relationships/tags" Target="../tags/tag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36.bin"/><Relationship Id="rId11" Type="http://schemas.openxmlformats.org/officeDocument/2006/relationships/image" Target="../media/image101.wmf"/><Relationship Id="rId5" Type="http://schemas.openxmlformats.org/officeDocument/2006/relationships/image" Target="../media/image98.wmf"/><Relationship Id="rId10" Type="http://schemas.openxmlformats.org/officeDocument/2006/relationships/oleObject" Target="../embeddings/oleObject138.bin"/><Relationship Id="rId4" Type="http://schemas.openxmlformats.org/officeDocument/2006/relationships/oleObject" Target="../embeddings/oleObject135.bin"/><Relationship Id="rId9" Type="http://schemas.openxmlformats.org/officeDocument/2006/relationships/image" Target="../media/image100.wmf"/><Relationship Id="rId14" Type="http://schemas.openxmlformats.org/officeDocument/2006/relationships/image" Target="../media/image9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13" Type="http://schemas.openxmlformats.org/officeDocument/2006/relationships/image" Target="../media/image107.wmf"/><Relationship Id="rId3" Type="http://schemas.openxmlformats.org/officeDocument/2006/relationships/slideLayout" Target="../slideLayouts/slideLayout41.xml"/><Relationship Id="rId7" Type="http://schemas.openxmlformats.org/officeDocument/2006/relationships/image" Target="../media/image104.wmf"/><Relationship Id="rId12" Type="http://schemas.openxmlformats.org/officeDocument/2006/relationships/oleObject" Target="../embeddings/oleObject144.bin"/><Relationship Id="rId2" Type="http://schemas.openxmlformats.org/officeDocument/2006/relationships/tags" Target="../tags/tag3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41.bin"/><Relationship Id="rId11" Type="http://schemas.openxmlformats.org/officeDocument/2006/relationships/image" Target="../media/image106.wmf"/><Relationship Id="rId5" Type="http://schemas.openxmlformats.org/officeDocument/2006/relationships/image" Target="../media/image103.wmf"/><Relationship Id="rId10" Type="http://schemas.openxmlformats.org/officeDocument/2006/relationships/oleObject" Target="../embeddings/oleObject143.bin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105.wmf"/><Relationship Id="rId14" Type="http://schemas.openxmlformats.org/officeDocument/2006/relationships/image" Target="../media/image9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51.bin"/><Relationship Id="rId18" Type="http://schemas.openxmlformats.org/officeDocument/2006/relationships/oleObject" Target="../embeddings/oleObject156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oleObject" Target="../embeddings/oleObject150.bin"/><Relationship Id="rId17" Type="http://schemas.openxmlformats.org/officeDocument/2006/relationships/oleObject" Target="../embeddings/oleObject155.bin"/><Relationship Id="rId2" Type="http://schemas.openxmlformats.org/officeDocument/2006/relationships/slideLayout" Target="../slideLayouts/slideLayout42.xml"/><Relationship Id="rId16" Type="http://schemas.openxmlformats.org/officeDocument/2006/relationships/oleObject" Target="../embeddings/oleObject154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9.wmf"/><Relationship Id="rId11" Type="http://schemas.openxmlformats.org/officeDocument/2006/relationships/image" Target="../media/image110.wmf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3.bin"/><Relationship Id="rId10" Type="http://schemas.openxmlformats.org/officeDocument/2006/relationships/oleObject" Target="../embeddings/oleObject149.bin"/><Relationship Id="rId19" Type="http://schemas.openxmlformats.org/officeDocument/2006/relationships/image" Target="../media/image97.png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48.bin"/><Relationship Id="rId14" Type="http://schemas.openxmlformats.org/officeDocument/2006/relationships/oleObject" Target="../embeddings/oleObject15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image" Target="../media/image115.wmf"/><Relationship Id="rId3" Type="http://schemas.openxmlformats.org/officeDocument/2006/relationships/slideLayout" Target="../slideLayouts/slideLayout43.xml"/><Relationship Id="rId7" Type="http://schemas.openxmlformats.org/officeDocument/2006/relationships/image" Target="../media/image112.wmf"/><Relationship Id="rId12" Type="http://schemas.openxmlformats.org/officeDocument/2006/relationships/oleObject" Target="../embeddings/oleObject161.bin"/><Relationship Id="rId2" Type="http://schemas.openxmlformats.org/officeDocument/2006/relationships/tags" Target="../tags/tag4.xml"/><Relationship Id="rId16" Type="http://schemas.openxmlformats.org/officeDocument/2006/relationships/image" Target="../media/image97.png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58.bin"/><Relationship Id="rId11" Type="http://schemas.openxmlformats.org/officeDocument/2006/relationships/image" Target="../media/image114.wmf"/><Relationship Id="rId5" Type="http://schemas.openxmlformats.org/officeDocument/2006/relationships/image" Target="../media/image111.wmf"/><Relationship Id="rId15" Type="http://schemas.openxmlformats.org/officeDocument/2006/relationships/image" Target="../media/image116.wmf"/><Relationship Id="rId10" Type="http://schemas.openxmlformats.org/officeDocument/2006/relationships/oleObject" Target="../embeddings/oleObject160.bin"/><Relationship Id="rId4" Type="http://schemas.openxmlformats.org/officeDocument/2006/relationships/oleObject" Target="../embeddings/oleObject157.bin"/><Relationship Id="rId9" Type="http://schemas.openxmlformats.org/officeDocument/2006/relationships/image" Target="../media/image113.wmf"/><Relationship Id="rId14" Type="http://schemas.openxmlformats.org/officeDocument/2006/relationships/oleObject" Target="../embeddings/oleObject16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image" Target="../media/image121.wmf"/><Relationship Id="rId18" Type="http://schemas.openxmlformats.org/officeDocument/2006/relationships/oleObject" Target="../embeddings/oleObject170.bin"/><Relationship Id="rId26" Type="http://schemas.openxmlformats.org/officeDocument/2006/relationships/oleObject" Target="../embeddings/oleObject174.bin"/><Relationship Id="rId3" Type="http://schemas.openxmlformats.org/officeDocument/2006/relationships/slideLayout" Target="../slideLayouts/slideLayout44.xml"/><Relationship Id="rId21" Type="http://schemas.openxmlformats.org/officeDocument/2006/relationships/image" Target="../media/image125.wmf"/><Relationship Id="rId7" Type="http://schemas.openxmlformats.org/officeDocument/2006/relationships/image" Target="../media/image118.wmf"/><Relationship Id="rId12" Type="http://schemas.openxmlformats.org/officeDocument/2006/relationships/oleObject" Target="../embeddings/oleObject167.bin"/><Relationship Id="rId17" Type="http://schemas.openxmlformats.org/officeDocument/2006/relationships/image" Target="../media/image123.wmf"/><Relationship Id="rId25" Type="http://schemas.openxmlformats.org/officeDocument/2006/relationships/image" Target="../media/image127.wmf"/><Relationship Id="rId2" Type="http://schemas.openxmlformats.org/officeDocument/2006/relationships/tags" Target="../tags/tag5.xml"/><Relationship Id="rId16" Type="http://schemas.openxmlformats.org/officeDocument/2006/relationships/oleObject" Target="../embeddings/oleObject169.bin"/><Relationship Id="rId20" Type="http://schemas.openxmlformats.org/officeDocument/2006/relationships/oleObject" Target="../embeddings/oleObject171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20.wmf"/><Relationship Id="rId24" Type="http://schemas.openxmlformats.org/officeDocument/2006/relationships/oleObject" Target="../embeddings/oleObject173.bin"/><Relationship Id="rId5" Type="http://schemas.openxmlformats.org/officeDocument/2006/relationships/image" Target="../media/image117.emf"/><Relationship Id="rId15" Type="http://schemas.openxmlformats.org/officeDocument/2006/relationships/image" Target="../media/image122.wmf"/><Relationship Id="rId23" Type="http://schemas.openxmlformats.org/officeDocument/2006/relationships/image" Target="../media/image126.wmf"/><Relationship Id="rId28" Type="http://schemas.openxmlformats.org/officeDocument/2006/relationships/image" Target="../media/image97.png"/><Relationship Id="rId10" Type="http://schemas.openxmlformats.org/officeDocument/2006/relationships/oleObject" Target="../embeddings/oleObject166.bin"/><Relationship Id="rId19" Type="http://schemas.openxmlformats.org/officeDocument/2006/relationships/image" Target="../media/image124.wmf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168.bin"/><Relationship Id="rId22" Type="http://schemas.openxmlformats.org/officeDocument/2006/relationships/oleObject" Target="../embeddings/oleObject172.bin"/><Relationship Id="rId27" Type="http://schemas.openxmlformats.org/officeDocument/2006/relationships/image" Target="../media/image12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13" Type="http://schemas.openxmlformats.org/officeDocument/2006/relationships/image" Target="../media/image133.wmf"/><Relationship Id="rId18" Type="http://schemas.openxmlformats.org/officeDocument/2006/relationships/image" Target="../media/image135.wmf"/><Relationship Id="rId3" Type="http://schemas.openxmlformats.org/officeDocument/2006/relationships/slideLayout" Target="../slideLayouts/slideLayout45.xml"/><Relationship Id="rId21" Type="http://schemas.openxmlformats.org/officeDocument/2006/relationships/oleObject" Target="../embeddings/oleObject183.bin"/><Relationship Id="rId7" Type="http://schemas.openxmlformats.org/officeDocument/2006/relationships/image" Target="../media/image130.wmf"/><Relationship Id="rId12" Type="http://schemas.openxmlformats.org/officeDocument/2006/relationships/oleObject" Target="../embeddings/oleObject179.bin"/><Relationship Id="rId17" Type="http://schemas.openxmlformats.org/officeDocument/2006/relationships/oleObject" Target="../embeddings/oleObject181.bin"/><Relationship Id="rId2" Type="http://schemas.openxmlformats.org/officeDocument/2006/relationships/tags" Target="../tags/tag6.xml"/><Relationship Id="rId16" Type="http://schemas.openxmlformats.org/officeDocument/2006/relationships/image" Target="../media/image138.png"/><Relationship Id="rId20" Type="http://schemas.openxmlformats.org/officeDocument/2006/relationships/image" Target="../media/image136.wmf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76.bin"/><Relationship Id="rId11" Type="http://schemas.openxmlformats.org/officeDocument/2006/relationships/image" Target="../media/image132.wmf"/><Relationship Id="rId5" Type="http://schemas.openxmlformats.org/officeDocument/2006/relationships/image" Target="../media/image129.emf"/><Relationship Id="rId15" Type="http://schemas.openxmlformats.org/officeDocument/2006/relationships/image" Target="../media/image134.wmf"/><Relationship Id="rId23" Type="http://schemas.openxmlformats.org/officeDocument/2006/relationships/image" Target="../media/image97.png"/><Relationship Id="rId10" Type="http://schemas.openxmlformats.org/officeDocument/2006/relationships/oleObject" Target="../embeddings/oleObject178.bin"/><Relationship Id="rId19" Type="http://schemas.openxmlformats.org/officeDocument/2006/relationships/oleObject" Target="../embeddings/oleObject182.bin"/><Relationship Id="rId4" Type="http://schemas.openxmlformats.org/officeDocument/2006/relationships/oleObject" Target="../embeddings/oleObject175.bin"/><Relationship Id="rId9" Type="http://schemas.openxmlformats.org/officeDocument/2006/relationships/image" Target="../media/image131.wmf"/><Relationship Id="rId14" Type="http://schemas.openxmlformats.org/officeDocument/2006/relationships/oleObject" Target="../embeddings/oleObject180.bin"/><Relationship Id="rId22" Type="http://schemas.openxmlformats.org/officeDocument/2006/relationships/image" Target="../media/image13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13" Type="http://schemas.openxmlformats.org/officeDocument/2006/relationships/image" Target="../media/image143.wmf"/><Relationship Id="rId18" Type="http://schemas.openxmlformats.org/officeDocument/2006/relationships/oleObject" Target="../embeddings/oleObject191.bin"/><Relationship Id="rId26" Type="http://schemas.openxmlformats.org/officeDocument/2006/relationships/oleObject" Target="../embeddings/oleObject195.bin"/><Relationship Id="rId3" Type="http://schemas.openxmlformats.org/officeDocument/2006/relationships/slideLayout" Target="../slideLayouts/slideLayout46.xml"/><Relationship Id="rId21" Type="http://schemas.openxmlformats.org/officeDocument/2006/relationships/image" Target="../media/image147.emf"/><Relationship Id="rId7" Type="http://schemas.openxmlformats.org/officeDocument/2006/relationships/image" Target="../media/image140.emf"/><Relationship Id="rId12" Type="http://schemas.openxmlformats.org/officeDocument/2006/relationships/oleObject" Target="../embeddings/oleObject188.bin"/><Relationship Id="rId17" Type="http://schemas.openxmlformats.org/officeDocument/2006/relationships/image" Target="../media/image145.wmf"/><Relationship Id="rId25" Type="http://schemas.openxmlformats.org/officeDocument/2006/relationships/image" Target="../media/image149.wmf"/><Relationship Id="rId2" Type="http://schemas.openxmlformats.org/officeDocument/2006/relationships/tags" Target="../tags/tag7.xml"/><Relationship Id="rId16" Type="http://schemas.openxmlformats.org/officeDocument/2006/relationships/oleObject" Target="../embeddings/oleObject190.bin"/><Relationship Id="rId20" Type="http://schemas.openxmlformats.org/officeDocument/2006/relationships/oleObject" Target="../embeddings/oleObject192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85.bin"/><Relationship Id="rId11" Type="http://schemas.openxmlformats.org/officeDocument/2006/relationships/image" Target="../media/image142.wmf"/><Relationship Id="rId24" Type="http://schemas.openxmlformats.org/officeDocument/2006/relationships/oleObject" Target="../embeddings/oleObject194.bin"/><Relationship Id="rId5" Type="http://schemas.openxmlformats.org/officeDocument/2006/relationships/image" Target="../media/image139.emf"/><Relationship Id="rId15" Type="http://schemas.openxmlformats.org/officeDocument/2006/relationships/image" Target="../media/image144.wmf"/><Relationship Id="rId23" Type="http://schemas.openxmlformats.org/officeDocument/2006/relationships/image" Target="../media/image148.emf"/><Relationship Id="rId28" Type="http://schemas.openxmlformats.org/officeDocument/2006/relationships/image" Target="../media/image97.png"/><Relationship Id="rId10" Type="http://schemas.openxmlformats.org/officeDocument/2006/relationships/oleObject" Target="../embeddings/oleObject187.bin"/><Relationship Id="rId19" Type="http://schemas.openxmlformats.org/officeDocument/2006/relationships/image" Target="../media/image146.wmf"/><Relationship Id="rId4" Type="http://schemas.openxmlformats.org/officeDocument/2006/relationships/oleObject" Target="../embeddings/oleObject184.bin"/><Relationship Id="rId9" Type="http://schemas.openxmlformats.org/officeDocument/2006/relationships/image" Target="../media/image141.emf"/><Relationship Id="rId14" Type="http://schemas.openxmlformats.org/officeDocument/2006/relationships/oleObject" Target="../embeddings/oleObject189.bin"/><Relationship Id="rId22" Type="http://schemas.openxmlformats.org/officeDocument/2006/relationships/oleObject" Target="../embeddings/oleObject193.bin"/><Relationship Id="rId27" Type="http://schemas.openxmlformats.org/officeDocument/2006/relationships/image" Target="../media/image15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13" Type="http://schemas.openxmlformats.org/officeDocument/2006/relationships/image" Target="../media/image155.wmf"/><Relationship Id="rId18" Type="http://schemas.openxmlformats.org/officeDocument/2006/relationships/oleObject" Target="../embeddings/oleObject203.bin"/><Relationship Id="rId3" Type="http://schemas.openxmlformats.org/officeDocument/2006/relationships/slideLayout" Target="../slideLayouts/slideLayout47.xml"/><Relationship Id="rId21" Type="http://schemas.openxmlformats.org/officeDocument/2006/relationships/image" Target="../media/image159.wmf"/><Relationship Id="rId7" Type="http://schemas.openxmlformats.org/officeDocument/2006/relationships/image" Target="../media/image152.wmf"/><Relationship Id="rId12" Type="http://schemas.openxmlformats.org/officeDocument/2006/relationships/oleObject" Target="../embeddings/oleObject200.bin"/><Relationship Id="rId17" Type="http://schemas.openxmlformats.org/officeDocument/2006/relationships/image" Target="../media/image157.wmf"/><Relationship Id="rId2" Type="http://schemas.openxmlformats.org/officeDocument/2006/relationships/tags" Target="../tags/tag8.xml"/><Relationship Id="rId16" Type="http://schemas.openxmlformats.org/officeDocument/2006/relationships/oleObject" Target="../embeddings/oleObject202.bin"/><Relationship Id="rId20" Type="http://schemas.openxmlformats.org/officeDocument/2006/relationships/oleObject" Target="../embeddings/oleObject204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97.bin"/><Relationship Id="rId11" Type="http://schemas.openxmlformats.org/officeDocument/2006/relationships/image" Target="../media/image154.emf"/><Relationship Id="rId24" Type="http://schemas.openxmlformats.org/officeDocument/2006/relationships/image" Target="../media/image97.png"/><Relationship Id="rId5" Type="http://schemas.openxmlformats.org/officeDocument/2006/relationships/image" Target="../media/image151.wmf"/><Relationship Id="rId15" Type="http://schemas.openxmlformats.org/officeDocument/2006/relationships/image" Target="../media/image156.wmf"/><Relationship Id="rId23" Type="http://schemas.openxmlformats.org/officeDocument/2006/relationships/image" Target="../media/image160.wmf"/><Relationship Id="rId10" Type="http://schemas.openxmlformats.org/officeDocument/2006/relationships/oleObject" Target="../embeddings/oleObject199.bin"/><Relationship Id="rId19" Type="http://schemas.openxmlformats.org/officeDocument/2006/relationships/image" Target="../media/image158.wmf"/><Relationship Id="rId4" Type="http://schemas.openxmlformats.org/officeDocument/2006/relationships/oleObject" Target="../embeddings/oleObject196.bin"/><Relationship Id="rId9" Type="http://schemas.openxmlformats.org/officeDocument/2006/relationships/image" Target="../media/image153.wmf"/><Relationship Id="rId14" Type="http://schemas.openxmlformats.org/officeDocument/2006/relationships/oleObject" Target="../embeddings/oleObject201.bin"/><Relationship Id="rId22" Type="http://schemas.openxmlformats.org/officeDocument/2006/relationships/oleObject" Target="../embeddings/oleObject20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8.bin"/><Relationship Id="rId13" Type="http://schemas.openxmlformats.org/officeDocument/2006/relationships/image" Target="../media/image165.wmf"/><Relationship Id="rId18" Type="http://schemas.openxmlformats.org/officeDocument/2006/relationships/image" Target="../media/image167.wmf"/><Relationship Id="rId3" Type="http://schemas.openxmlformats.org/officeDocument/2006/relationships/slideLayout" Target="../slideLayouts/slideLayout48.xml"/><Relationship Id="rId7" Type="http://schemas.openxmlformats.org/officeDocument/2006/relationships/image" Target="../media/image162.emf"/><Relationship Id="rId12" Type="http://schemas.openxmlformats.org/officeDocument/2006/relationships/oleObject" Target="../embeddings/oleObject210.bin"/><Relationship Id="rId17" Type="http://schemas.openxmlformats.org/officeDocument/2006/relationships/oleObject" Target="../embeddings/oleObject212.bin"/><Relationship Id="rId2" Type="http://schemas.openxmlformats.org/officeDocument/2006/relationships/tags" Target="../tags/tag9.xml"/><Relationship Id="rId16" Type="http://schemas.openxmlformats.org/officeDocument/2006/relationships/image" Target="../media/image166.wmf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07.bin"/><Relationship Id="rId11" Type="http://schemas.openxmlformats.org/officeDocument/2006/relationships/image" Target="../media/image164.wmf"/><Relationship Id="rId5" Type="http://schemas.openxmlformats.org/officeDocument/2006/relationships/image" Target="../media/image161.emf"/><Relationship Id="rId15" Type="http://schemas.openxmlformats.org/officeDocument/2006/relationships/oleObject" Target="../embeddings/oleObject211.bin"/><Relationship Id="rId10" Type="http://schemas.openxmlformats.org/officeDocument/2006/relationships/oleObject" Target="../embeddings/oleObject209.bin"/><Relationship Id="rId19" Type="http://schemas.openxmlformats.org/officeDocument/2006/relationships/image" Target="../media/image97.png"/><Relationship Id="rId4" Type="http://schemas.openxmlformats.org/officeDocument/2006/relationships/oleObject" Target="../embeddings/oleObject206.bin"/><Relationship Id="rId9" Type="http://schemas.openxmlformats.org/officeDocument/2006/relationships/image" Target="../media/image163.wmf"/><Relationship Id="rId14" Type="http://schemas.openxmlformats.org/officeDocument/2006/relationships/image" Target="../media/image16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5.bin"/><Relationship Id="rId13" Type="http://schemas.openxmlformats.org/officeDocument/2006/relationships/image" Target="../media/image173.wmf"/><Relationship Id="rId18" Type="http://schemas.openxmlformats.org/officeDocument/2006/relationships/oleObject" Target="../embeddings/oleObject220.bin"/><Relationship Id="rId3" Type="http://schemas.openxmlformats.org/officeDocument/2006/relationships/slideLayout" Target="../slideLayouts/slideLayout49.xml"/><Relationship Id="rId21" Type="http://schemas.openxmlformats.org/officeDocument/2006/relationships/image" Target="../media/image177.wmf"/><Relationship Id="rId7" Type="http://schemas.openxmlformats.org/officeDocument/2006/relationships/image" Target="../media/image170.emf"/><Relationship Id="rId12" Type="http://schemas.openxmlformats.org/officeDocument/2006/relationships/oleObject" Target="../embeddings/oleObject217.bin"/><Relationship Id="rId17" Type="http://schemas.openxmlformats.org/officeDocument/2006/relationships/image" Target="../media/image175.wmf"/><Relationship Id="rId2" Type="http://schemas.openxmlformats.org/officeDocument/2006/relationships/tags" Target="../tags/tag10.xml"/><Relationship Id="rId16" Type="http://schemas.openxmlformats.org/officeDocument/2006/relationships/oleObject" Target="../embeddings/oleObject219.bin"/><Relationship Id="rId20" Type="http://schemas.openxmlformats.org/officeDocument/2006/relationships/oleObject" Target="../embeddings/oleObject221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14.bin"/><Relationship Id="rId11" Type="http://schemas.openxmlformats.org/officeDocument/2006/relationships/image" Target="../media/image172.wmf"/><Relationship Id="rId24" Type="http://schemas.openxmlformats.org/officeDocument/2006/relationships/image" Target="../media/image97.png"/><Relationship Id="rId5" Type="http://schemas.openxmlformats.org/officeDocument/2006/relationships/image" Target="../media/image169.wmf"/><Relationship Id="rId15" Type="http://schemas.openxmlformats.org/officeDocument/2006/relationships/image" Target="../media/image174.wmf"/><Relationship Id="rId23" Type="http://schemas.openxmlformats.org/officeDocument/2006/relationships/image" Target="../media/image178.wmf"/><Relationship Id="rId10" Type="http://schemas.openxmlformats.org/officeDocument/2006/relationships/oleObject" Target="../embeddings/oleObject216.bin"/><Relationship Id="rId19" Type="http://schemas.openxmlformats.org/officeDocument/2006/relationships/image" Target="../media/image176.wmf"/><Relationship Id="rId4" Type="http://schemas.openxmlformats.org/officeDocument/2006/relationships/oleObject" Target="../embeddings/oleObject213.bin"/><Relationship Id="rId9" Type="http://schemas.openxmlformats.org/officeDocument/2006/relationships/image" Target="../media/image171.wmf"/><Relationship Id="rId14" Type="http://schemas.openxmlformats.org/officeDocument/2006/relationships/oleObject" Target="../embeddings/oleObject218.bin"/><Relationship Id="rId22" Type="http://schemas.openxmlformats.org/officeDocument/2006/relationships/oleObject" Target="../embeddings/oleObject222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5.bin"/><Relationship Id="rId13" Type="http://schemas.openxmlformats.org/officeDocument/2006/relationships/image" Target="../media/image183.wmf"/><Relationship Id="rId18" Type="http://schemas.openxmlformats.org/officeDocument/2006/relationships/oleObject" Target="../embeddings/oleObject230.bin"/><Relationship Id="rId3" Type="http://schemas.openxmlformats.org/officeDocument/2006/relationships/slideLayout" Target="../slideLayouts/slideLayout50.xml"/><Relationship Id="rId7" Type="http://schemas.openxmlformats.org/officeDocument/2006/relationships/image" Target="../media/image180.wmf"/><Relationship Id="rId12" Type="http://schemas.openxmlformats.org/officeDocument/2006/relationships/oleObject" Target="../embeddings/oleObject227.bin"/><Relationship Id="rId17" Type="http://schemas.openxmlformats.org/officeDocument/2006/relationships/image" Target="../media/image185.wmf"/><Relationship Id="rId2" Type="http://schemas.openxmlformats.org/officeDocument/2006/relationships/tags" Target="../tags/tag11.xml"/><Relationship Id="rId16" Type="http://schemas.openxmlformats.org/officeDocument/2006/relationships/oleObject" Target="../embeddings/oleObject229.bin"/><Relationship Id="rId20" Type="http://schemas.openxmlformats.org/officeDocument/2006/relationships/image" Target="../media/image97.png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24.bin"/><Relationship Id="rId11" Type="http://schemas.openxmlformats.org/officeDocument/2006/relationships/image" Target="../media/image182.wmf"/><Relationship Id="rId5" Type="http://schemas.openxmlformats.org/officeDocument/2006/relationships/image" Target="../media/image179.wmf"/><Relationship Id="rId15" Type="http://schemas.openxmlformats.org/officeDocument/2006/relationships/image" Target="../media/image184.wmf"/><Relationship Id="rId10" Type="http://schemas.openxmlformats.org/officeDocument/2006/relationships/oleObject" Target="../embeddings/oleObject226.bin"/><Relationship Id="rId19" Type="http://schemas.openxmlformats.org/officeDocument/2006/relationships/image" Target="../media/image186.wmf"/><Relationship Id="rId4" Type="http://schemas.openxmlformats.org/officeDocument/2006/relationships/oleObject" Target="../embeddings/oleObject223.bin"/><Relationship Id="rId9" Type="http://schemas.openxmlformats.org/officeDocument/2006/relationships/image" Target="../media/image181.wmf"/><Relationship Id="rId14" Type="http://schemas.openxmlformats.org/officeDocument/2006/relationships/oleObject" Target="../embeddings/oleObject22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5.bin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oleObject" Target="../embeddings/oleObject236.bin"/><Relationship Id="rId18" Type="http://schemas.openxmlformats.org/officeDocument/2006/relationships/image" Target="../media/image96.wmf"/><Relationship Id="rId3" Type="http://schemas.openxmlformats.org/officeDocument/2006/relationships/oleObject" Target="../embeddings/oleObject231.bin"/><Relationship Id="rId21" Type="http://schemas.openxmlformats.org/officeDocument/2006/relationships/oleObject" Target="../embeddings/oleObject240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191.wmf"/><Relationship Id="rId17" Type="http://schemas.openxmlformats.org/officeDocument/2006/relationships/oleObject" Target="../embeddings/oleObject238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193.wmf"/><Relationship Id="rId20" Type="http://schemas.openxmlformats.org/officeDocument/2006/relationships/image" Target="../media/image194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235.bin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10" Type="http://schemas.openxmlformats.org/officeDocument/2006/relationships/image" Target="../media/image190.wmf"/><Relationship Id="rId19" Type="http://schemas.openxmlformats.org/officeDocument/2006/relationships/oleObject" Target="../embeddings/oleObject239.bin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192.wmf"/><Relationship Id="rId22" Type="http://schemas.openxmlformats.org/officeDocument/2006/relationships/oleObject" Target="../embeddings/oleObject24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13" Type="http://schemas.openxmlformats.org/officeDocument/2006/relationships/oleObject" Target="../embeddings/oleObject247.bin"/><Relationship Id="rId3" Type="http://schemas.openxmlformats.org/officeDocument/2006/relationships/oleObject" Target="../embeddings/oleObject242.bin"/><Relationship Id="rId7" Type="http://schemas.openxmlformats.org/officeDocument/2006/relationships/oleObject" Target="../embeddings/oleObject244.bin"/><Relationship Id="rId12" Type="http://schemas.openxmlformats.org/officeDocument/2006/relationships/image" Target="../media/image199.wmf"/><Relationship Id="rId2" Type="http://schemas.openxmlformats.org/officeDocument/2006/relationships/slideLayout" Target="../slideLayouts/slideLayout5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96.wmf"/><Relationship Id="rId11" Type="http://schemas.openxmlformats.org/officeDocument/2006/relationships/oleObject" Target="../embeddings/oleObject246.bin"/><Relationship Id="rId5" Type="http://schemas.openxmlformats.org/officeDocument/2006/relationships/oleObject" Target="../embeddings/oleObject243.bin"/><Relationship Id="rId10" Type="http://schemas.openxmlformats.org/officeDocument/2006/relationships/image" Target="../media/image198.wmf"/><Relationship Id="rId4" Type="http://schemas.openxmlformats.org/officeDocument/2006/relationships/image" Target="../media/image195.wmf"/><Relationship Id="rId9" Type="http://schemas.openxmlformats.org/officeDocument/2006/relationships/oleObject" Target="../embeddings/oleObject245.bin"/><Relationship Id="rId14" Type="http://schemas.openxmlformats.org/officeDocument/2006/relationships/image" Target="../media/image200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oleObject" Target="../embeddings/oleObject253.bin"/><Relationship Id="rId3" Type="http://schemas.openxmlformats.org/officeDocument/2006/relationships/oleObject" Target="../embeddings/oleObject248.bin"/><Relationship Id="rId7" Type="http://schemas.openxmlformats.org/officeDocument/2006/relationships/oleObject" Target="../embeddings/oleObject250.bin"/><Relationship Id="rId12" Type="http://schemas.openxmlformats.org/officeDocument/2006/relationships/image" Target="../media/image205.wmf"/><Relationship Id="rId17" Type="http://schemas.openxmlformats.org/officeDocument/2006/relationships/oleObject" Target="../embeddings/oleObject255.bin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96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02.wmf"/><Relationship Id="rId11" Type="http://schemas.openxmlformats.org/officeDocument/2006/relationships/oleObject" Target="../embeddings/oleObject252.bin"/><Relationship Id="rId5" Type="http://schemas.openxmlformats.org/officeDocument/2006/relationships/oleObject" Target="../embeddings/oleObject249.bin"/><Relationship Id="rId15" Type="http://schemas.openxmlformats.org/officeDocument/2006/relationships/oleObject" Target="../embeddings/oleObject254.bin"/><Relationship Id="rId10" Type="http://schemas.openxmlformats.org/officeDocument/2006/relationships/image" Target="../media/image204.wmf"/><Relationship Id="rId4" Type="http://schemas.openxmlformats.org/officeDocument/2006/relationships/image" Target="../media/image201.wmf"/><Relationship Id="rId9" Type="http://schemas.openxmlformats.org/officeDocument/2006/relationships/oleObject" Target="../embeddings/oleObject251.bin"/><Relationship Id="rId14" Type="http://schemas.openxmlformats.org/officeDocument/2006/relationships/image" Target="../media/image206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3" Type="http://schemas.openxmlformats.org/officeDocument/2006/relationships/oleObject" Target="../embeddings/oleObject256.bin"/><Relationship Id="rId7" Type="http://schemas.openxmlformats.org/officeDocument/2006/relationships/oleObject" Target="../embeddings/oleObject258.bin"/><Relationship Id="rId12" Type="http://schemas.openxmlformats.org/officeDocument/2006/relationships/image" Target="../media/image211.wmf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08.wmf"/><Relationship Id="rId11" Type="http://schemas.openxmlformats.org/officeDocument/2006/relationships/oleObject" Target="../embeddings/oleObject260.bin"/><Relationship Id="rId5" Type="http://schemas.openxmlformats.org/officeDocument/2006/relationships/oleObject" Target="../embeddings/oleObject257.bin"/><Relationship Id="rId10" Type="http://schemas.openxmlformats.org/officeDocument/2006/relationships/image" Target="../media/image210.wmf"/><Relationship Id="rId4" Type="http://schemas.openxmlformats.org/officeDocument/2006/relationships/image" Target="../media/image207.wmf"/><Relationship Id="rId9" Type="http://schemas.openxmlformats.org/officeDocument/2006/relationships/oleObject" Target="../embeddings/oleObject25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6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4.bin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7.bin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11.png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9"/>
          <p:cNvSpPr>
            <a:spLocks noGrp="1" noChangeArrowheads="1"/>
          </p:cNvSpPr>
          <p:nvPr>
            <p:ph type="title"/>
          </p:nvPr>
        </p:nvSpPr>
        <p:spPr>
          <a:xfrm>
            <a:off x="1487486" y="404664"/>
            <a:ext cx="8964614" cy="720080"/>
          </a:xfrm>
        </p:spPr>
        <p:txBody>
          <a:bodyPr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/>
              <a:t>§ 1.1  </a:t>
            </a:r>
            <a:r>
              <a:rPr lang="zh-CN" altLang="en-US" sz="3200" dirty="0"/>
              <a:t>基本概念、顺序统计量与经验分布函数</a:t>
            </a:r>
            <a:endParaRPr lang="en-US" altLang="zh-CN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1196976"/>
            <a:ext cx="8229600" cy="52562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1.1.1</a:t>
            </a:r>
            <a:r>
              <a:rPr lang="zh-CN" altLang="en-US" sz="2800" b="1" dirty="0"/>
              <a:t>基本概念</a:t>
            </a:r>
            <a:endParaRPr lang="zh-CN" altLang="en-US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altLang="zh-CN" dirty="0" smtClean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2351088" y="1981200"/>
            <a:ext cx="7631112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F0066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3000" b="1" kern="0" dirty="0">
                <a:solidFill>
                  <a:prstClr val="black"/>
                </a:solidFill>
                <a:latin typeface="Franklin Gothic Book"/>
                <a:ea typeface="华文楷体" panose="02010600040101010101" pitchFamily="2" charset="-122"/>
              </a:rPr>
              <a:t>总体与个体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F0066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3000" b="1" kern="0" dirty="0">
                <a:solidFill>
                  <a:prstClr val="black"/>
                </a:solidFill>
                <a:latin typeface="Franklin Gothic Book"/>
                <a:ea typeface="华文楷体" panose="02010600040101010101" pitchFamily="2" charset="-122"/>
              </a:rPr>
              <a:t>抽样、简单随机抽样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F0066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3000" b="1" kern="0" dirty="0">
                <a:solidFill>
                  <a:prstClr val="black"/>
                </a:solidFill>
                <a:latin typeface="Franklin Gothic Book"/>
                <a:ea typeface="华文楷体" panose="02010600040101010101" pitchFamily="2" charset="-122"/>
              </a:rPr>
              <a:t>样本、简单随机样本与样本空间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F0066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lang="zh-CN" altLang="en-US" sz="3000" b="1" kern="0" dirty="0">
                <a:solidFill>
                  <a:prstClr val="black"/>
                </a:solidFill>
                <a:latin typeface="Franklin Gothic Book"/>
                <a:ea typeface="华文楷体" panose="02010600040101010101" pitchFamily="2" charset="-122"/>
              </a:rPr>
              <a:t>统计量与样本矩</a:t>
            </a:r>
          </a:p>
        </p:txBody>
      </p:sp>
    </p:spTree>
    <p:extLst>
      <p:ext uri="{BB962C8B-B14F-4D97-AF65-F5344CB8AC3E}">
        <p14:creationId xmlns:p14="http://schemas.microsoft.com/office/powerpoint/2010/main" val="149519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  <p:bldP spid="4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1992313" y="4724401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2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.                     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相互独立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1774826" y="765176"/>
            <a:ext cx="81375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由于抽样的目的是为了对总体进行统计推断，为了使抽取的样本能很好地反映总体的信息，必须考虑抽样方法</a:t>
            </a: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最常用的一种抽样方法叫作“</a:t>
            </a:r>
            <a:r>
              <a:rPr lang="zh-CN" altLang="en-US" sz="2800" b="1">
                <a:solidFill>
                  <a:srgbClr val="0000FF"/>
                </a:solidFill>
                <a:latin typeface="Garamond" panose="02020404030301010803" pitchFamily="18" charset="0"/>
                <a:ea typeface="楷体_GB2312" pitchFamily="49" charset="-122"/>
              </a:rPr>
              <a:t>简单随机抽样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”，它要求抽取的样本满足下面两点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:</a:t>
            </a:r>
            <a:endParaRPr lang="en-US" altLang="zh-CN" sz="2800" b="1">
              <a:solidFill>
                <a:srgbClr val="4E3B3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1919289" y="3357563"/>
            <a:ext cx="77057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1.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样本                       中每一个</a:t>
            </a:r>
            <a:r>
              <a:rPr lang="en-US" altLang="zh-CN" sz="2800" b="1" i="1" baseline="-2500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与所考察的总体有相同的分布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1992314" y="188914"/>
            <a:ext cx="4967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）简单随机样本</a:t>
            </a:r>
          </a:p>
        </p:txBody>
      </p:sp>
      <p:graphicFrame>
        <p:nvGraphicFramePr>
          <p:cNvPr id="7170" name="Object 2"/>
          <p:cNvGraphicFramePr>
            <a:graphicFrameLocks/>
          </p:cNvGraphicFramePr>
          <p:nvPr/>
        </p:nvGraphicFramePr>
        <p:xfrm>
          <a:off x="2424114" y="4652963"/>
          <a:ext cx="19589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r:id="rId3" imgW="723586" imgH="228501" progId="Equation.DSMT4">
                  <p:embed/>
                </p:oleObj>
              </mc:Choice>
              <mc:Fallback>
                <p:oleObj r:id="rId3" imgW="723586" imgH="228501" progId="Equation.DSMT4">
                  <p:embed/>
                  <p:pic>
                    <p:nvPicPr>
                      <p:cNvPr id="717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4652963"/>
                        <a:ext cx="19589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/>
          </p:cNvGraphicFramePr>
          <p:nvPr/>
        </p:nvGraphicFramePr>
        <p:xfrm>
          <a:off x="3071814" y="3500438"/>
          <a:ext cx="19589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r:id="rId5" imgW="723586" imgH="228501" progId="Equation.DSMT4">
                  <p:embed/>
                </p:oleObj>
              </mc:Choice>
              <mc:Fallback>
                <p:oleObj r:id="rId5" imgW="723586" imgH="228501" progId="Equation.DSMT4">
                  <p:embed/>
                  <p:pic>
                    <p:nvPicPr>
                      <p:cNvPr id="717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3500438"/>
                        <a:ext cx="19589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/>
          </p:cNvGraphicFramePr>
          <p:nvPr/>
        </p:nvGraphicFramePr>
        <p:xfrm>
          <a:off x="6456363" y="3500439"/>
          <a:ext cx="5207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r:id="rId6" imgW="152268" imgH="228402" progId="Equation.DSMT4">
                  <p:embed/>
                </p:oleObj>
              </mc:Choice>
              <mc:Fallback>
                <p:oleObj r:id="rId6" imgW="152268" imgH="228402" progId="Equation.DSMT4">
                  <p:embed/>
                  <p:pic>
                    <p:nvPicPr>
                      <p:cNvPr id="717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3" y="3500439"/>
                        <a:ext cx="52070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/>
          </p:cNvGraphicFramePr>
          <p:nvPr/>
        </p:nvGraphicFramePr>
        <p:xfrm>
          <a:off x="9409114" y="3500439"/>
          <a:ext cx="4333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8" imgW="126725" imgH="202760" progId="Equation.DSMT4">
                  <p:embed/>
                </p:oleObj>
              </mc:Choice>
              <mc:Fallback>
                <p:oleObj r:id="rId8" imgW="126725" imgH="202760" progId="Equation.DSMT4">
                  <p:embed/>
                  <p:pic>
                    <p:nvPicPr>
                      <p:cNvPr id="7173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9114" y="3500439"/>
                        <a:ext cx="4333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34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10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10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/>
      <p:bldP spid="186371" grpId="0"/>
      <p:bldP spid="186373" grpId="0"/>
      <p:bldP spid="1863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2135188" y="692151"/>
            <a:ext cx="76962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     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由简单随机抽样得到的样本称为</a:t>
            </a:r>
            <a:r>
              <a:rPr lang="zh-CN" altLang="en-US" sz="2800" b="1">
                <a:solidFill>
                  <a:srgbClr val="0000FF"/>
                </a:solidFill>
                <a:latin typeface="Garamond" panose="02020404030301010803" pitchFamily="18" charset="0"/>
                <a:ea typeface="楷体_GB2312" pitchFamily="49" charset="-122"/>
              </a:rPr>
              <a:t>简单随机样本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，它可以用与总体独立同分布的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个相互独立的随机变量                       表示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2208214" y="2876550"/>
            <a:ext cx="77755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      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简单随机样本是应用中最常见的情形，今后，当说到“                        是取自某总体的样本”时，若不特别说明，就指简单随机样本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8194" name="Object 2"/>
          <p:cNvGraphicFramePr>
            <a:graphicFrameLocks/>
          </p:cNvGraphicFramePr>
          <p:nvPr/>
        </p:nvGraphicFramePr>
        <p:xfrm>
          <a:off x="4079876" y="2133600"/>
          <a:ext cx="19589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r:id="rId3" imgW="723586" imgH="228501" progId="Equation.DSMT4">
                  <p:embed/>
                </p:oleObj>
              </mc:Choice>
              <mc:Fallback>
                <p:oleObj r:id="rId3" imgW="723586" imgH="228501" progId="Equation.DSMT4">
                  <p:embed/>
                  <p:pic>
                    <p:nvPicPr>
                      <p:cNvPr id="819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2133600"/>
                        <a:ext cx="19589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/>
          </p:cNvGraphicFramePr>
          <p:nvPr/>
        </p:nvGraphicFramePr>
        <p:xfrm>
          <a:off x="3863976" y="3644900"/>
          <a:ext cx="19589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r:id="rId5" imgW="723586" imgH="228501" progId="Equation.DSMT4">
                  <p:embed/>
                </p:oleObj>
              </mc:Choice>
              <mc:Fallback>
                <p:oleObj r:id="rId5" imgW="723586" imgH="228501" progId="Equation.DSMT4">
                  <p:embed/>
                  <p:pic>
                    <p:nvPicPr>
                      <p:cNvPr id="8195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6" y="3644900"/>
                        <a:ext cx="19589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29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10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/>
      <p:bldP spid="1873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2063750" y="628650"/>
            <a:ext cx="7696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设                   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是总体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的一个简单随机样本，</a:t>
            </a: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1703388" y="1628775"/>
            <a:ext cx="89646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1)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若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为离散型总体，其分布律是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p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x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),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则     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              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的联合分布律为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3893030" y="3066584"/>
            <a:ext cx="33153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p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 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p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 …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p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1" baseline="-250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 </a:t>
            </a:r>
          </a:p>
        </p:txBody>
      </p:sp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1703389" y="3715992"/>
            <a:ext cx="871378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2)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若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为连续型总体，其概率密度是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f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x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，则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             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的联合分布密度为</a:t>
            </a:r>
          </a:p>
        </p:txBody>
      </p: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3575051" y="5300663"/>
            <a:ext cx="3756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f 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 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f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 …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f 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1" baseline="-250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) </a:t>
            </a:r>
          </a:p>
        </p:txBody>
      </p:sp>
      <p:graphicFrame>
        <p:nvGraphicFramePr>
          <p:cNvPr id="107522" name="Object 2"/>
          <p:cNvGraphicFramePr>
            <a:graphicFrameLocks/>
          </p:cNvGraphicFramePr>
          <p:nvPr/>
        </p:nvGraphicFramePr>
        <p:xfrm>
          <a:off x="2566989" y="765175"/>
          <a:ext cx="19589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r:id="rId3" imgW="723586" imgH="228501" progId="Equation.DSMT4">
                  <p:embed/>
                </p:oleObj>
              </mc:Choice>
              <mc:Fallback>
                <p:oleObj r:id="rId3" imgW="723586" imgH="228501" progId="Equation.DSMT4">
                  <p:embed/>
                  <p:pic>
                    <p:nvPicPr>
                      <p:cNvPr id="10752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765175"/>
                        <a:ext cx="19589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3" name="Object 3"/>
          <p:cNvGraphicFramePr>
            <a:graphicFrameLocks/>
          </p:cNvGraphicFramePr>
          <p:nvPr/>
        </p:nvGraphicFramePr>
        <p:xfrm>
          <a:off x="8040689" y="1700213"/>
          <a:ext cx="19589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r:id="rId5" imgW="723586" imgH="228501" progId="Equation.DSMT4">
                  <p:embed/>
                </p:oleObj>
              </mc:Choice>
              <mc:Fallback>
                <p:oleObj r:id="rId5" imgW="723586" imgH="228501" progId="Equation.DSMT4">
                  <p:embed/>
                  <p:pic>
                    <p:nvPicPr>
                      <p:cNvPr id="107523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9" y="1700213"/>
                        <a:ext cx="19589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4" name="Object 4"/>
          <p:cNvGraphicFramePr>
            <a:graphicFrameLocks/>
          </p:cNvGraphicFramePr>
          <p:nvPr/>
        </p:nvGraphicFramePr>
        <p:xfrm>
          <a:off x="2351089" y="1773239"/>
          <a:ext cx="4333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r:id="rId6" imgW="126725" imgH="202760" progId="Equation.DSMT4">
                  <p:embed/>
                </p:oleObj>
              </mc:Choice>
              <mc:Fallback>
                <p:oleObj r:id="rId6" imgW="126725" imgH="202760" progId="Equation.DSMT4">
                  <p:embed/>
                  <p:pic>
                    <p:nvPicPr>
                      <p:cNvPr id="10752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1773239"/>
                        <a:ext cx="4333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5"/>
          <p:cNvGraphicFramePr>
            <a:graphicFrameLocks/>
          </p:cNvGraphicFramePr>
          <p:nvPr/>
        </p:nvGraphicFramePr>
        <p:xfrm>
          <a:off x="2351089" y="3860800"/>
          <a:ext cx="4333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r:id="rId8" imgW="126725" imgH="202760" progId="Equation.DSMT4">
                  <p:embed/>
                </p:oleObj>
              </mc:Choice>
              <mc:Fallback>
                <p:oleObj r:id="rId8" imgW="126725" imgH="202760" progId="Equation.DSMT4">
                  <p:embed/>
                  <p:pic>
                    <p:nvPicPr>
                      <p:cNvPr id="107525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3860800"/>
                        <a:ext cx="4333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6"/>
          <p:cNvGraphicFramePr>
            <a:graphicFrameLocks/>
          </p:cNvGraphicFramePr>
          <p:nvPr/>
        </p:nvGraphicFramePr>
        <p:xfrm>
          <a:off x="8616950" y="3860800"/>
          <a:ext cx="20510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r:id="rId9" imgW="723586" imgH="228501" progId="Equation.DSMT4">
                  <p:embed/>
                </p:oleObj>
              </mc:Choice>
              <mc:Fallback>
                <p:oleObj r:id="rId9" imgW="723586" imgH="228501" progId="Equation.DSMT4">
                  <p:embed/>
                  <p:pic>
                    <p:nvPicPr>
                      <p:cNvPr id="107526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950" y="3860800"/>
                        <a:ext cx="20510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2"/>
          <p:cNvGraphicFramePr>
            <a:graphicFrameLocks/>
          </p:cNvGraphicFramePr>
          <p:nvPr/>
        </p:nvGraphicFramePr>
        <p:xfrm>
          <a:off x="5519739" y="836614"/>
          <a:ext cx="4333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r:id="rId10" imgW="126725" imgH="202760" progId="Equation.DSMT4">
                  <p:embed/>
                </p:oleObj>
              </mc:Choice>
              <mc:Fallback>
                <p:oleObj r:id="rId10" imgW="126725" imgH="202760" progId="Equation.DSMT4">
                  <p:embed/>
                  <p:pic>
                    <p:nvPicPr>
                      <p:cNvPr id="2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9" y="836614"/>
                        <a:ext cx="4333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215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/>
      <p:bldP spid="195588" grpId="0"/>
      <p:bldP spid="195589" grpId="0"/>
      <p:bldP spid="195591" grpId="0"/>
      <p:bldP spid="1955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9" name="Rectangle 9"/>
          <p:cNvSpPr>
            <a:spLocks noChangeArrowheads="1"/>
          </p:cNvSpPr>
          <p:nvPr/>
        </p:nvSpPr>
        <p:spPr bwMode="auto">
          <a:xfrm>
            <a:off x="2135188" y="1052514"/>
            <a:ext cx="79756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     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统计是从手中已有的资料 </a:t>
            </a:r>
            <a:r>
              <a:rPr lang="en-US" altLang="zh-CN" sz="2800" b="1">
                <a:solidFill>
                  <a:srgbClr val="4E3B30"/>
                </a:solidFill>
                <a:latin typeface="Arial" panose="020B0604020202020204" pitchFamily="34" charset="0"/>
                <a:ea typeface="楷体_GB2312" pitchFamily="49" charset="-122"/>
              </a:rPr>
              <a:t>—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样本值，去推断总体的情况</a:t>
            </a:r>
            <a:r>
              <a:rPr lang="zh-CN" altLang="en-US" sz="2800" b="1">
                <a:solidFill>
                  <a:srgbClr val="4E3B3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4E3B30"/>
                </a:solidFill>
                <a:latin typeface="Arial" panose="020B0604020202020204" pitchFamily="34" charset="0"/>
                <a:ea typeface="楷体_GB2312" pitchFamily="49" charset="-122"/>
              </a:rPr>
              <a:t>—</a:t>
            </a: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总体分布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F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x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的性质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2063750" y="3716338"/>
            <a:ext cx="82296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     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总体分布决定了样本取值的概率规律，也就是样本取到样本值的规律，因而可以由样本值去推断总体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.    </a:t>
            </a:r>
          </a:p>
        </p:txBody>
      </p:sp>
      <p:sp>
        <p:nvSpPr>
          <p:cNvPr id="189451" name="Rectangle 11"/>
          <p:cNvSpPr>
            <a:spLocks noChangeArrowheads="1"/>
          </p:cNvSpPr>
          <p:nvPr/>
        </p:nvSpPr>
        <p:spPr bwMode="auto">
          <a:xfrm>
            <a:off x="3575051" y="2708276"/>
            <a:ext cx="460851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rPr>
              <a:t>样本是联系二者的桥梁</a:t>
            </a:r>
          </a:p>
        </p:txBody>
      </p:sp>
    </p:spTree>
    <p:extLst>
      <p:ext uri="{BB962C8B-B14F-4D97-AF65-F5344CB8AC3E}">
        <p14:creationId xmlns:p14="http://schemas.microsoft.com/office/powerpoint/2010/main" val="125405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9" grpId="0"/>
      <p:bldP spid="189450" grpId="0"/>
      <p:bldP spid="1894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2351089" y="669926"/>
            <a:ext cx="7273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4000" b="1">
                <a:solidFill>
                  <a:srgbClr val="FF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三、统计量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341563" y="1443039"/>
            <a:ext cx="4114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统计量的定义</a:t>
            </a:r>
          </a:p>
        </p:txBody>
      </p:sp>
      <p:graphicFrame>
        <p:nvGraphicFramePr>
          <p:cNvPr id="4102" name="Object 2"/>
          <p:cNvGraphicFramePr>
            <a:graphicFrameLocks/>
          </p:cNvGraphicFramePr>
          <p:nvPr/>
        </p:nvGraphicFramePr>
        <p:xfrm>
          <a:off x="2351089" y="3213100"/>
          <a:ext cx="25923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r:id="rId3" imgW="1116147" imgH="215619" progId="Equation.DSMT4">
                  <p:embed/>
                </p:oleObj>
              </mc:Choice>
              <mc:Fallback>
                <p:oleObj r:id="rId3" imgW="1116147" imgH="215619" progId="Equation.DSMT4">
                  <p:embed/>
                  <p:pic>
                    <p:nvPicPr>
                      <p:cNvPr id="410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3213100"/>
                        <a:ext cx="25923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3"/>
          <p:cNvGraphicFramePr>
            <a:graphicFrameLocks/>
          </p:cNvGraphicFramePr>
          <p:nvPr/>
        </p:nvGraphicFramePr>
        <p:xfrm>
          <a:off x="2436813" y="5661025"/>
          <a:ext cx="171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r:id="rId5" imgW="1713756" imgH="444307" progId="Equation.3">
                  <p:embed/>
                </p:oleObj>
              </mc:Choice>
              <mc:Fallback>
                <p:oleObj r:id="rId5" imgW="1713756" imgH="444307" progId="Equation.3">
                  <p:embed/>
                  <p:pic>
                    <p:nvPicPr>
                      <p:cNvPr id="4103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5661025"/>
                        <a:ext cx="171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4"/>
          <p:cNvGraphicFramePr>
            <a:graphicFrameLocks/>
          </p:cNvGraphicFramePr>
          <p:nvPr/>
        </p:nvGraphicFramePr>
        <p:xfrm>
          <a:off x="2351088" y="2060576"/>
          <a:ext cx="75612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r:id="rId7" imgW="2717800" imgH="228600" progId="Equation.DSMT4">
                  <p:embed/>
                </p:oleObj>
              </mc:Choice>
              <mc:Fallback>
                <p:oleObj r:id="rId7" imgW="2717800" imgH="228600" progId="Equation.DSMT4">
                  <p:embed/>
                  <p:pic>
                    <p:nvPicPr>
                      <p:cNvPr id="410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060576"/>
                        <a:ext cx="75612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5"/>
          <p:cNvGraphicFramePr>
            <a:graphicFrameLocks/>
          </p:cNvGraphicFramePr>
          <p:nvPr/>
        </p:nvGraphicFramePr>
        <p:xfrm>
          <a:off x="2424114" y="2636839"/>
          <a:ext cx="63642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r:id="rId9" imgW="2476500" imgH="228600" progId="Equation.DSMT4">
                  <p:embed/>
                </p:oleObj>
              </mc:Choice>
              <mc:Fallback>
                <p:oleObj r:id="rId9" imgW="2476500" imgH="228600" progId="Equation.DSMT4">
                  <p:embed/>
                  <p:pic>
                    <p:nvPicPr>
                      <p:cNvPr id="4105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2636839"/>
                        <a:ext cx="63642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6"/>
          <p:cNvGraphicFramePr>
            <a:graphicFrameLocks/>
          </p:cNvGraphicFramePr>
          <p:nvPr/>
        </p:nvGraphicFramePr>
        <p:xfrm>
          <a:off x="2424113" y="3716338"/>
          <a:ext cx="10795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r:id="rId11" imgW="367981" imgH="203024" progId="Equation.DSMT4">
                  <p:embed/>
                </p:oleObj>
              </mc:Choice>
              <mc:Fallback>
                <p:oleObj r:id="rId11" imgW="367981" imgH="203024" progId="Equation.DSMT4">
                  <p:embed/>
                  <p:pic>
                    <p:nvPicPr>
                      <p:cNvPr id="4106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3716338"/>
                        <a:ext cx="10795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7"/>
          <p:cNvGraphicFramePr>
            <a:graphicFrameLocks/>
          </p:cNvGraphicFramePr>
          <p:nvPr/>
        </p:nvGraphicFramePr>
        <p:xfrm>
          <a:off x="8399464" y="2636838"/>
          <a:ext cx="1296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r:id="rId13" imgW="507339" imgH="215619" progId="Equation.DSMT4">
                  <p:embed/>
                </p:oleObj>
              </mc:Choice>
              <mc:Fallback>
                <p:oleObj r:id="rId13" imgW="507339" imgH="215619" progId="Equation.DSMT4">
                  <p:embed/>
                  <p:pic>
                    <p:nvPicPr>
                      <p:cNvPr id="4107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9464" y="2636838"/>
                        <a:ext cx="12969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8"/>
          <p:cNvGraphicFramePr>
            <a:graphicFrameLocks/>
          </p:cNvGraphicFramePr>
          <p:nvPr/>
        </p:nvGraphicFramePr>
        <p:xfrm>
          <a:off x="4943476" y="3213100"/>
          <a:ext cx="47529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r:id="rId15" imgW="1968500" imgH="228600" progId="Equation.DSMT4">
                  <p:embed/>
                </p:oleObj>
              </mc:Choice>
              <mc:Fallback>
                <p:oleObj r:id="rId15" imgW="1968500" imgH="228600" progId="Equation.DSMT4">
                  <p:embed/>
                  <p:pic>
                    <p:nvPicPr>
                      <p:cNvPr id="4108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6" y="3213100"/>
                        <a:ext cx="47529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9"/>
          <p:cNvGraphicFramePr>
            <a:graphicFrameLocks/>
          </p:cNvGraphicFramePr>
          <p:nvPr/>
        </p:nvGraphicFramePr>
        <p:xfrm>
          <a:off x="2424114" y="4221164"/>
          <a:ext cx="75596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r:id="rId17" imgW="2565400" imgH="228600" progId="Equation.DSMT4">
                  <p:embed/>
                </p:oleObj>
              </mc:Choice>
              <mc:Fallback>
                <p:oleObj r:id="rId17" imgW="2565400" imgH="228600" progId="Equation.DSMT4">
                  <p:embed/>
                  <p:pic>
                    <p:nvPicPr>
                      <p:cNvPr id="4111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4221164"/>
                        <a:ext cx="75596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2" name="Object 10"/>
          <p:cNvGraphicFramePr>
            <a:graphicFrameLocks/>
          </p:cNvGraphicFramePr>
          <p:nvPr/>
        </p:nvGraphicFramePr>
        <p:xfrm>
          <a:off x="2424113" y="5013325"/>
          <a:ext cx="172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r:id="rId19" imgW="1726451" imgH="444307" progId="Equation.3">
                  <p:embed/>
                </p:oleObj>
              </mc:Choice>
              <mc:Fallback>
                <p:oleObj r:id="rId19" imgW="1726451" imgH="444307" progId="Equation.3">
                  <p:embed/>
                  <p:pic>
                    <p:nvPicPr>
                      <p:cNvPr id="4112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5013325"/>
                        <a:ext cx="172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3" name="Object 11"/>
          <p:cNvGraphicFramePr>
            <a:graphicFrameLocks/>
          </p:cNvGraphicFramePr>
          <p:nvPr/>
        </p:nvGraphicFramePr>
        <p:xfrm>
          <a:off x="4079876" y="4941889"/>
          <a:ext cx="59039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r:id="rId21" imgW="2400300" imgH="228600" progId="Equation.DSMT4">
                  <p:embed/>
                </p:oleObj>
              </mc:Choice>
              <mc:Fallback>
                <p:oleObj r:id="rId21" imgW="2400300" imgH="228600" progId="Equation.DSMT4">
                  <p:embed/>
                  <p:pic>
                    <p:nvPicPr>
                      <p:cNvPr id="4113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4941889"/>
                        <a:ext cx="590391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9136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438400" y="4918075"/>
            <a:ext cx="4267200" cy="838200"/>
          </a:xfrm>
          <a:prstGeom prst="rect">
            <a:avLst/>
          </a:prstGeom>
          <a:solidFill>
            <a:srgbClr val="00FFCC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495550" y="2636838"/>
            <a:ext cx="6477000" cy="2209800"/>
          </a:xfrm>
          <a:prstGeom prst="rect">
            <a:avLst/>
          </a:prstGeom>
          <a:solidFill>
            <a:srgbClr val="CCFFFF"/>
          </a:solidFill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5060" name="Object 2"/>
          <p:cNvGraphicFramePr>
            <a:graphicFrameLocks/>
          </p:cNvGraphicFramePr>
          <p:nvPr/>
        </p:nvGraphicFramePr>
        <p:xfrm>
          <a:off x="2566989" y="981076"/>
          <a:ext cx="6624637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r:id="rId3" imgW="3160928" imgH="723586" progId="Equation.DSMT4">
                  <p:embed/>
                </p:oleObj>
              </mc:Choice>
              <mc:Fallback>
                <p:oleObj r:id="rId3" imgW="3160928" imgH="723586" progId="Equation.DSMT4">
                  <p:embed/>
                  <p:pic>
                    <p:nvPicPr>
                      <p:cNvPr id="4506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981076"/>
                        <a:ext cx="6624637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3"/>
          <p:cNvGraphicFramePr>
            <a:graphicFrameLocks/>
          </p:cNvGraphicFramePr>
          <p:nvPr/>
        </p:nvGraphicFramePr>
        <p:xfrm>
          <a:off x="2495551" y="2708275"/>
          <a:ext cx="15843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r:id="rId5" imgW="482391" imgH="228501" progId="Equation.DSMT4">
                  <p:embed/>
                </p:oleObj>
              </mc:Choice>
              <mc:Fallback>
                <p:oleObj r:id="rId5" imgW="482391" imgH="228501" progId="Equation.DSMT4">
                  <p:embed/>
                  <p:pic>
                    <p:nvPicPr>
                      <p:cNvPr id="4506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2708275"/>
                        <a:ext cx="158432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4"/>
          <p:cNvGraphicFramePr>
            <a:graphicFrameLocks/>
          </p:cNvGraphicFramePr>
          <p:nvPr/>
        </p:nvGraphicFramePr>
        <p:xfrm>
          <a:off x="5232400" y="2708275"/>
          <a:ext cx="280828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r:id="rId7" imgW="939392" imgH="241195" progId="Equation.DSMT4">
                  <p:embed/>
                </p:oleObj>
              </mc:Choice>
              <mc:Fallback>
                <p:oleObj r:id="rId7" imgW="939392" imgH="241195" progId="Equation.DSMT4">
                  <p:embed/>
                  <p:pic>
                    <p:nvPicPr>
                      <p:cNvPr id="4506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2708275"/>
                        <a:ext cx="2808288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5"/>
          <p:cNvGraphicFramePr>
            <a:graphicFrameLocks/>
          </p:cNvGraphicFramePr>
          <p:nvPr/>
        </p:nvGraphicFramePr>
        <p:xfrm>
          <a:off x="2495551" y="3429001"/>
          <a:ext cx="31718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r:id="rId9" imgW="1269449" imgH="393529" progId="Equation.DSMT4">
                  <p:embed/>
                </p:oleObj>
              </mc:Choice>
              <mc:Fallback>
                <p:oleObj r:id="rId9" imgW="1269449" imgH="393529" progId="Equation.DSMT4">
                  <p:embed/>
                  <p:pic>
                    <p:nvPicPr>
                      <p:cNvPr id="45063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3429001"/>
                        <a:ext cx="31718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6"/>
          <p:cNvGraphicFramePr>
            <a:graphicFrameLocks/>
          </p:cNvGraphicFramePr>
          <p:nvPr/>
        </p:nvGraphicFramePr>
        <p:xfrm>
          <a:off x="2566988" y="4292601"/>
          <a:ext cx="30972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r:id="rId11" imgW="1244600" imgH="228600" progId="Equation.DSMT4">
                  <p:embed/>
                </p:oleObj>
              </mc:Choice>
              <mc:Fallback>
                <p:oleObj r:id="rId11" imgW="1244600" imgH="228600" progId="Equation.DSMT4">
                  <p:embed/>
                  <p:pic>
                    <p:nvPicPr>
                      <p:cNvPr id="45064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4292601"/>
                        <a:ext cx="309721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7"/>
          <p:cNvGraphicFramePr>
            <a:graphicFrameLocks/>
          </p:cNvGraphicFramePr>
          <p:nvPr/>
        </p:nvGraphicFramePr>
        <p:xfrm>
          <a:off x="5880101" y="4221163"/>
          <a:ext cx="30956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r:id="rId13" imgW="1104900" imgH="228600" progId="Equation.DSMT4">
                  <p:embed/>
                </p:oleObj>
              </mc:Choice>
              <mc:Fallback>
                <p:oleObj r:id="rId13" imgW="1104900" imgH="228600" progId="Equation.DSMT4">
                  <p:embed/>
                  <p:pic>
                    <p:nvPicPr>
                      <p:cNvPr id="45065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1" y="4221163"/>
                        <a:ext cx="30956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8"/>
          <p:cNvGraphicFramePr>
            <a:graphicFrameLocks/>
          </p:cNvGraphicFramePr>
          <p:nvPr/>
        </p:nvGraphicFramePr>
        <p:xfrm>
          <a:off x="2566989" y="4941889"/>
          <a:ext cx="41052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r:id="rId15" imgW="1523339" imgH="393529" progId="Equation.DSMT4">
                  <p:embed/>
                </p:oleObj>
              </mc:Choice>
              <mc:Fallback>
                <p:oleObj r:id="rId15" imgW="1523339" imgH="393529" progId="Equation.DSMT4">
                  <p:embed/>
                  <p:pic>
                    <p:nvPicPr>
                      <p:cNvPr id="45066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4941889"/>
                        <a:ext cx="41052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8975725" y="3500439"/>
            <a:ext cx="838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6705600" y="5029201"/>
            <a:ext cx="1143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不是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2328863" y="930276"/>
            <a:ext cx="2209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实例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01620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 animBg="1"/>
      <p:bldP spid="35851" grpId="0"/>
      <p:bldP spid="358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ChangeArrowheads="1"/>
          </p:cNvSpPr>
          <p:nvPr/>
        </p:nvSpPr>
        <p:spPr bwMode="auto">
          <a:xfrm>
            <a:off x="2351088" y="688975"/>
            <a:ext cx="6769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几个常用统计量的定义</a:t>
            </a:r>
          </a:p>
        </p:txBody>
      </p:sp>
      <p:graphicFrame>
        <p:nvGraphicFramePr>
          <p:cNvPr id="5125" name="Object 2"/>
          <p:cNvGraphicFramePr>
            <a:graphicFrameLocks/>
          </p:cNvGraphicFramePr>
          <p:nvPr/>
        </p:nvGraphicFramePr>
        <p:xfrm>
          <a:off x="2495550" y="1268413"/>
          <a:ext cx="74882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r:id="rId3" imgW="3098800" imgH="228600" progId="Equation.DSMT4">
                  <p:embed/>
                </p:oleObj>
              </mc:Choice>
              <mc:Fallback>
                <p:oleObj r:id="rId3" imgW="3098800" imgH="228600" progId="Equation.DSMT4">
                  <p:embed/>
                  <p:pic>
                    <p:nvPicPr>
                      <p:cNvPr id="5125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268413"/>
                        <a:ext cx="748823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359026" y="2693989"/>
            <a:ext cx="38084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4E3B3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</a:rPr>
              <a:t>样本均值</a:t>
            </a:r>
          </a:p>
        </p:txBody>
      </p:sp>
      <p:graphicFrame>
        <p:nvGraphicFramePr>
          <p:cNvPr id="5127" name="Object 3"/>
          <p:cNvGraphicFramePr>
            <a:graphicFrameLocks/>
          </p:cNvGraphicFramePr>
          <p:nvPr/>
        </p:nvGraphicFramePr>
        <p:xfrm>
          <a:off x="5303838" y="2565400"/>
          <a:ext cx="25209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r:id="rId5" imgW="748975" imgH="431613" progId="Equation.DSMT4">
                  <p:embed/>
                </p:oleObj>
              </mc:Choice>
              <mc:Fallback>
                <p:oleObj r:id="rId5" imgW="748975" imgH="431613" progId="Equation.DSMT4">
                  <p:embed/>
                  <p:pic>
                    <p:nvPicPr>
                      <p:cNvPr id="512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2565400"/>
                        <a:ext cx="252095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351088" y="4710114"/>
            <a:ext cx="4648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4E3B3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样本方差</a:t>
            </a:r>
          </a:p>
        </p:txBody>
      </p:sp>
      <p:graphicFrame>
        <p:nvGraphicFramePr>
          <p:cNvPr id="5129" name="Object 4"/>
          <p:cNvGraphicFramePr>
            <a:graphicFrameLocks/>
          </p:cNvGraphicFramePr>
          <p:nvPr/>
        </p:nvGraphicFramePr>
        <p:xfrm>
          <a:off x="3143250" y="5300664"/>
          <a:ext cx="313848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r:id="rId7" imgW="1193282" imgH="431613" progId="Equation.DSMT4">
                  <p:embed/>
                </p:oleObj>
              </mc:Choice>
              <mc:Fallback>
                <p:oleObj r:id="rId7" imgW="1193282" imgH="431613" progId="Equation.DSMT4">
                  <p:embed/>
                  <p:pic>
                    <p:nvPicPr>
                      <p:cNvPr id="5129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5300664"/>
                        <a:ext cx="3138488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5"/>
          <p:cNvGraphicFramePr>
            <a:graphicFrameLocks/>
          </p:cNvGraphicFramePr>
          <p:nvPr/>
        </p:nvGraphicFramePr>
        <p:xfrm>
          <a:off x="6311900" y="56007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r:id="rId9" imgW="241091" imgH="152268" progId="Equation.3">
                  <p:embed/>
                </p:oleObj>
              </mc:Choice>
              <mc:Fallback>
                <p:oleObj r:id="rId9" imgW="241091" imgH="152268" progId="Equation.3">
                  <p:embed/>
                  <p:pic>
                    <p:nvPicPr>
                      <p:cNvPr id="513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56007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6"/>
          <p:cNvGraphicFramePr>
            <a:graphicFrameLocks/>
          </p:cNvGraphicFramePr>
          <p:nvPr/>
        </p:nvGraphicFramePr>
        <p:xfrm>
          <a:off x="5519738" y="3644900"/>
          <a:ext cx="1765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r:id="rId11" imgW="1764534" imgH="952087" progId="Equation.3">
                  <p:embed/>
                </p:oleObj>
              </mc:Choice>
              <mc:Fallback>
                <p:oleObj r:id="rId11" imgW="1764534" imgH="952087" progId="Equation.3">
                  <p:embed/>
                  <p:pic>
                    <p:nvPicPr>
                      <p:cNvPr id="5131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3644900"/>
                        <a:ext cx="1765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2792414" y="3787776"/>
            <a:ext cx="3159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其观察值</a:t>
            </a:r>
          </a:p>
        </p:txBody>
      </p:sp>
      <p:graphicFrame>
        <p:nvGraphicFramePr>
          <p:cNvPr id="5134" name="Object 7"/>
          <p:cNvGraphicFramePr>
            <a:graphicFrameLocks/>
          </p:cNvGraphicFramePr>
          <p:nvPr/>
        </p:nvGraphicFramePr>
        <p:xfrm>
          <a:off x="2495551" y="1916113"/>
          <a:ext cx="71294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r:id="rId13" imgW="2222500" imgH="228600" progId="Equation.DSMT4">
                  <p:embed/>
                </p:oleObj>
              </mc:Choice>
              <mc:Fallback>
                <p:oleObj r:id="rId13" imgW="2222500" imgH="228600" progId="Equation.DSMT4">
                  <p:embed/>
                  <p:pic>
                    <p:nvPicPr>
                      <p:cNvPr id="5134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1916113"/>
                        <a:ext cx="712946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8"/>
          <p:cNvGraphicFramePr>
            <a:graphicFrameLocks/>
          </p:cNvGraphicFramePr>
          <p:nvPr/>
        </p:nvGraphicFramePr>
        <p:xfrm>
          <a:off x="6600825" y="5229226"/>
          <a:ext cx="28082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r:id="rId15" imgW="1091726" imgH="457002" progId="Equation.DSMT4">
                  <p:embed/>
                </p:oleObj>
              </mc:Choice>
              <mc:Fallback>
                <p:oleObj r:id="rId15" imgW="1091726" imgH="457002" progId="Equation.DSMT4">
                  <p:embed/>
                  <p:pic>
                    <p:nvPicPr>
                      <p:cNvPr id="5135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5229226"/>
                        <a:ext cx="280828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777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5128" grpId="0"/>
      <p:bldP spid="51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ChangeArrowheads="1"/>
          </p:cNvSpPr>
          <p:nvPr/>
        </p:nvSpPr>
        <p:spPr bwMode="auto">
          <a:xfrm>
            <a:off x="3081338" y="765176"/>
            <a:ext cx="2438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其观察值</a:t>
            </a:r>
          </a:p>
        </p:txBody>
      </p:sp>
      <p:graphicFrame>
        <p:nvGraphicFramePr>
          <p:cNvPr id="6150" name="Object 3"/>
          <p:cNvGraphicFramePr>
            <a:graphicFrameLocks/>
          </p:cNvGraphicFramePr>
          <p:nvPr/>
        </p:nvGraphicFramePr>
        <p:xfrm>
          <a:off x="5591175" y="191611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r:id="rId3" imgW="241091" imgH="152268" progId="Equation.3">
                  <p:embed/>
                </p:oleObj>
              </mc:Choice>
              <mc:Fallback>
                <p:oleObj r:id="rId3" imgW="241091" imgH="152268" progId="Equation.3">
                  <p:embed/>
                  <p:pic>
                    <p:nvPicPr>
                      <p:cNvPr id="615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191611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351088" y="2708276"/>
            <a:ext cx="4648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4E3B3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样本标准差</a:t>
            </a:r>
          </a:p>
        </p:txBody>
      </p:sp>
      <p:graphicFrame>
        <p:nvGraphicFramePr>
          <p:cNvPr id="6152" name="Object 4"/>
          <p:cNvGraphicFramePr>
            <a:graphicFrameLocks/>
          </p:cNvGraphicFramePr>
          <p:nvPr/>
        </p:nvGraphicFramePr>
        <p:xfrm>
          <a:off x="3792538" y="3429000"/>
          <a:ext cx="40322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r:id="rId5" imgW="1764534" imgH="482391" progId="Equation.DSMT4">
                  <p:embed/>
                </p:oleObj>
              </mc:Choice>
              <mc:Fallback>
                <p:oleObj r:id="rId5" imgW="1764534" imgH="482391" progId="Equation.DSMT4">
                  <p:embed/>
                  <p:pic>
                    <p:nvPicPr>
                      <p:cNvPr id="615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3429000"/>
                        <a:ext cx="40322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2351088" y="4803775"/>
            <a:ext cx="3529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4E3B3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(4)修正 </a:t>
            </a:r>
            <a:r>
              <a:rPr lang="zh-CN" altLang="en-US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样本方差</a:t>
            </a:r>
          </a:p>
        </p:txBody>
      </p:sp>
      <p:graphicFrame>
        <p:nvGraphicFramePr>
          <p:cNvPr id="47111" name="Object 7"/>
          <p:cNvGraphicFramePr>
            <a:graphicFrameLocks/>
          </p:cNvGraphicFramePr>
          <p:nvPr/>
        </p:nvGraphicFramePr>
        <p:xfrm>
          <a:off x="5664200" y="1844675"/>
          <a:ext cx="287338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r:id="rId7" imgW="114102" imgH="177492" progId="Equation.DSMT4">
                  <p:embed/>
                </p:oleObj>
              </mc:Choice>
              <mc:Fallback>
                <p:oleObj r:id="rId7" imgW="114102" imgH="177492" progId="Equation.DSMT4">
                  <p:embed/>
                  <p:pic>
                    <p:nvPicPr>
                      <p:cNvPr id="47111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1844675"/>
                        <a:ext cx="287338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8" name="Object 8"/>
          <p:cNvGraphicFramePr>
            <a:graphicFrameLocks/>
          </p:cNvGraphicFramePr>
          <p:nvPr/>
        </p:nvGraphicFramePr>
        <p:xfrm>
          <a:off x="5664200" y="4581526"/>
          <a:ext cx="364013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r:id="rId9" imgW="1383699" imgH="431613" progId="Equation.DSMT4">
                  <p:embed/>
                </p:oleObj>
              </mc:Choice>
              <mc:Fallback>
                <p:oleObj r:id="rId9" imgW="1383699" imgH="431613" progId="Equation.DSMT4">
                  <p:embed/>
                  <p:pic>
                    <p:nvPicPr>
                      <p:cNvPr id="112648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4581526"/>
                        <a:ext cx="3640138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9" name="Object 9"/>
          <p:cNvGraphicFramePr>
            <a:graphicFrameLocks/>
          </p:cNvGraphicFramePr>
          <p:nvPr/>
        </p:nvGraphicFramePr>
        <p:xfrm>
          <a:off x="3000375" y="1412876"/>
          <a:ext cx="25908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r:id="rId11" imgW="1180588" imgH="431613" progId="Equation.DSMT4">
                  <p:embed/>
                </p:oleObj>
              </mc:Choice>
              <mc:Fallback>
                <p:oleObj r:id="rId11" imgW="1180588" imgH="431613" progId="Equation.DSMT4">
                  <p:embed/>
                  <p:pic>
                    <p:nvPicPr>
                      <p:cNvPr id="112649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412876"/>
                        <a:ext cx="25908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0" name="Object 10"/>
          <p:cNvGraphicFramePr>
            <a:graphicFrameLocks/>
          </p:cNvGraphicFramePr>
          <p:nvPr/>
        </p:nvGraphicFramePr>
        <p:xfrm>
          <a:off x="5880100" y="1412875"/>
          <a:ext cx="25923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r:id="rId13" imgW="1079500" imgH="457200" progId="Equation.DSMT4">
                  <p:embed/>
                </p:oleObj>
              </mc:Choice>
              <mc:Fallback>
                <p:oleObj r:id="rId13" imgW="1079500" imgH="457200" progId="Equation.DSMT4">
                  <p:embed/>
                  <p:pic>
                    <p:nvPicPr>
                      <p:cNvPr id="11265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1412875"/>
                        <a:ext cx="259238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16617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  <p:bldP spid="61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2351089" y="836614"/>
            <a:ext cx="64087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4E3B3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(5)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4E3B3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样本</a:t>
            </a:r>
            <a:r>
              <a:rPr lang="en-US" altLang="zh-CN" b="1" i="1">
                <a:solidFill>
                  <a:srgbClr val="4E3B3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 </a:t>
            </a:r>
            <a:r>
              <a:rPr lang="zh-CN" altLang="en-US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阶</a:t>
            </a:r>
            <a:r>
              <a:rPr lang="en-US" altLang="zh-CN" b="1">
                <a:solidFill>
                  <a:srgbClr val="4E3B3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>
                <a:solidFill>
                  <a:srgbClr val="4E3B3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原点</a:t>
            </a:r>
            <a:r>
              <a:rPr lang="en-US" altLang="zh-CN" b="1">
                <a:solidFill>
                  <a:srgbClr val="4E3B3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b="1">
                <a:solidFill>
                  <a:srgbClr val="4E3B3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矩</a:t>
            </a:r>
          </a:p>
        </p:txBody>
      </p:sp>
      <p:graphicFrame>
        <p:nvGraphicFramePr>
          <p:cNvPr id="7173" name="Object 2"/>
          <p:cNvGraphicFramePr>
            <a:graphicFrameLocks/>
          </p:cNvGraphicFramePr>
          <p:nvPr/>
        </p:nvGraphicFramePr>
        <p:xfrm>
          <a:off x="6167439" y="620713"/>
          <a:ext cx="32416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r:id="rId3" imgW="1650284" imgH="431613" progId="Equation.DSMT4">
                  <p:embed/>
                </p:oleObj>
              </mc:Choice>
              <mc:Fallback>
                <p:oleObj r:id="rId3" imgW="1650284" imgH="431613" progId="Equation.DSMT4">
                  <p:embed/>
                  <p:pic>
                    <p:nvPicPr>
                      <p:cNvPr id="7173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9" y="620713"/>
                        <a:ext cx="32416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884488" y="1933576"/>
            <a:ext cx="2438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其观察值</a:t>
            </a:r>
          </a:p>
        </p:txBody>
      </p:sp>
      <p:graphicFrame>
        <p:nvGraphicFramePr>
          <p:cNvPr id="7175" name="Object 3"/>
          <p:cNvGraphicFramePr>
            <a:graphicFrameLocks/>
          </p:cNvGraphicFramePr>
          <p:nvPr/>
        </p:nvGraphicFramePr>
        <p:xfrm>
          <a:off x="4738688" y="1755775"/>
          <a:ext cx="3949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r:id="rId5" imgW="3947986" imgH="952087" progId="Equation.3">
                  <p:embed/>
                </p:oleObj>
              </mc:Choice>
              <mc:Fallback>
                <p:oleObj r:id="rId5" imgW="3947986" imgH="952087" progId="Equation.3">
                  <p:embed/>
                  <p:pic>
                    <p:nvPicPr>
                      <p:cNvPr id="7175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1755775"/>
                        <a:ext cx="3949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2351088" y="2909888"/>
            <a:ext cx="464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4E3B3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(6) </a:t>
            </a:r>
            <a:r>
              <a:rPr lang="zh-CN" altLang="en-US" b="1">
                <a:solidFill>
                  <a:srgbClr val="4E3B3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样本</a:t>
            </a:r>
            <a:r>
              <a:rPr lang="en-US" altLang="zh-CN" b="1" i="1">
                <a:solidFill>
                  <a:srgbClr val="4E3B3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zh-CN" altLang="en-US" b="1">
                <a:solidFill>
                  <a:srgbClr val="4E3B3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阶中心矩</a:t>
            </a:r>
          </a:p>
        </p:txBody>
      </p:sp>
      <p:graphicFrame>
        <p:nvGraphicFramePr>
          <p:cNvPr id="7177" name="Object 4"/>
          <p:cNvGraphicFramePr>
            <a:graphicFrameLocks/>
          </p:cNvGraphicFramePr>
          <p:nvPr/>
        </p:nvGraphicFramePr>
        <p:xfrm>
          <a:off x="4872038" y="3500438"/>
          <a:ext cx="42481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r:id="rId7" imgW="2069202" imgH="431613" progId="Equation.DSMT4">
                  <p:embed/>
                </p:oleObj>
              </mc:Choice>
              <mc:Fallback>
                <p:oleObj r:id="rId7" imgW="2069202" imgH="431613" progId="Equation.DSMT4">
                  <p:embed/>
                  <p:pic>
                    <p:nvPicPr>
                      <p:cNvPr id="717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3500438"/>
                        <a:ext cx="424815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2960688" y="4800601"/>
            <a:ext cx="2438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其观察值</a:t>
            </a:r>
          </a:p>
        </p:txBody>
      </p:sp>
      <p:graphicFrame>
        <p:nvGraphicFramePr>
          <p:cNvPr id="7179" name="Object 5"/>
          <p:cNvGraphicFramePr>
            <a:graphicFrameLocks/>
          </p:cNvGraphicFramePr>
          <p:nvPr/>
        </p:nvGraphicFramePr>
        <p:xfrm>
          <a:off x="4852988" y="4641850"/>
          <a:ext cx="4914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r:id="rId9" imgW="4912768" imgH="952087" progId="Equation.3">
                  <p:embed/>
                </p:oleObj>
              </mc:Choice>
              <mc:Fallback>
                <p:oleObj r:id="rId9" imgW="4912768" imgH="952087" progId="Equation.3">
                  <p:embed/>
                  <p:pic>
                    <p:nvPicPr>
                      <p:cNvPr id="7179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988" y="4641850"/>
                        <a:ext cx="4914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2033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76" grpId="0"/>
      <p:bldP spid="71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992314" y="260351"/>
            <a:ext cx="8207375" cy="6119813"/>
          </a:xfrm>
        </p:spPr>
        <p:txBody>
          <a:bodyPr/>
          <a:lstStyle/>
          <a:p>
            <a:pPr marL="495300" indent="-495300" eaLnBrk="1" hangingPunct="1">
              <a:buNone/>
            </a:pPr>
            <a:r>
              <a:rPr lang="en-US" altLang="zh-CN" smtClean="0"/>
              <a:t>(7)</a:t>
            </a:r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二维随机向量样本矩</a:t>
            </a:r>
          </a:p>
          <a:p>
            <a:pPr marL="495300" indent="-495300" eaLnBrk="1" hangingPunct="1">
              <a:buNone/>
            </a:pPr>
            <a:r>
              <a:rPr lang="zh-CN" altLang="en-US" sz="2600"/>
              <a:t>                                </a:t>
            </a:r>
          </a:p>
        </p:txBody>
      </p:sp>
      <p:graphicFrame>
        <p:nvGraphicFramePr>
          <p:cNvPr id="111619" name="Object 3"/>
          <p:cNvGraphicFramePr>
            <a:graphicFrameLocks/>
          </p:cNvGraphicFramePr>
          <p:nvPr>
            <p:ph sz="quarter" idx="2"/>
          </p:nvPr>
        </p:nvGraphicFramePr>
        <p:xfrm>
          <a:off x="1752601" y="1052514"/>
          <a:ext cx="872172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r:id="rId3" imgW="3476782" imgH="253780" progId="Equation.DSMT4">
                  <p:embed/>
                </p:oleObj>
              </mc:Choice>
              <mc:Fallback>
                <p:oleObj r:id="rId3" imgW="3476782" imgH="253780" progId="Equation.DSMT4">
                  <p:embed/>
                  <p:pic>
                    <p:nvPicPr>
                      <p:cNvPr id="11161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052514"/>
                        <a:ext cx="8721725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Rectangle 4"/>
          <p:cNvGraphicFramePr>
            <a:graphicFrameLocks/>
          </p:cNvGraphicFramePr>
          <p:nvPr>
            <p:ph sz="quarter" idx="3"/>
          </p:nvPr>
        </p:nvGraphicFramePr>
        <p:xfrm>
          <a:off x="8191500" y="4960938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r:id="rId5" imgW="0" imgH="0" progId="Equation.DSMT4">
                  <p:embed/>
                </p:oleObj>
              </mc:Choice>
              <mc:Fallback>
                <p:oleObj r:id="rId5" imgW="0" imgH="0" progId="Equation.DSMT4">
                  <p:embed/>
                  <p:pic>
                    <p:nvPicPr>
                      <p:cNvPr id="49156" name="Rectangle 4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0" y="4960938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灯片编号占位符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783A3B0-B2FE-478A-8C3D-8D75221AE423}" type="slidenum">
              <a:rPr lang="en-US" altLang="zh-CN" sz="1200" b="1">
                <a:solidFill>
                  <a:srgbClr val="D38E2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19</a:t>
            </a:fld>
            <a:endParaRPr lang="en-US" altLang="zh-CN" sz="1200" b="1">
              <a:solidFill>
                <a:srgbClr val="D38E2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1621" name="Object 5"/>
          <p:cNvGraphicFramePr>
            <a:graphicFrameLocks/>
          </p:cNvGraphicFramePr>
          <p:nvPr/>
        </p:nvGraphicFramePr>
        <p:xfrm>
          <a:off x="2135189" y="1844675"/>
          <a:ext cx="501332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r:id="rId6" imgW="1917700" imgH="457200" progId="Equation.DSMT4">
                  <p:embed/>
                </p:oleObj>
              </mc:Choice>
              <mc:Fallback>
                <p:oleObj r:id="rId6" imgW="1917700" imgH="457200" progId="Equation.DSMT4">
                  <p:embed/>
                  <p:pic>
                    <p:nvPicPr>
                      <p:cNvPr id="111621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1844675"/>
                        <a:ext cx="5013325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6"/>
          <p:cNvGraphicFramePr>
            <a:graphicFrameLocks/>
          </p:cNvGraphicFramePr>
          <p:nvPr/>
        </p:nvGraphicFramePr>
        <p:xfrm>
          <a:off x="2279650" y="2997200"/>
          <a:ext cx="480060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r:id="rId8" imgW="1917700" imgH="457200" progId="Equation.DSMT4">
                  <p:embed/>
                </p:oleObj>
              </mc:Choice>
              <mc:Fallback>
                <p:oleObj r:id="rId8" imgW="1917700" imgH="457200" progId="Equation.DSMT4">
                  <p:embed/>
                  <p:pic>
                    <p:nvPicPr>
                      <p:cNvPr id="111622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2997200"/>
                        <a:ext cx="4800600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7"/>
          <p:cNvGraphicFramePr>
            <a:graphicFrameLocks/>
          </p:cNvGraphicFramePr>
          <p:nvPr/>
        </p:nvGraphicFramePr>
        <p:xfrm>
          <a:off x="2208214" y="4076700"/>
          <a:ext cx="63833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r:id="rId10" imgW="2551593" imgH="431613" progId="Equation.DSMT4">
                  <p:embed/>
                </p:oleObj>
              </mc:Choice>
              <mc:Fallback>
                <p:oleObj r:id="rId10" imgW="2551593" imgH="431613" progId="Equation.DSMT4">
                  <p:embed/>
                  <p:pic>
                    <p:nvPicPr>
                      <p:cNvPr id="111623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4076700"/>
                        <a:ext cx="638333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/>
          </p:cNvGraphicFramePr>
          <p:nvPr/>
        </p:nvGraphicFramePr>
        <p:xfrm>
          <a:off x="2279650" y="5157788"/>
          <a:ext cx="41275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r:id="rId12" imgW="1650284" imgH="444307" progId="Equation.DSMT4">
                  <p:embed/>
                </p:oleObj>
              </mc:Choice>
              <mc:Fallback>
                <p:oleObj r:id="rId12" imgW="1650284" imgH="444307" progId="Equation.DSMT4">
                  <p:embed/>
                  <p:pic>
                    <p:nvPicPr>
                      <p:cNvPr id="2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5157788"/>
                        <a:ext cx="41275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44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1992313" y="404813"/>
            <a:ext cx="446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3600" b="1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一、总体和个体</a:t>
            </a: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2351088" y="1341438"/>
            <a:ext cx="762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一个统计问题总有它明确的研究对象</a:t>
            </a: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032250" y="4076701"/>
            <a:ext cx="3792538" cy="2138363"/>
            <a:chOff x="621" y="2112"/>
            <a:chExt cx="1662" cy="1531"/>
          </a:xfrm>
        </p:grpSpPr>
        <p:graphicFrame>
          <p:nvGraphicFramePr>
            <p:cNvPr id="31752" name="Object 2"/>
            <p:cNvGraphicFramePr>
              <a:graphicFrameLocks/>
            </p:cNvGraphicFramePr>
            <p:nvPr/>
          </p:nvGraphicFramePr>
          <p:xfrm>
            <a:off x="698" y="2571"/>
            <a:ext cx="213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r:id="rId3" imgW="2478088" imgH="4460875" progId="MS_ClipArt_Gallery.2">
                    <p:embed/>
                  </p:oleObj>
                </mc:Choice>
                <mc:Fallback>
                  <p:oleObj r:id="rId3" imgW="2478088" imgH="4460875" progId="MS_ClipArt_Gallery.2">
                    <p:embed/>
                    <p:pic>
                      <p:nvPicPr>
                        <p:cNvPr id="31752" name="Object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" y="2571"/>
                          <a:ext cx="213" cy="471"/>
                        </a:xfrm>
                        <a:prstGeom prst="rect">
                          <a:avLst/>
                        </a:prstGeom>
                        <a:solidFill>
                          <a:srgbClr val="FFFF99">
                            <a:alpha val="45097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3" name="Object 3"/>
            <p:cNvGraphicFramePr>
              <a:graphicFrameLocks/>
            </p:cNvGraphicFramePr>
            <p:nvPr/>
          </p:nvGraphicFramePr>
          <p:xfrm>
            <a:off x="1115" y="2602"/>
            <a:ext cx="213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r:id="rId5" imgW="2478088" imgH="4460875" progId="MS_ClipArt_Gallery.2">
                    <p:embed/>
                  </p:oleObj>
                </mc:Choice>
                <mc:Fallback>
                  <p:oleObj r:id="rId5" imgW="2478088" imgH="4460875" progId="MS_ClipArt_Gallery.2">
                    <p:embed/>
                    <p:pic>
                      <p:nvPicPr>
                        <p:cNvPr id="31753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" y="2602"/>
                          <a:ext cx="213" cy="470"/>
                        </a:xfrm>
                        <a:prstGeom prst="rect">
                          <a:avLst/>
                        </a:prstGeom>
                        <a:solidFill>
                          <a:srgbClr val="FFFF99">
                            <a:alpha val="45097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4" name="Object 4"/>
            <p:cNvGraphicFramePr>
              <a:graphicFrameLocks/>
            </p:cNvGraphicFramePr>
            <p:nvPr/>
          </p:nvGraphicFramePr>
          <p:xfrm>
            <a:off x="1865" y="2560"/>
            <a:ext cx="213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r:id="rId6" imgW="2478088" imgH="4460875" progId="MS_ClipArt_Gallery.2">
                    <p:embed/>
                  </p:oleObj>
                </mc:Choice>
                <mc:Fallback>
                  <p:oleObj r:id="rId6" imgW="2478088" imgH="4460875" progId="MS_ClipArt_Gallery.2">
                    <p:embed/>
                    <p:pic>
                      <p:nvPicPr>
                        <p:cNvPr id="31754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5" y="2560"/>
                          <a:ext cx="213" cy="470"/>
                        </a:xfrm>
                        <a:prstGeom prst="rect">
                          <a:avLst/>
                        </a:prstGeom>
                        <a:solidFill>
                          <a:srgbClr val="FFFF99">
                            <a:alpha val="45097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5" name="Object 5"/>
            <p:cNvGraphicFramePr>
              <a:graphicFrameLocks/>
            </p:cNvGraphicFramePr>
            <p:nvPr/>
          </p:nvGraphicFramePr>
          <p:xfrm>
            <a:off x="672" y="2112"/>
            <a:ext cx="213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r:id="rId7" imgW="2478088" imgH="4460875" progId="MS_ClipArt_Gallery.2">
                    <p:embed/>
                  </p:oleObj>
                </mc:Choice>
                <mc:Fallback>
                  <p:oleObj r:id="rId7" imgW="2478088" imgH="4460875" progId="MS_ClipArt_Gallery.2">
                    <p:embed/>
                    <p:pic>
                      <p:nvPicPr>
                        <p:cNvPr id="31755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112"/>
                          <a:ext cx="213" cy="470"/>
                        </a:xfrm>
                        <a:prstGeom prst="rect">
                          <a:avLst/>
                        </a:prstGeom>
                        <a:solidFill>
                          <a:srgbClr val="FFFF99">
                            <a:alpha val="45097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6" name="Object 6"/>
            <p:cNvGraphicFramePr>
              <a:graphicFrameLocks/>
            </p:cNvGraphicFramePr>
            <p:nvPr/>
          </p:nvGraphicFramePr>
          <p:xfrm>
            <a:off x="911" y="2112"/>
            <a:ext cx="213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r:id="rId8" imgW="2478088" imgH="4460875" progId="MS_ClipArt_Gallery.2">
                    <p:embed/>
                  </p:oleObj>
                </mc:Choice>
                <mc:Fallback>
                  <p:oleObj r:id="rId8" imgW="2478088" imgH="4460875" progId="MS_ClipArt_Gallery.2">
                    <p:embed/>
                    <p:pic>
                      <p:nvPicPr>
                        <p:cNvPr id="31756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1" y="2112"/>
                          <a:ext cx="213" cy="470"/>
                        </a:xfrm>
                        <a:prstGeom prst="rect">
                          <a:avLst/>
                        </a:prstGeom>
                        <a:solidFill>
                          <a:srgbClr val="FFFF99">
                            <a:alpha val="45097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7" name="Object 7"/>
            <p:cNvGraphicFramePr>
              <a:graphicFrameLocks/>
            </p:cNvGraphicFramePr>
            <p:nvPr/>
          </p:nvGraphicFramePr>
          <p:xfrm>
            <a:off x="1899" y="2112"/>
            <a:ext cx="213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r:id="rId9" imgW="2478088" imgH="4460875" progId="MS_ClipArt_Gallery.2">
                    <p:embed/>
                  </p:oleObj>
                </mc:Choice>
                <mc:Fallback>
                  <p:oleObj r:id="rId9" imgW="2478088" imgH="4460875" progId="MS_ClipArt_Gallery.2">
                    <p:embed/>
                    <p:pic>
                      <p:nvPicPr>
                        <p:cNvPr id="31757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9" y="2112"/>
                          <a:ext cx="213" cy="470"/>
                        </a:xfrm>
                        <a:prstGeom prst="rect">
                          <a:avLst/>
                        </a:prstGeom>
                        <a:solidFill>
                          <a:srgbClr val="FFFF99">
                            <a:alpha val="45097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8" name="Object 8"/>
            <p:cNvGraphicFramePr>
              <a:graphicFrameLocks/>
            </p:cNvGraphicFramePr>
            <p:nvPr/>
          </p:nvGraphicFramePr>
          <p:xfrm>
            <a:off x="1626" y="2112"/>
            <a:ext cx="213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r:id="rId10" imgW="2478088" imgH="4460875" progId="MS_ClipArt_Gallery.2">
                    <p:embed/>
                  </p:oleObj>
                </mc:Choice>
                <mc:Fallback>
                  <p:oleObj r:id="rId10" imgW="2478088" imgH="4460875" progId="MS_ClipArt_Gallery.2">
                    <p:embed/>
                    <p:pic>
                      <p:nvPicPr>
                        <p:cNvPr id="31758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6" y="2112"/>
                          <a:ext cx="213" cy="470"/>
                        </a:xfrm>
                        <a:prstGeom prst="rect">
                          <a:avLst/>
                        </a:prstGeom>
                        <a:solidFill>
                          <a:srgbClr val="FFFF99">
                            <a:alpha val="45097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9" name="Object 9"/>
            <p:cNvGraphicFramePr>
              <a:graphicFrameLocks/>
            </p:cNvGraphicFramePr>
            <p:nvPr/>
          </p:nvGraphicFramePr>
          <p:xfrm>
            <a:off x="1388" y="2112"/>
            <a:ext cx="213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r:id="rId11" imgW="2478088" imgH="4460875" progId="MS_ClipArt_Gallery.2">
                    <p:embed/>
                  </p:oleObj>
                </mc:Choice>
                <mc:Fallback>
                  <p:oleObj r:id="rId11" imgW="2478088" imgH="4460875" progId="MS_ClipArt_Gallery.2">
                    <p:embed/>
                    <p:pic>
                      <p:nvPicPr>
                        <p:cNvPr id="31759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8" y="2112"/>
                          <a:ext cx="213" cy="470"/>
                        </a:xfrm>
                        <a:prstGeom prst="rect">
                          <a:avLst/>
                        </a:prstGeom>
                        <a:solidFill>
                          <a:srgbClr val="FFFF99">
                            <a:alpha val="45097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0" name="Object 10"/>
            <p:cNvGraphicFramePr>
              <a:graphicFrameLocks/>
            </p:cNvGraphicFramePr>
            <p:nvPr/>
          </p:nvGraphicFramePr>
          <p:xfrm>
            <a:off x="1149" y="2112"/>
            <a:ext cx="213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r:id="rId12" imgW="2478088" imgH="4460875" progId="MS_ClipArt_Gallery.2">
                    <p:embed/>
                  </p:oleObj>
                </mc:Choice>
                <mc:Fallback>
                  <p:oleObj r:id="rId12" imgW="2478088" imgH="4460875" progId="MS_ClipArt_Gallery.2">
                    <p:embed/>
                    <p:pic>
                      <p:nvPicPr>
                        <p:cNvPr id="3176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9" y="2112"/>
                          <a:ext cx="213" cy="470"/>
                        </a:xfrm>
                        <a:prstGeom prst="rect">
                          <a:avLst/>
                        </a:prstGeom>
                        <a:solidFill>
                          <a:srgbClr val="FFFF99">
                            <a:alpha val="45097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1" name="Object 11"/>
            <p:cNvGraphicFramePr>
              <a:graphicFrameLocks/>
            </p:cNvGraphicFramePr>
            <p:nvPr/>
          </p:nvGraphicFramePr>
          <p:xfrm>
            <a:off x="1388" y="2560"/>
            <a:ext cx="213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r:id="rId13" imgW="2478088" imgH="4460875" progId="MS_ClipArt_Gallery.2">
                    <p:embed/>
                  </p:oleObj>
                </mc:Choice>
                <mc:Fallback>
                  <p:oleObj r:id="rId13" imgW="2478088" imgH="4460875" progId="MS_ClipArt_Gallery.2">
                    <p:embed/>
                    <p:pic>
                      <p:nvPicPr>
                        <p:cNvPr id="31761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8" y="2560"/>
                          <a:ext cx="213" cy="470"/>
                        </a:xfrm>
                        <a:prstGeom prst="rect">
                          <a:avLst/>
                        </a:prstGeom>
                        <a:solidFill>
                          <a:srgbClr val="FFFF99">
                            <a:alpha val="45097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2" name="Object 12"/>
            <p:cNvGraphicFramePr>
              <a:graphicFrameLocks/>
            </p:cNvGraphicFramePr>
            <p:nvPr/>
          </p:nvGraphicFramePr>
          <p:xfrm>
            <a:off x="1626" y="2560"/>
            <a:ext cx="213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r:id="rId14" imgW="2478088" imgH="4460875" progId="MS_ClipArt_Gallery.2">
                    <p:embed/>
                  </p:oleObj>
                </mc:Choice>
                <mc:Fallback>
                  <p:oleObj r:id="rId14" imgW="2478088" imgH="4460875" progId="MS_ClipArt_Gallery.2">
                    <p:embed/>
                    <p:pic>
                      <p:nvPicPr>
                        <p:cNvPr id="31762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6" y="2560"/>
                          <a:ext cx="213" cy="470"/>
                        </a:xfrm>
                        <a:prstGeom prst="rect">
                          <a:avLst/>
                        </a:prstGeom>
                        <a:solidFill>
                          <a:srgbClr val="FFFF99">
                            <a:alpha val="45097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3" name="Object 13"/>
            <p:cNvGraphicFramePr>
              <a:graphicFrameLocks/>
            </p:cNvGraphicFramePr>
            <p:nvPr/>
          </p:nvGraphicFramePr>
          <p:xfrm>
            <a:off x="919" y="2560"/>
            <a:ext cx="213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r:id="rId15" imgW="2478088" imgH="4460875" progId="MS_ClipArt_Gallery.2">
                    <p:embed/>
                  </p:oleObj>
                </mc:Choice>
                <mc:Fallback>
                  <p:oleObj r:id="rId15" imgW="2478088" imgH="4460875" progId="MS_ClipArt_Gallery.2">
                    <p:embed/>
                    <p:pic>
                      <p:nvPicPr>
                        <p:cNvPr id="31763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9" y="2560"/>
                          <a:ext cx="213" cy="470"/>
                        </a:xfrm>
                        <a:prstGeom prst="rect">
                          <a:avLst/>
                        </a:prstGeom>
                        <a:solidFill>
                          <a:srgbClr val="FFFF99">
                            <a:alpha val="45097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4" name="Rectangle 18"/>
            <p:cNvSpPr>
              <a:spLocks noChangeArrowheads="1"/>
            </p:cNvSpPr>
            <p:nvPr/>
          </p:nvSpPr>
          <p:spPr bwMode="auto">
            <a:xfrm>
              <a:off x="1160" y="2903"/>
              <a:ext cx="259" cy="415"/>
            </a:xfrm>
            <a:prstGeom prst="rect">
              <a:avLst/>
            </a:prstGeom>
            <a:solidFill>
              <a:srgbClr val="FFFF99">
                <a:alpha val="4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b="1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31765" name="Rectangle 19"/>
            <p:cNvSpPr>
              <a:spLocks noChangeArrowheads="1"/>
            </p:cNvSpPr>
            <p:nvPr/>
          </p:nvSpPr>
          <p:spPr bwMode="auto">
            <a:xfrm>
              <a:off x="621" y="3271"/>
              <a:ext cx="1662" cy="372"/>
            </a:xfrm>
            <a:prstGeom prst="rect">
              <a:avLst/>
            </a:prstGeom>
            <a:solidFill>
              <a:srgbClr val="FFFF99">
                <a:alpha val="4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研究某批灯泡的质量</a:t>
              </a:r>
            </a:p>
          </p:txBody>
        </p:sp>
      </p:grpSp>
      <p:sp>
        <p:nvSpPr>
          <p:cNvPr id="178196" name="Rectangle 20"/>
          <p:cNvSpPr>
            <a:spLocks noChangeArrowheads="1"/>
          </p:cNvSpPr>
          <p:nvPr/>
        </p:nvSpPr>
        <p:spPr bwMode="auto">
          <a:xfrm>
            <a:off x="1703388" y="2205038"/>
            <a:ext cx="7200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研究对象的全体称为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总体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母体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</p:txBody>
      </p:sp>
      <p:sp>
        <p:nvSpPr>
          <p:cNvPr id="178197" name="Rectangle 21"/>
          <p:cNvSpPr>
            <a:spLocks noChangeArrowheads="1"/>
          </p:cNvSpPr>
          <p:nvPr/>
        </p:nvSpPr>
        <p:spPr bwMode="auto">
          <a:xfrm>
            <a:off x="1919288" y="3141663"/>
            <a:ext cx="6119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组成总体的每个元素称为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个体</a:t>
            </a: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78198" name="Rectangle 22"/>
          <p:cNvSpPr>
            <a:spLocks noChangeArrowheads="1"/>
          </p:cNvSpPr>
          <p:nvPr/>
        </p:nvSpPr>
        <p:spPr bwMode="auto">
          <a:xfrm>
            <a:off x="4943475" y="4437064"/>
            <a:ext cx="1390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4000" b="1">
                <a:solidFill>
                  <a:srgbClr val="FF505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总体</a:t>
            </a:r>
            <a:endParaRPr lang="zh-CN" altLang="zh-CN" sz="4000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422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0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7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/>
      <p:bldP spid="178180" grpId="0"/>
      <p:bldP spid="178196" grpId="0"/>
      <p:bldP spid="178197" grpId="0"/>
      <p:bldP spid="1781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2208213" y="1341439"/>
            <a:ext cx="7543800" cy="1627187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mtClean="0"/>
              <a:t>   </a:t>
            </a:r>
            <a:r>
              <a:rPr lang="zh-CN" altLang="en-US" smtClean="0"/>
              <a:t>记          </a:t>
            </a:r>
            <a:r>
              <a:rPr lang="en-US" altLang="zh-CN" i="1" smtClean="0">
                <a:sym typeface="Euclid Symbol" panose="05050102010706020507" pitchFamily="18" charset="2"/>
              </a:rPr>
              <a:t>                      </a:t>
            </a:r>
            <a:endParaRPr lang="en-US" altLang="zh-CN" i="1" baseline="-25000" smtClean="0">
              <a:sym typeface="Euclid 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i="1" smtClean="0">
                <a:sym typeface="Euclid Symbol" panose="05050102010706020507" pitchFamily="18" charset="2"/>
              </a:rPr>
              <a:t> </a:t>
            </a:r>
            <a:r>
              <a:rPr lang="zh-CN" altLang="en-US" smtClean="0">
                <a:solidFill>
                  <a:srgbClr val="FF3300"/>
                </a:solidFill>
                <a:sym typeface="Euclid Symbol" panose="05050102010706020507" pitchFamily="18" charset="2"/>
              </a:rPr>
              <a:t>定理</a:t>
            </a:r>
            <a:r>
              <a:rPr lang="en-US" altLang="zh-CN" smtClean="0">
                <a:solidFill>
                  <a:srgbClr val="FF3300"/>
                </a:solidFill>
                <a:sym typeface="Euclid Symbol" panose="05050102010706020507" pitchFamily="18" charset="2"/>
              </a:rPr>
              <a:t>1</a:t>
            </a:r>
            <a:r>
              <a:rPr lang="en-US" altLang="zh-CN" smtClean="0">
                <a:sym typeface="Euclid Symbol" panose="05050102010706020507" pitchFamily="18" charset="2"/>
              </a:rPr>
              <a:t>  </a:t>
            </a:r>
            <a:r>
              <a:rPr lang="zh-CN" altLang="en-US" smtClean="0">
                <a:sym typeface="Euclid Symbol" panose="05050102010706020507" pitchFamily="18" charset="2"/>
              </a:rPr>
              <a:t>若</a:t>
            </a:r>
            <a:r>
              <a:rPr lang="en-US" altLang="zh-CN" i="1" smtClean="0">
                <a:sym typeface="Euclid Symbol" panose="05050102010706020507" pitchFamily="18" charset="2"/>
              </a:rPr>
              <a:t>    </a:t>
            </a:r>
            <a:r>
              <a:rPr lang="zh-CN" altLang="en-US" smtClean="0">
                <a:sym typeface="Euclid Symbol" panose="05050102010706020507" pitchFamily="18" charset="2"/>
              </a:rPr>
              <a:t>的二阶矩存在，则有</a:t>
            </a:r>
            <a:endParaRPr lang="zh-CN" altLang="en-US" smtClean="0"/>
          </a:p>
        </p:txBody>
      </p:sp>
      <p:graphicFrame>
        <p:nvGraphicFramePr>
          <p:cNvPr id="53252" name="Object 4"/>
          <p:cNvGraphicFramePr>
            <a:graphicFrameLocks/>
          </p:cNvGraphicFramePr>
          <p:nvPr/>
        </p:nvGraphicFramePr>
        <p:xfrm>
          <a:off x="4008438" y="2565400"/>
          <a:ext cx="310356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r:id="rId3" imgW="1320227" imgH="418918" progId="Equation.DSMT4">
                  <p:embed/>
                </p:oleObj>
              </mc:Choice>
              <mc:Fallback>
                <p:oleObj r:id="rId3" imgW="1320227" imgH="418918" progId="Equation.DSMT4">
                  <p:embed/>
                  <p:pic>
                    <p:nvPicPr>
                      <p:cNvPr id="5325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2565400"/>
                        <a:ext cx="310356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/>
          </p:cNvGraphicFramePr>
          <p:nvPr/>
        </p:nvGraphicFramePr>
        <p:xfrm>
          <a:off x="3143250" y="3500439"/>
          <a:ext cx="53594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r:id="rId5" imgW="1853396" imgH="393529" progId="Equation.DSMT4">
                  <p:embed/>
                </p:oleObj>
              </mc:Choice>
              <mc:Fallback>
                <p:oleObj r:id="rId5" imgW="1853396" imgH="393529" progId="Equation.DSMT4">
                  <p:embed/>
                  <p:pic>
                    <p:nvPicPr>
                      <p:cNvPr id="53253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500439"/>
                        <a:ext cx="53594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/>
          </p:cNvGraphicFramePr>
          <p:nvPr/>
        </p:nvGraphicFramePr>
        <p:xfrm>
          <a:off x="3503613" y="5300664"/>
          <a:ext cx="42672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r:id="rId7" imgW="1840701" imgH="431613" progId="Equation.DSMT4">
                  <p:embed/>
                </p:oleObj>
              </mc:Choice>
              <mc:Fallback>
                <p:oleObj r:id="rId7" imgW="1840701" imgH="431613" progId="Equation.DSMT4">
                  <p:embed/>
                  <p:pic>
                    <p:nvPicPr>
                      <p:cNvPr id="53254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5300664"/>
                        <a:ext cx="4267200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2227263" y="4581525"/>
            <a:ext cx="6037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FF330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Symbol" panose="05050102010706020507" pitchFamily="18" charset="2"/>
              </a:rPr>
              <a:t>定理</a:t>
            </a:r>
            <a:r>
              <a:rPr lang="en-US" altLang="zh-CN" b="1">
                <a:solidFill>
                  <a:srgbClr val="FF330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Symbol" panose="05050102010706020507" pitchFamily="18" charset="2"/>
              </a:rPr>
              <a:t>2</a:t>
            </a:r>
            <a:r>
              <a:rPr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Symbol" panose="05050102010706020507" pitchFamily="18" charset="2"/>
              </a:rPr>
              <a:t>   </a:t>
            </a: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Symbol" panose="05050102010706020507" pitchFamily="18" charset="2"/>
              </a:rPr>
              <a:t>若</a:t>
            </a:r>
            <a:r>
              <a:rPr lang="en-US" altLang="zh-CN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Symbol" panose="05050102010706020507" pitchFamily="18" charset="2"/>
              </a:rPr>
              <a:t>    </a:t>
            </a: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Symbol" panose="05050102010706020507" pitchFamily="18" charset="2"/>
              </a:rPr>
              <a:t>的</a:t>
            </a:r>
            <a:r>
              <a:rPr lang="en-US" altLang="zh-CN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Symbol" panose="05050102010706020507" pitchFamily="18" charset="2"/>
              </a:rPr>
              <a:t>2k</a:t>
            </a: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Symbol" panose="05050102010706020507" pitchFamily="18" charset="2"/>
              </a:rPr>
              <a:t>阶矩存在，则有</a:t>
            </a:r>
          </a:p>
        </p:txBody>
      </p:sp>
      <p:graphicFrame>
        <p:nvGraphicFramePr>
          <p:cNvPr id="50183" name="Object 7"/>
          <p:cNvGraphicFramePr>
            <a:graphicFrameLocks/>
          </p:cNvGraphicFramePr>
          <p:nvPr/>
        </p:nvGraphicFramePr>
        <p:xfrm>
          <a:off x="3143250" y="1341438"/>
          <a:ext cx="17097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r:id="rId9" imgW="520248" imgH="203024" progId="Equation.DSMT4">
                  <p:embed/>
                </p:oleObj>
              </mc:Choice>
              <mc:Fallback>
                <p:oleObj r:id="rId9" imgW="520248" imgH="203024" progId="Equation.DSMT4">
                  <p:embed/>
                  <p:pic>
                    <p:nvPicPr>
                      <p:cNvPr id="50183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341438"/>
                        <a:ext cx="17097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7"/>
          <p:cNvGraphicFramePr>
            <a:graphicFrameLocks/>
          </p:cNvGraphicFramePr>
          <p:nvPr/>
        </p:nvGraphicFramePr>
        <p:xfrm>
          <a:off x="4656138" y="1341439"/>
          <a:ext cx="204311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r:id="rId11" imgW="622030" imgH="228501" progId="Equation.DSMT4">
                  <p:embed/>
                </p:oleObj>
              </mc:Choice>
              <mc:Fallback>
                <p:oleObj r:id="rId11" imgW="622030" imgH="228501" progId="Equation.DSMT4">
                  <p:embed/>
                  <p:pic>
                    <p:nvPicPr>
                      <p:cNvPr id="50184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1341439"/>
                        <a:ext cx="204311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9"/>
          <p:cNvGraphicFramePr>
            <a:graphicFrameLocks/>
          </p:cNvGraphicFramePr>
          <p:nvPr/>
        </p:nvGraphicFramePr>
        <p:xfrm>
          <a:off x="6743701" y="1268414"/>
          <a:ext cx="216852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r:id="rId13" imgW="660113" imgH="241195" progId="Equation.DSMT4">
                  <p:embed/>
                </p:oleObj>
              </mc:Choice>
              <mc:Fallback>
                <p:oleObj r:id="rId13" imgW="660113" imgH="241195" progId="Equation.DSMT4">
                  <p:embed/>
                  <p:pic>
                    <p:nvPicPr>
                      <p:cNvPr id="50185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1" y="1268414"/>
                        <a:ext cx="2168525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4" name="Object 10"/>
          <p:cNvGraphicFramePr>
            <a:graphicFrameLocks/>
          </p:cNvGraphicFramePr>
          <p:nvPr/>
        </p:nvGraphicFramePr>
        <p:xfrm>
          <a:off x="4079875" y="1989139"/>
          <a:ext cx="4333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r:id="rId15" imgW="126725" imgH="202760" progId="Equation.DSMT4">
                  <p:embed/>
                </p:oleObj>
              </mc:Choice>
              <mc:Fallback>
                <p:oleObj r:id="rId15" imgW="126725" imgH="202760" progId="Equation.DSMT4">
                  <p:embed/>
                  <p:pic>
                    <p:nvPicPr>
                      <p:cNvPr id="107524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1989139"/>
                        <a:ext cx="43338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/>
          </p:cNvGraphicFramePr>
          <p:nvPr/>
        </p:nvGraphicFramePr>
        <p:xfrm>
          <a:off x="4008439" y="4652964"/>
          <a:ext cx="4333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r:id="rId17" imgW="126725" imgH="202760" progId="Equation.DSMT4">
                  <p:embed/>
                </p:oleObj>
              </mc:Choice>
              <mc:Fallback>
                <p:oleObj r:id="rId17" imgW="126725" imgH="202760" progId="Equation.DSMT4">
                  <p:embed/>
                  <p:pic>
                    <p:nvPicPr>
                      <p:cNvPr id="2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4652964"/>
                        <a:ext cx="4333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100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7" name="Object 2"/>
          <p:cNvGraphicFramePr>
            <a:graphicFrameLocks/>
          </p:cNvGraphicFramePr>
          <p:nvPr/>
        </p:nvGraphicFramePr>
        <p:xfrm>
          <a:off x="2279650" y="1196976"/>
          <a:ext cx="7416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r:id="rId3" imgW="3086100" imgH="228600" progId="Equation.DSMT4">
                  <p:embed/>
                </p:oleObj>
              </mc:Choice>
              <mc:Fallback>
                <p:oleObj r:id="rId3" imgW="3086100" imgH="228600" progId="Equation.DSMT4">
                  <p:embed/>
                  <p:pic>
                    <p:nvPicPr>
                      <p:cNvPr id="13317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196976"/>
                        <a:ext cx="74168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3"/>
          <p:cNvGraphicFramePr>
            <a:graphicFrameLocks/>
          </p:cNvGraphicFramePr>
          <p:nvPr/>
        </p:nvGraphicFramePr>
        <p:xfrm>
          <a:off x="2351088" y="1844676"/>
          <a:ext cx="7416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r:id="rId5" imgW="2959100" imgH="228600" progId="Equation.DSMT4">
                  <p:embed/>
                </p:oleObj>
              </mc:Choice>
              <mc:Fallback>
                <p:oleObj r:id="rId5" imgW="2959100" imgH="228600" progId="Equation.DSMT4">
                  <p:embed/>
                  <p:pic>
                    <p:nvPicPr>
                      <p:cNvPr id="13318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844676"/>
                        <a:ext cx="74168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4"/>
          <p:cNvGraphicFramePr>
            <a:graphicFrameLocks/>
          </p:cNvGraphicFramePr>
          <p:nvPr/>
        </p:nvGraphicFramePr>
        <p:xfrm>
          <a:off x="2395538" y="2552700"/>
          <a:ext cx="226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r:id="rId7" imgW="2259619" imgH="444307" progId="Equation.3">
                  <p:embed/>
                </p:oleObj>
              </mc:Choice>
              <mc:Fallback>
                <p:oleObj r:id="rId7" imgW="2259619" imgH="444307" progId="Equation.3">
                  <p:embed/>
                  <p:pic>
                    <p:nvPicPr>
                      <p:cNvPr id="13319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2552700"/>
                        <a:ext cx="226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5"/>
          <p:cNvGraphicFramePr>
            <a:graphicFrameLocks/>
          </p:cNvGraphicFramePr>
          <p:nvPr/>
        </p:nvGraphicFramePr>
        <p:xfrm>
          <a:off x="4583114" y="2420938"/>
          <a:ext cx="43211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r:id="rId9" imgW="1294838" imgH="241195" progId="Equation.DSMT4">
                  <p:embed/>
                </p:oleObj>
              </mc:Choice>
              <mc:Fallback>
                <p:oleObj r:id="rId9" imgW="1294838" imgH="241195" progId="Equation.DSMT4">
                  <p:embed/>
                  <p:pic>
                    <p:nvPicPr>
                      <p:cNvPr id="1332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4" y="2420938"/>
                        <a:ext cx="43211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6"/>
          <p:cNvGraphicFramePr>
            <a:graphicFrameLocks/>
          </p:cNvGraphicFramePr>
          <p:nvPr/>
        </p:nvGraphicFramePr>
        <p:xfrm>
          <a:off x="2640013" y="4365626"/>
          <a:ext cx="659606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r:id="rId11" imgW="2438400" imgH="558800" progId="Equation.DSMT4">
                  <p:embed/>
                </p:oleObj>
              </mc:Choice>
              <mc:Fallback>
                <p:oleObj r:id="rId11" imgW="2438400" imgH="558800" progId="Equation.DSMT4">
                  <p:embed/>
                  <p:pic>
                    <p:nvPicPr>
                      <p:cNvPr id="13321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4365626"/>
                        <a:ext cx="6596062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7"/>
          <p:cNvGraphicFramePr>
            <a:graphicFrameLocks/>
          </p:cNvGraphicFramePr>
          <p:nvPr/>
        </p:nvGraphicFramePr>
        <p:xfrm>
          <a:off x="2351088" y="5229225"/>
          <a:ext cx="72009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r:id="rId13" imgW="2686182" imgH="485880" progId="Equation.DSMT4">
                  <p:embed/>
                </p:oleObj>
              </mc:Choice>
              <mc:Fallback>
                <p:oleObj r:id="rId13" imgW="2686182" imgH="485880" progId="Equation.DSMT4">
                  <p:embed/>
                  <p:pic>
                    <p:nvPicPr>
                      <p:cNvPr id="13322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5229225"/>
                        <a:ext cx="72009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424114" y="549275"/>
            <a:ext cx="5830887" cy="52228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SzPct val="65000"/>
              <a:defRPr/>
            </a:pPr>
            <a:r>
              <a:rPr lang="en-US" altLang="zh-CN" sz="2800" b="1" dirty="0">
                <a:solidFill>
                  <a:srgbClr val="4E3B3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1.1.2</a:t>
            </a:r>
            <a:r>
              <a:rPr lang="zh-CN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顺序统计量</a:t>
            </a:r>
            <a:endParaRPr lang="zh-CN" altLang="en-US" sz="2800" dirty="0">
              <a:solidFill>
                <a:prstClr val="black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9104" name="Object 16"/>
          <p:cNvGraphicFramePr>
            <a:graphicFrameLocks/>
          </p:cNvGraphicFramePr>
          <p:nvPr/>
        </p:nvGraphicFramePr>
        <p:xfrm>
          <a:off x="2351089" y="3068638"/>
          <a:ext cx="6408737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r:id="rId15" imgW="1828800" imgH="457200" progId="Equation.DSMT4">
                  <p:embed/>
                </p:oleObj>
              </mc:Choice>
              <mc:Fallback>
                <p:oleObj r:id="rId15" imgW="1828800" imgH="457200" progId="Equation.DSMT4">
                  <p:embed/>
                  <p:pic>
                    <p:nvPicPr>
                      <p:cNvPr id="89104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3068638"/>
                        <a:ext cx="6408737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0298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E08DB57-F8F3-42F5-A3E4-F6534F752CC3}" type="slidenum">
              <a:rPr lang="en-US" altLang="zh-CN" sz="1200" b="1">
                <a:solidFill>
                  <a:srgbClr val="D38E27"/>
                </a:solidFill>
                <a:latin typeface="Garamond" panose="02020404030301010803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22</a:t>
            </a:fld>
            <a:endParaRPr lang="en-US" altLang="zh-CN" sz="1200" b="1">
              <a:solidFill>
                <a:srgbClr val="D38E27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03450" y="904875"/>
            <a:ext cx="4800600" cy="584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rPr>
              <a:t>样本分位数与样本中位数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38401" y="1474788"/>
            <a:ext cx="76057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22E"/>
              </a:buClr>
              <a:buSzPct val="85000"/>
              <a:buNone/>
            </a:pPr>
            <a:r>
              <a:rPr lang="zh-CN" altLang="en-US" sz="2800" b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样本中位数</a:t>
            </a:r>
            <a:r>
              <a:rPr lang="zh-CN" altLang="en-US" sz="2800" b="1">
                <a:solidFill>
                  <a:srgbClr val="4E3B30"/>
                </a:solidFill>
                <a:latin typeface="Times New Roman" panose="02020603050405020304" pitchFamily="18" charset="0"/>
                <a:ea typeface="楷体_GB2312" pitchFamily="49" charset="-122"/>
              </a:rPr>
              <a:t>也是一个很常见的统计量，它也是顺序统计量的函数，通常如下定义：</a:t>
            </a:r>
          </a:p>
        </p:txBody>
      </p:sp>
      <p:graphicFrame>
        <p:nvGraphicFramePr>
          <p:cNvPr id="76802" name="Object 2"/>
          <p:cNvGraphicFramePr>
            <a:graphicFrameLocks/>
          </p:cNvGraphicFramePr>
          <p:nvPr/>
        </p:nvGraphicFramePr>
        <p:xfrm>
          <a:off x="3387725" y="2406650"/>
          <a:ext cx="4910138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r:id="rId3" imgW="1809684" imgH="790635" progId="Equation.DSMT4">
                  <p:embed/>
                </p:oleObj>
              </mc:Choice>
              <mc:Fallback>
                <p:oleObj r:id="rId3" imgW="1809684" imgH="790635" progId="Equation.DSMT4">
                  <p:embed/>
                  <p:pic>
                    <p:nvPicPr>
                      <p:cNvPr id="7680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725" y="2406650"/>
                        <a:ext cx="4910138" cy="198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40013" y="4437063"/>
            <a:ext cx="66865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样本极差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是一个很常用的统计量。</a:t>
            </a:r>
          </a:p>
        </p:txBody>
      </p:sp>
      <p:graphicFrame>
        <p:nvGraphicFramePr>
          <p:cNvPr id="113675" name="Object 11"/>
          <p:cNvGraphicFramePr>
            <a:graphicFrameLocks/>
          </p:cNvGraphicFramePr>
          <p:nvPr/>
        </p:nvGraphicFramePr>
        <p:xfrm>
          <a:off x="4240213" y="5300663"/>
          <a:ext cx="221615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r:id="rId5" imgW="888229" imgH="253780" progId="Equation.DSMT4">
                  <p:embed/>
                </p:oleObj>
              </mc:Choice>
              <mc:Fallback>
                <p:oleObj r:id="rId5" imgW="888229" imgH="253780" progId="Equation.DSMT4">
                  <p:embed/>
                  <p:pic>
                    <p:nvPicPr>
                      <p:cNvPr id="113675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213" y="5300663"/>
                        <a:ext cx="221615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010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42D4BCA-31A3-4979-ADEA-086E0C6620A6}" type="slidenum">
              <a:rPr lang="en-US" altLang="zh-CN" sz="1200" b="1">
                <a:solidFill>
                  <a:srgbClr val="D38E2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23</a:t>
            </a:fld>
            <a:endParaRPr lang="en-US" altLang="zh-CN" sz="1200" b="1">
              <a:solidFill>
                <a:srgbClr val="D38E2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5714" name="Object 2"/>
          <p:cNvGraphicFramePr>
            <a:graphicFrameLocks/>
          </p:cNvGraphicFramePr>
          <p:nvPr/>
        </p:nvGraphicFramePr>
        <p:xfrm>
          <a:off x="1898650" y="1897063"/>
          <a:ext cx="810418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r:id="rId3" imgW="3676595" imgH="438102" progId="Equation.DSMT4">
                  <p:embed/>
                </p:oleObj>
              </mc:Choice>
              <mc:Fallback>
                <p:oleObj r:id="rId3" imgW="3676595" imgH="438102" progId="Equation.DSMT4">
                  <p:embed/>
                  <p:pic>
                    <p:nvPicPr>
                      <p:cNvPr id="11571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1897063"/>
                        <a:ext cx="810418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1919289" y="473075"/>
            <a:ext cx="4968875" cy="5794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A5644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§1.1.3  </a:t>
            </a:r>
            <a:r>
              <a:rPr kumimoji="1" lang="en-US" altLang="zh-CN" sz="3200" b="1" dirty="0">
                <a:solidFill>
                  <a:srgbClr val="A5644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3200" b="1" dirty="0">
                <a:solidFill>
                  <a:srgbClr val="A5644E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经验分布函数</a:t>
            </a:r>
          </a:p>
        </p:txBody>
      </p:sp>
      <p:graphicFrame>
        <p:nvGraphicFramePr>
          <p:cNvPr id="115716" name="Object 4"/>
          <p:cNvGraphicFramePr>
            <a:graphicFrameLocks/>
          </p:cNvGraphicFramePr>
          <p:nvPr/>
        </p:nvGraphicFramePr>
        <p:xfrm>
          <a:off x="3316289" y="3116263"/>
          <a:ext cx="5360987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2628954" imgH="866757" progId="Equation.DSMT4">
                  <p:embed/>
                </p:oleObj>
              </mc:Choice>
              <mc:Fallback>
                <p:oleObj name="Equation" r:id="rId5" imgW="2628954" imgH="866757" progId="Equation.DSMT4">
                  <p:embed/>
                  <p:pic>
                    <p:nvPicPr>
                      <p:cNvPr id="11571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9" y="3116263"/>
                        <a:ext cx="5360987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2062163" y="1265238"/>
            <a:ext cx="1585912" cy="5191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sz="2800" b="1">
                <a:solidFill>
                  <a:srgbClr val="4E3B3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定义：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2063751" y="5229226"/>
            <a:ext cx="7993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为经验分布函数 </a:t>
            </a:r>
            <a:r>
              <a:rPr lang="en-US" altLang="zh-CN" sz="2800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(empirical distribution function).</a:t>
            </a:r>
          </a:p>
        </p:txBody>
      </p:sp>
    </p:spTree>
    <p:extLst>
      <p:ext uri="{BB962C8B-B14F-4D97-AF65-F5344CB8AC3E}">
        <p14:creationId xmlns:p14="http://schemas.microsoft.com/office/powerpoint/2010/main" val="418108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/>
      <p:bldP spid="115717" grpId="0"/>
      <p:bldP spid="1157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/>
          <p:cNvSpPr txBox="1">
            <a:spLocks noChangeArrowheads="1"/>
          </p:cNvSpPr>
          <p:nvPr/>
        </p:nvSpPr>
        <p:spPr bwMode="auto">
          <a:xfrm>
            <a:off x="2351088" y="677864"/>
            <a:ext cx="2209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</a:p>
        </p:txBody>
      </p:sp>
      <p:graphicFrame>
        <p:nvGraphicFramePr>
          <p:cNvPr id="12293" name="Object 2"/>
          <p:cNvGraphicFramePr>
            <a:graphicFrameLocks/>
          </p:cNvGraphicFramePr>
          <p:nvPr/>
        </p:nvGraphicFramePr>
        <p:xfrm>
          <a:off x="3503614" y="765175"/>
          <a:ext cx="56165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r:id="rId3" imgW="2371812" imgH="215619" progId="Equation.DSMT4">
                  <p:embed/>
                </p:oleObj>
              </mc:Choice>
              <mc:Fallback>
                <p:oleObj r:id="rId3" imgW="2371812" imgH="215619" progId="Equation.DSMT4">
                  <p:embed/>
                  <p:pic>
                    <p:nvPicPr>
                      <p:cNvPr id="12293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765175"/>
                        <a:ext cx="56165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3"/>
          <p:cNvGraphicFramePr>
            <a:graphicFrameLocks/>
          </p:cNvGraphicFramePr>
          <p:nvPr/>
        </p:nvGraphicFramePr>
        <p:xfrm>
          <a:off x="2640014" y="1484314"/>
          <a:ext cx="59769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r:id="rId5" imgW="2451100" imgH="228600" progId="Equation.DSMT4">
                  <p:embed/>
                </p:oleObj>
              </mc:Choice>
              <mc:Fallback>
                <p:oleObj r:id="rId5" imgW="2451100" imgH="228600" progId="Equation.DSMT4">
                  <p:embed/>
                  <p:pic>
                    <p:nvPicPr>
                      <p:cNvPr id="12294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1484314"/>
                        <a:ext cx="59769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4"/>
          <p:cNvGraphicFramePr>
            <a:graphicFrameLocks/>
          </p:cNvGraphicFramePr>
          <p:nvPr/>
        </p:nvGraphicFramePr>
        <p:xfrm>
          <a:off x="3986213" y="2419350"/>
          <a:ext cx="381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r:id="rId7" imgW="380835" imgH="2043813" progId="Equation.3">
                  <p:embed/>
                </p:oleObj>
              </mc:Choice>
              <mc:Fallback>
                <p:oleObj r:id="rId7" imgW="380835" imgH="2043813" progId="Equation.3">
                  <p:embed/>
                  <p:pic>
                    <p:nvPicPr>
                      <p:cNvPr id="1229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2419350"/>
                        <a:ext cx="3810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5"/>
          <p:cNvGraphicFramePr>
            <a:graphicFrameLocks/>
          </p:cNvGraphicFramePr>
          <p:nvPr/>
        </p:nvGraphicFramePr>
        <p:xfrm>
          <a:off x="4295775" y="2276475"/>
          <a:ext cx="66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r:id="rId9" imgW="660113" imgH="393529" progId="Equation.3">
                  <p:embed/>
                </p:oleObj>
              </mc:Choice>
              <mc:Fallback>
                <p:oleObj r:id="rId9" imgW="660113" imgH="393529" progId="Equation.3">
                  <p:embed/>
                  <p:pic>
                    <p:nvPicPr>
                      <p:cNvPr id="12299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2276475"/>
                        <a:ext cx="660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6"/>
          <p:cNvGraphicFramePr>
            <a:graphicFrameLocks/>
          </p:cNvGraphicFramePr>
          <p:nvPr/>
        </p:nvGraphicFramePr>
        <p:xfrm>
          <a:off x="2782889" y="3141663"/>
          <a:ext cx="8651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r:id="rId11" imgW="380835" imgH="228501" progId="Equation.DSMT4">
                  <p:embed/>
                </p:oleObj>
              </mc:Choice>
              <mc:Fallback>
                <p:oleObj r:id="rId11" imgW="380835" imgH="228501" progId="Equation.DSMT4">
                  <p:embed/>
                  <p:pic>
                    <p:nvPicPr>
                      <p:cNvPr id="1230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3141663"/>
                        <a:ext cx="86518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7"/>
          <p:cNvGraphicFramePr>
            <a:graphicFrameLocks/>
          </p:cNvGraphicFramePr>
          <p:nvPr/>
        </p:nvGraphicFramePr>
        <p:xfrm>
          <a:off x="3646488" y="33559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r:id="rId13" imgW="241091" imgH="152268" progId="Equation.3">
                  <p:embed/>
                </p:oleObj>
              </mc:Choice>
              <mc:Fallback>
                <p:oleObj r:id="rId13" imgW="241091" imgH="152268" progId="Equation.3">
                  <p:embed/>
                  <p:pic>
                    <p:nvPicPr>
                      <p:cNvPr id="12301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335597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8"/>
          <p:cNvGraphicFramePr>
            <a:graphicFrameLocks/>
          </p:cNvGraphicFramePr>
          <p:nvPr/>
        </p:nvGraphicFramePr>
        <p:xfrm>
          <a:off x="5232400" y="2276476"/>
          <a:ext cx="11509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r:id="rId15" imgW="367981" imgH="203024" progId="Equation.DSMT4">
                  <p:embed/>
                </p:oleObj>
              </mc:Choice>
              <mc:Fallback>
                <p:oleObj r:id="rId15" imgW="367981" imgH="203024" progId="Equation.DSMT4">
                  <p:embed/>
                  <p:pic>
                    <p:nvPicPr>
                      <p:cNvPr id="12302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2276476"/>
                        <a:ext cx="11509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9"/>
          <p:cNvGraphicFramePr>
            <a:graphicFrameLocks/>
          </p:cNvGraphicFramePr>
          <p:nvPr/>
        </p:nvGraphicFramePr>
        <p:xfrm>
          <a:off x="4295775" y="4186238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r:id="rId17" imgW="736280" imgH="393529" progId="Equation.3">
                  <p:embed/>
                </p:oleObj>
              </mc:Choice>
              <mc:Fallback>
                <p:oleObj r:id="rId17" imgW="736280" imgH="393529" progId="Equation.3">
                  <p:embed/>
                  <p:pic>
                    <p:nvPicPr>
                      <p:cNvPr id="12303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4186238"/>
                        <a:ext cx="73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0"/>
          <p:cNvGraphicFramePr>
            <a:graphicFrameLocks/>
          </p:cNvGraphicFramePr>
          <p:nvPr/>
        </p:nvGraphicFramePr>
        <p:xfrm>
          <a:off x="5232400" y="4149725"/>
          <a:ext cx="11509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r:id="rId19" imgW="393018" imgH="177492" progId="Equation.DSMT4">
                  <p:embed/>
                </p:oleObj>
              </mc:Choice>
              <mc:Fallback>
                <p:oleObj r:id="rId19" imgW="393018" imgH="177492" progId="Equation.DSMT4">
                  <p:embed/>
                  <p:pic>
                    <p:nvPicPr>
                      <p:cNvPr id="12304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4149725"/>
                        <a:ext cx="11509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1"/>
          <p:cNvGraphicFramePr>
            <a:graphicFrameLocks/>
          </p:cNvGraphicFramePr>
          <p:nvPr/>
        </p:nvGraphicFramePr>
        <p:xfrm>
          <a:off x="4295775" y="2949575"/>
          <a:ext cx="723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r:id="rId21" imgW="723586" imgH="837836" progId="Equation.3">
                  <p:embed/>
                </p:oleObj>
              </mc:Choice>
              <mc:Fallback>
                <p:oleObj r:id="rId21" imgW="723586" imgH="837836" progId="Equation.3">
                  <p:embed/>
                  <p:pic>
                    <p:nvPicPr>
                      <p:cNvPr id="12305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2949575"/>
                        <a:ext cx="723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2"/>
          <p:cNvGraphicFramePr>
            <a:graphicFrameLocks/>
          </p:cNvGraphicFramePr>
          <p:nvPr/>
        </p:nvGraphicFramePr>
        <p:xfrm>
          <a:off x="5159376" y="3213100"/>
          <a:ext cx="12239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r:id="rId23" imgW="570510" imgH="177492" progId="Equation.DSMT4">
                  <p:embed/>
                </p:oleObj>
              </mc:Choice>
              <mc:Fallback>
                <p:oleObj r:id="rId23" imgW="570510" imgH="177492" progId="Equation.DSMT4">
                  <p:embed/>
                  <p:pic>
                    <p:nvPicPr>
                      <p:cNvPr id="12306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3213100"/>
                        <a:ext cx="122396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86" name="Picture 19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3" y="2287589"/>
            <a:ext cx="2024062" cy="2581275"/>
          </a:xfrm>
          <a:prstGeom prst="rect">
            <a:avLst/>
          </a:prstGeom>
          <a:noFill/>
          <a:ln w="9525">
            <a:solidFill>
              <a:srgbClr val="D6009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05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48B662FE-C84E-433D-8872-B324ED313565}" type="slidenum">
              <a:rPr lang="en-US" altLang="zh-CN" sz="1200" b="1">
                <a:solidFill>
                  <a:srgbClr val="D38E27"/>
                </a:solidFill>
                <a:latin typeface="Garamond" panose="02020404030301010803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25</a:t>
            </a:fld>
            <a:endParaRPr lang="en-US" altLang="zh-CN" sz="1200" b="1">
              <a:solidFill>
                <a:srgbClr val="D38E27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63750" y="620714"/>
            <a:ext cx="8064500" cy="309562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0A22E"/>
              </a:buClr>
              <a:buSzPct val="70000"/>
              <a:buFontTx/>
              <a:buChar char="•"/>
              <a:defRPr/>
            </a:pPr>
            <a:r>
              <a:rPr lang="zh-CN" altLang="en-US" sz="3000" dirty="0">
                <a:solidFill>
                  <a:srgbClr val="4E3B30"/>
                </a:solidFill>
                <a:latin typeface="Franklin Gothic Book"/>
                <a:ea typeface="华文楷体" panose="02010600040101010101" pitchFamily="2" charset="-122"/>
              </a:rPr>
              <a:t>此经验分布函数是一个分布函数；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0A22E"/>
              </a:buClr>
              <a:buSzPct val="70000"/>
              <a:buFontTx/>
              <a:buChar char="•"/>
              <a:defRPr/>
            </a:pPr>
            <a:r>
              <a:rPr lang="zh-CN" altLang="en-US" sz="3000" dirty="0">
                <a:solidFill>
                  <a:srgbClr val="4E3B30"/>
                </a:solidFill>
                <a:latin typeface="Franklin Gothic Book"/>
                <a:ea typeface="华文楷体" panose="02010600040101010101" pitchFamily="2" charset="-122"/>
              </a:rPr>
              <a:t>对于</a:t>
            </a:r>
            <a:r>
              <a:rPr lang="en-US" altLang="zh-CN" sz="3000" i="1" dirty="0">
                <a:solidFill>
                  <a:srgbClr val="4E3B30"/>
                </a:solidFill>
                <a:latin typeface="Franklin Gothic Book"/>
                <a:ea typeface="华文楷体" panose="02010600040101010101" pitchFamily="2" charset="-122"/>
              </a:rPr>
              <a:t>x</a:t>
            </a:r>
            <a:r>
              <a:rPr lang="zh-CN" altLang="en-US" sz="3000" dirty="0">
                <a:solidFill>
                  <a:srgbClr val="4E3B30"/>
                </a:solidFill>
                <a:latin typeface="Franklin Gothic Book"/>
                <a:ea typeface="华文楷体" panose="02010600040101010101" pitchFamily="2" charset="-122"/>
              </a:rPr>
              <a:t>的 每一个固定的值，它又是样本</a:t>
            </a:r>
            <a:endParaRPr lang="en-US" altLang="zh-CN" sz="3000" dirty="0">
              <a:solidFill>
                <a:srgbClr val="4E3B30"/>
              </a:solidFill>
              <a:latin typeface="Franklin Gothic Book"/>
              <a:ea typeface="华文楷体" panose="0201060004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0A22E"/>
              </a:buClr>
              <a:buSzPct val="70000"/>
              <a:defRPr/>
            </a:pPr>
            <a:r>
              <a:rPr lang="en-US" altLang="zh-CN" sz="3000" dirty="0">
                <a:solidFill>
                  <a:srgbClr val="4E3B30"/>
                </a:solidFill>
                <a:latin typeface="Franklin Gothic Book"/>
                <a:ea typeface="华文楷体" panose="02010600040101010101" pitchFamily="2" charset="-122"/>
              </a:rPr>
              <a:t>                        </a:t>
            </a:r>
            <a:r>
              <a:rPr lang="zh-CN" altLang="en-US" sz="3000" dirty="0">
                <a:solidFill>
                  <a:srgbClr val="4E3B30"/>
                </a:solidFill>
                <a:latin typeface="Franklin Gothic Book"/>
                <a:ea typeface="华文楷体" panose="02010600040101010101" pitchFamily="2" charset="-122"/>
              </a:rPr>
              <a:t>的函数，因而它是一个统计量</a:t>
            </a:r>
            <a:r>
              <a:rPr lang="en-US" altLang="zh-CN" sz="3000" dirty="0">
                <a:solidFill>
                  <a:srgbClr val="4E3B30"/>
                </a:solidFill>
                <a:latin typeface="Franklin Gothic Book"/>
                <a:ea typeface="华文楷体" panose="02010600040101010101" pitchFamily="2" charset="-122"/>
              </a:rPr>
              <a:t>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0A22E"/>
              </a:buClr>
              <a:buSzPct val="70000"/>
              <a:defRPr/>
            </a:pPr>
            <a:r>
              <a:rPr lang="zh-CN" altLang="en-US" sz="3000" dirty="0">
                <a:solidFill>
                  <a:srgbClr val="FF0066"/>
                </a:solidFill>
                <a:latin typeface="Franklin Gothic Book"/>
                <a:ea typeface="华文楷体" panose="02010600040101010101" pitchFamily="2" charset="-122"/>
              </a:rPr>
              <a:t>定理  （格列文科定理）</a:t>
            </a:r>
            <a:r>
              <a:rPr lang="zh-CN" altLang="en-US" sz="3000" dirty="0">
                <a:solidFill>
                  <a:srgbClr val="4E3B30"/>
                </a:solidFill>
                <a:latin typeface="Franklin Gothic Book"/>
                <a:ea typeface="华文楷体" panose="02010600040101010101" pitchFamily="2" charset="-122"/>
              </a:rPr>
              <a:t> 设总体的分布函数为</a:t>
            </a:r>
            <a:r>
              <a:rPr lang="en-US" altLang="zh-CN" sz="3000" i="1" dirty="0">
                <a:solidFill>
                  <a:srgbClr val="4E3B30"/>
                </a:solidFill>
                <a:latin typeface="Franklin Gothic Book"/>
                <a:ea typeface="华文楷体" panose="02010600040101010101" pitchFamily="2" charset="-122"/>
              </a:rPr>
              <a:t>F(x)</a:t>
            </a:r>
            <a:r>
              <a:rPr lang="en-US" altLang="zh-CN" sz="3000" dirty="0">
                <a:solidFill>
                  <a:srgbClr val="4E3B30"/>
                </a:solidFill>
                <a:latin typeface="Franklin Gothic Book"/>
                <a:ea typeface="华文楷体" panose="02010600040101010101" pitchFamily="2" charset="-122"/>
              </a:rPr>
              <a:t>,</a:t>
            </a:r>
            <a:r>
              <a:rPr lang="zh-CN" altLang="en-US" sz="3000" dirty="0">
                <a:solidFill>
                  <a:srgbClr val="4E3B30"/>
                </a:solidFill>
                <a:latin typeface="Franklin Gothic Book"/>
                <a:ea typeface="华文楷体" panose="02010600040101010101" pitchFamily="2" charset="-122"/>
              </a:rPr>
              <a:t>经验分布函数为</a:t>
            </a:r>
            <a:r>
              <a:rPr lang="en-US" altLang="zh-CN" sz="3000" i="1" dirty="0">
                <a:solidFill>
                  <a:srgbClr val="4E3B30"/>
                </a:solidFill>
                <a:latin typeface="Franklin Gothic Book"/>
                <a:ea typeface="华文楷体" panose="02010600040101010101" pitchFamily="2" charset="-122"/>
              </a:rPr>
              <a:t>F</a:t>
            </a:r>
            <a:r>
              <a:rPr lang="en-US" altLang="zh-CN" sz="3000" i="1" baseline="-25000" dirty="0">
                <a:solidFill>
                  <a:srgbClr val="4E3B30"/>
                </a:solidFill>
                <a:latin typeface="Franklin Gothic Book"/>
                <a:ea typeface="华文楷体" panose="02010600040101010101" pitchFamily="2" charset="-122"/>
              </a:rPr>
              <a:t>n</a:t>
            </a:r>
            <a:r>
              <a:rPr lang="en-US" altLang="zh-CN" sz="3000" i="1" dirty="0">
                <a:solidFill>
                  <a:srgbClr val="4E3B30"/>
                </a:solidFill>
                <a:latin typeface="Franklin Gothic Book"/>
                <a:ea typeface="华文楷体" panose="02010600040101010101" pitchFamily="2" charset="-122"/>
              </a:rPr>
              <a:t>(x),</a:t>
            </a:r>
            <a:r>
              <a:rPr lang="zh-CN" altLang="en-US" sz="3000" dirty="0">
                <a:solidFill>
                  <a:srgbClr val="4E3B30"/>
                </a:solidFill>
                <a:latin typeface="Franklin Gothic Book"/>
                <a:ea typeface="华文楷体" panose="02010600040101010101" pitchFamily="2" charset="-122"/>
              </a:rPr>
              <a:t>则对任何实数</a:t>
            </a:r>
            <a:r>
              <a:rPr lang="en-US" altLang="zh-CN" sz="3000" i="1" dirty="0">
                <a:solidFill>
                  <a:srgbClr val="4E3B30"/>
                </a:solidFill>
                <a:latin typeface="Franklin Gothic Book"/>
                <a:ea typeface="华文楷体" panose="02010600040101010101" pitchFamily="2" charset="-122"/>
              </a:rPr>
              <a:t>x</a:t>
            </a:r>
            <a:r>
              <a:rPr lang="zh-CN" altLang="en-US" sz="3000" dirty="0">
                <a:solidFill>
                  <a:srgbClr val="4E3B30"/>
                </a:solidFill>
                <a:latin typeface="Franklin Gothic Book"/>
                <a:ea typeface="华文楷体" panose="02010600040101010101" pitchFamily="2" charset="-122"/>
              </a:rPr>
              <a:t>有</a:t>
            </a:r>
          </a:p>
        </p:txBody>
      </p:sp>
      <p:graphicFrame>
        <p:nvGraphicFramePr>
          <p:cNvPr id="55300" name="Object 4"/>
          <p:cNvGraphicFramePr>
            <a:graphicFrameLocks/>
          </p:cNvGraphicFramePr>
          <p:nvPr/>
        </p:nvGraphicFramePr>
        <p:xfrm>
          <a:off x="3079750" y="3860801"/>
          <a:ext cx="59182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r:id="rId3" imgW="2373870" imgH="431613" progId="Equation.DSMT4">
                  <p:embed/>
                </p:oleObj>
              </mc:Choice>
              <mc:Fallback>
                <p:oleObj r:id="rId3" imgW="2373870" imgH="431613" progId="Equation.DSMT4">
                  <p:embed/>
                  <p:pic>
                    <p:nvPicPr>
                      <p:cNvPr id="5530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3860801"/>
                        <a:ext cx="59182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3"/>
          <p:cNvGraphicFramePr>
            <a:graphicFrameLocks/>
          </p:cNvGraphicFramePr>
          <p:nvPr/>
        </p:nvGraphicFramePr>
        <p:xfrm>
          <a:off x="2279651" y="1989139"/>
          <a:ext cx="21574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r:id="rId5" imgW="723586" imgH="228501" progId="Equation.DSMT4">
                  <p:embed/>
                </p:oleObj>
              </mc:Choice>
              <mc:Fallback>
                <p:oleObj r:id="rId5" imgW="723586" imgH="228501" progId="Equation.DSMT4">
                  <p:embed/>
                  <p:pic>
                    <p:nvPicPr>
                      <p:cNvPr id="5530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1989139"/>
                        <a:ext cx="21574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354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4B844B8-E4F5-4F54-A6D7-1FAC11EE3DB6}" type="slidenum">
              <a:rPr lang="en-US" altLang="zh-CN" sz="1200" b="1">
                <a:solidFill>
                  <a:srgbClr val="D38E2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26</a:t>
            </a:fld>
            <a:endParaRPr lang="en-US" altLang="zh-CN" sz="1200" b="1">
              <a:solidFill>
                <a:srgbClr val="D38E2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992313" y="404814"/>
            <a:ext cx="5903912" cy="57943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zh-CN" altLang="zh-CN" sz="3200" b="1">
              <a:solidFill>
                <a:srgbClr val="4E3B3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992313" y="333376"/>
            <a:ext cx="7632700" cy="16303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sz="2800" b="1">
                <a:solidFill>
                  <a:srgbClr val="A5644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sz="2800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经验分布函数的性质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SzPct val="65000"/>
              <a:defRPr/>
            </a:pPr>
            <a:r>
              <a:rPr kumimoji="1" lang="en-US" altLang="zh-CN" sz="2800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(1)  </a:t>
            </a:r>
            <a:r>
              <a:rPr kumimoji="1" lang="zh-CN" altLang="en-US" sz="2800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经验分布具有分布函数的基本性质</a:t>
            </a:r>
            <a:r>
              <a:rPr kumimoji="1" lang="en-US" altLang="zh-CN" sz="2800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: </a:t>
            </a:r>
            <a:r>
              <a:rPr kumimoji="1" lang="zh-CN" altLang="en-US" sz="2800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单调，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SzPct val="65000"/>
              <a:defRPr/>
            </a:pPr>
            <a:r>
              <a:rPr kumimoji="1" lang="zh-CN" altLang="en-US" sz="2800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非降，左连续</a:t>
            </a:r>
            <a:r>
              <a:rPr kumimoji="1" lang="en-US" altLang="zh-CN" sz="2800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117764" name="Object 4"/>
          <p:cNvGraphicFramePr>
            <a:graphicFrameLocks/>
          </p:cNvGraphicFramePr>
          <p:nvPr/>
        </p:nvGraphicFramePr>
        <p:xfrm>
          <a:off x="2555876" y="2203451"/>
          <a:ext cx="319087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r:id="rId3" imgW="1371570" imgH="380876" progId="Equation.DSMT4">
                  <p:embed/>
                </p:oleObj>
              </mc:Choice>
              <mc:Fallback>
                <p:oleObj r:id="rId3" imgW="1371570" imgH="380876" progId="Equation.DSMT4">
                  <p:embed/>
                  <p:pic>
                    <p:nvPicPr>
                      <p:cNvPr id="11776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6" y="2203451"/>
                        <a:ext cx="3190875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5" name="Object 5"/>
          <p:cNvGraphicFramePr>
            <a:graphicFrameLocks/>
          </p:cNvGraphicFramePr>
          <p:nvPr/>
        </p:nvGraphicFramePr>
        <p:xfrm>
          <a:off x="5919788" y="2165350"/>
          <a:ext cx="33004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r:id="rId5" imgW="1320227" imgH="457002" progId="Equation.DSMT4">
                  <p:embed/>
                </p:oleObj>
              </mc:Choice>
              <mc:Fallback>
                <p:oleObj r:id="rId5" imgW="1320227" imgH="457002" progId="Equation.DSMT4">
                  <p:embed/>
                  <p:pic>
                    <p:nvPicPr>
                      <p:cNvPr id="117765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88" y="2165350"/>
                        <a:ext cx="330041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6"/>
          <p:cNvGraphicFramePr>
            <a:graphicFrameLocks/>
          </p:cNvGraphicFramePr>
          <p:nvPr/>
        </p:nvGraphicFramePr>
        <p:xfrm>
          <a:off x="2997200" y="3460750"/>
          <a:ext cx="35893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7" imgW="1435100" imgH="254000" progId="Equation.DSMT4">
                  <p:embed/>
                </p:oleObj>
              </mc:Choice>
              <mc:Fallback>
                <p:oleObj name="Equation" r:id="rId7" imgW="1435100" imgH="254000" progId="Equation.DSMT4">
                  <p:embed/>
                  <p:pic>
                    <p:nvPicPr>
                      <p:cNvPr id="117766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3460750"/>
                        <a:ext cx="3589338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7" name="Object 7"/>
          <p:cNvGraphicFramePr>
            <a:graphicFrameLocks/>
          </p:cNvGraphicFramePr>
          <p:nvPr/>
        </p:nvGraphicFramePr>
        <p:xfrm>
          <a:off x="2949576" y="4365625"/>
          <a:ext cx="373062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9" imgW="1485255" imgH="253890" progId="Equation.DSMT4">
                  <p:embed/>
                </p:oleObj>
              </mc:Choice>
              <mc:Fallback>
                <p:oleObj name="Equation" r:id="rId9" imgW="1485255" imgH="253890" progId="Equation.DSMT4">
                  <p:embed/>
                  <p:pic>
                    <p:nvPicPr>
                      <p:cNvPr id="117767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6" y="4365625"/>
                        <a:ext cx="3730625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168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0" name="Object 2"/>
          <p:cNvGraphicFramePr>
            <a:graphicFrameLocks/>
          </p:cNvGraphicFramePr>
          <p:nvPr>
            <p:ph sz="quarter" idx="1"/>
          </p:nvPr>
        </p:nvGraphicFramePr>
        <p:xfrm>
          <a:off x="1992313" y="3789364"/>
          <a:ext cx="82804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r:id="rId3" imgW="3973375" imgH="444307" progId="Equation.DSMT4">
                  <p:embed/>
                </p:oleObj>
              </mc:Choice>
              <mc:Fallback>
                <p:oleObj r:id="rId3" imgW="3973375" imgH="444307" progId="Equation.DSMT4">
                  <p:embed/>
                  <p:pic>
                    <p:nvPicPr>
                      <p:cNvPr id="11981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3789364"/>
                        <a:ext cx="828040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1" name="Object 3"/>
          <p:cNvGraphicFramePr>
            <a:graphicFrameLocks/>
          </p:cNvGraphicFramePr>
          <p:nvPr>
            <p:ph sz="quarter" idx="2"/>
          </p:nvPr>
        </p:nvGraphicFramePr>
        <p:xfrm>
          <a:off x="4151313" y="4941889"/>
          <a:ext cx="262255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r:id="rId5" imgW="901309" imgH="330057" progId="Equation.DSMT4">
                  <p:embed/>
                </p:oleObj>
              </mc:Choice>
              <mc:Fallback>
                <p:oleObj r:id="rId5" imgW="901309" imgH="330057" progId="Equation.DSMT4">
                  <p:embed/>
                  <p:pic>
                    <p:nvPicPr>
                      <p:cNvPr id="11981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4941889"/>
                        <a:ext cx="262255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2" name="Object 4"/>
          <p:cNvGraphicFramePr>
            <a:graphicFrameLocks/>
          </p:cNvGraphicFramePr>
          <p:nvPr>
            <p:ph sz="quarter" idx="3"/>
          </p:nvPr>
        </p:nvGraphicFramePr>
        <p:xfrm>
          <a:off x="2279651" y="1196975"/>
          <a:ext cx="661987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r:id="rId7" imgW="2639309" imgH="253780" progId="Equation.DSMT4">
                  <p:embed/>
                </p:oleObj>
              </mc:Choice>
              <mc:Fallback>
                <p:oleObj r:id="rId7" imgW="2639309" imgH="253780" progId="Equation.DSMT4">
                  <p:embed/>
                  <p:pic>
                    <p:nvPicPr>
                      <p:cNvPr id="11981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1196975"/>
                        <a:ext cx="6619875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3" name="Object 5"/>
          <p:cNvGraphicFramePr>
            <a:graphicFrameLocks/>
          </p:cNvGraphicFramePr>
          <p:nvPr>
            <p:ph sz="quarter" idx="4"/>
          </p:nvPr>
        </p:nvGraphicFramePr>
        <p:xfrm>
          <a:off x="2351089" y="1989138"/>
          <a:ext cx="5106987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r:id="rId9" imgW="2044700" imgH="685800" progId="Equation.DSMT4">
                  <p:embed/>
                </p:oleObj>
              </mc:Choice>
              <mc:Fallback>
                <p:oleObj r:id="rId9" imgW="2044700" imgH="685800" progId="Equation.DSMT4">
                  <p:embed/>
                  <p:pic>
                    <p:nvPicPr>
                      <p:cNvPr id="119813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1989138"/>
                        <a:ext cx="5106987" cy="171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灯片编号占位符 8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8829E8B-A120-416C-B39F-D7C161A98287}" type="slidenum">
              <a:rPr lang="en-US" altLang="zh-CN" sz="1200" b="1">
                <a:solidFill>
                  <a:srgbClr val="D38E2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27</a:t>
            </a:fld>
            <a:endParaRPr lang="en-US" altLang="zh-CN" sz="1200" b="1">
              <a:solidFill>
                <a:srgbClr val="D38E2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706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2049464" y="4941889"/>
            <a:ext cx="84257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其中       均为正常数</a:t>
            </a:r>
            <a:r>
              <a:rPr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</a:t>
            </a: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分别称为形状参数和尺度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2820989" y="1504950"/>
            <a:ext cx="5235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若连续型 </a:t>
            </a:r>
            <a:r>
              <a:rPr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r.v </a:t>
            </a:r>
            <a:r>
              <a:rPr lang="en-US" altLang="zh-CN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</a:t>
            </a:r>
            <a:r>
              <a:rPr lang="zh-CN" altLang="zh-CN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具有概率密度</a:t>
            </a: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9269" name="Object 5"/>
          <p:cNvGraphicFramePr>
            <a:graphicFrameLocks/>
          </p:cNvGraphicFramePr>
          <p:nvPr/>
        </p:nvGraphicFramePr>
        <p:xfrm>
          <a:off x="2947989" y="5006975"/>
          <a:ext cx="7953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r:id="rId4" imgW="291847" imgH="203024" progId="Equation.DSMT4">
                  <p:embed/>
                </p:oleObj>
              </mc:Choice>
              <mc:Fallback>
                <p:oleObj r:id="rId4" imgW="291847" imgH="203024" progId="Equation.DSMT4">
                  <p:embed/>
                  <p:pic>
                    <p:nvPicPr>
                      <p:cNvPr id="139269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9" y="5006975"/>
                        <a:ext cx="79533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5951538" y="4365626"/>
            <a:ext cx="26308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的</a:t>
            </a: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Symbol" panose="05050102010706020507" pitchFamily="18" charset="2"/>
              </a:rPr>
              <a:t></a:t>
            </a: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分布</a:t>
            </a:r>
            <a:r>
              <a:rPr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</a:t>
            </a: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记作</a:t>
            </a:r>
          </a:p>
        </p:txBody>
      </p:sp>
      <p:graphicFrame>
        <p:nvGraphicFramePr>
          <p:cNvPr id="139272" name="Object 8"/>
          <p:cNvGraphicFramePr>
            <a:graphicFrameLocks/>
          </p:cNvGraphicFramePr>
          <p:nvPr/>
        </p:nvGraphicFramePr>
        <p:xfrm>
          <a:off x="2992438" y="2276475"/>
          <a:ext cx="5480050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6" imgW="2400300" imgH="711200" progId="Equation.DSMT4">
                  <p:embed/>
                </p:oleObj>
              </mc:Choice>
              <mc:Fallback>
                <p:oleObj name="Equation" r:id="rId6" imgW="2400300" imgH="711200" progId="Equation.DSMT4">
                  <p:embed/>
                  <p:pic>
                    <p:nvPicPr>
                      <p:cNvPr id="139272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2276475"/>
                        <a:ext cx="5480050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3" name="Rectangle 9"/>
          <p:cNvSpPr>
            <a:spLocks noChangeArrowheads="1"/>
          </p:cNvSpPr>
          <p:nvPr/>
        </p:nvSpPr>
        <p:spPr bwMode="auto">
          <a:xfrm>
            <a:off x="2062163" y="4305300"/>
            <a:ext cx="3478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则称</a:t>
            </a:r>
            <a:r>
              <a:rPr lang="en-US" altLang="zh-CN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</a:t>
            </a: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服从参数为</a:t>
            </a:r>
          </a:p>
        </p:txBody>
      </p:sp>
      <p:graphicFrame>
        <p:nvGraphicFramePr>
          <p:cNvPr id="139275" name="Object 11"/>
          <p:cNvGraphicFramePr>
            <a:graphicFrameLocks/>
          </p:cNvGraphicFramePr>
          <p:nvPr/>
        </p:nvGraphicFramePr>
        <p:xfrm>
          <a:off x="3216276" y="5480051"/>
          <a:ext cx="28670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r:id="rId8" imgW="1205977" imgH="330057" progId="Equation.3">
                  <p:embed/>
                </p:oleObj>
              </mc:Choice>
              <mc:Fallback>
                <p:oleObj r:id="rId8" imgW="1205977" imgH="330057" progId="Equation.3">
                  <p:embed/>
                  <p:pic>
                    <p:nvPicPr>
                      <p:cNvPr id="139275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5480051"/>
                        <a:ext cx="28670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6" name="Object 12"/>
          <p:cNvGraphicFramePr>
            <a:graphicFrameLocks/>
          </p:cNvGraphicFramePr>
          <p:nvPr/>
        </p:nvGraphicFramePr>
        <p:xfrm>
          <a:off x="5299076" y="4359275"/>
          <a:ext cx="7969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r:id="rId10" imgW="291847" imgH="203024" progId="Equation.DSMT4">
                  <p:embed/>
                </p:oleObj>
              </mc:Choice>
              <mc:Fallback>
                <p:oleObj r:id="rId10" imgW="291847" imgH="203024" progId="Equation.DSMT4">
                  <p:embed/>
                  <p:pic>
                    <p:nvPicPr>
                      <p:cNvPr id="139276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076" y="4359275"/>
                        <a:ext cx="7969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7" name="Object 13"/>
          <p:cNvGraphicFramePr>
            <a:graphicFrameLocks/>
          </p:cNvGraphicFramePr>
          <p:nvPr/>
        </p:nvGraphicFramePr>
        <p:xfrm>
          <a:off x="8491539" y="4432301"/>
          <a:ext cx="17240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r:id="rId12" imgW="748650" imgH="203024" progId="Equation.DSMT4">
                  <p:embed/>
                </p:oleObj>
              </mc:Choice>
              <mc:Fallback>
                <p:oleObj r:id="rId12" imgW="748650" imgH="203024" progId="Equation.DSMT4">
                  <p:embed/>
                  <p:pic>
                    <p:nvPicPr>
                      <p:cNvPr id="139277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1539" y="4432301"/>
                        <a:ext cx="17240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8" name="Rectangle 14"/>
          <p:cNvSpPr>
            <a:spLocks noChangeArrowheads="1"/>
          </p:cNvSpPr>
          <p:nvPr/>
        </p:nvSpPr>
        <p:spPr bwMode="auto">
          <a:xfrm>
            <a:off x="1992314" y="5553075"/>
            <a:ext cx="8675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参数。                           是含参变量的广义积分。</a:t>
            </a:r>
          </a:p>
        </p:txBody>
      </p:sp>
      <p:sp>
        <p:nvSpPr>
          <p:cNvPr id="12300" name="Rectangle 16"/>
          <p:cNvSpPr>
            <a:spLocks noChangeArrowheads="1"/>
          </p:cNvSpPr>
          <p:nvPr/>
        </p:nvSpPr>
        <p:spPr bwMode="auto">
          <a:xfrm>
            <a:off x="2438400" y="908051"/>
            <a:ext cx="32972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>
                <a:solidFill>
                  <a:srgbClr val="4E3B30"/>
                </a:solidFill>
                <a:latin typeface="Garamond" panose="02020404030301010803" pitchFamily="18" charset="0"/>
                <a:ea typeface="黑体" panose="02010609060101010101" pitchFamily="49" charset="-122"/>
                <a:sym typeface="Euclid Symbol" panose="05050102010706020507" pitchFamily="18" charset="2"/>
              </a:rPr>
              <a:t>一、</a:t>
            </a:r>
            <a:r>
              <a:rPr lang="zh-CN" altLang="en-US">
                <a:solidFill>
                  <a:srgbClr val="4E3B30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分布</a:t>
            </a:r>
          </a:p>
        </p:txBody>
      </p:sp>
      <p:graphicFrame>
        <p:nvGraphicFramePr>
          <p:cNvPr id="13" name="Object 7"/>
          <p:cNvGraphicFramePr>
            <a:graphicFrameLocks/>
          </p:cNvGraphicFramePr>
          <p:nvPr/>
        </p:nvGraphicFramePr>
        <p:xfrm>
          <a:off x="5087938" y="1557339"/>
          <a:ext cx="3603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r:id="rId14" imgW="126725" imgH="202760" progId="Equation.DSMT4">
                  <p:embed/>
                </p:oleObj>
              </mc:Choice>
              <mc:Fallback>
                <p:oleObj r:id="rId14" imgW="126725" imgH="202760" progId="Equation.DSMT4">
                  <p:embed/>
                  <p:pic>
                    <p:nvPicPr>
                      <p:cNvPr id="13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1557339"/>
                        <a:ext cx="36036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919289" y="260350"/>
            <a:ext cx="4968875" cy="58578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A5644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§1.1.4 </a:t>
            </a:r>
            <a:r>
              <a:rPr kumimoji="1" lang="en-US" altLang="zh-CN" sz="3200" b="1" dirty="0">
                <a:solidFill>
                  <a:srgbClr val="A5644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200" b="1" dirty="0" err="1">
                <a:solidFill>
                  <a:srgbClr val="A5644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几个重要分布</a:t>
            </a:r>
            <a:endParaRPr kumimoji="1" lang="zh-CN" altLang="en-US" sz="3200" b="1" dirty="0">
              <a:solidFill>
                <a:srgbClr val="A5644E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5000" name="Object 14"/>
          <p:cNvGraphicFramePr>
            <a:graphicFrameLocks/>
          </p:cNvGraphicFramePr>
          <p:nvPr/>
        </p:nvGraphicFramePr>
        <p:xfrm>
          <a:off x="3000376" y="4365625"/>
          <a:ext cx="3603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r:id="rId16" imgW="126725" imgH="202760" progId="Equation.DSMT4">
                  <p:embed/>
                </p:oleObj>
              </mc:Choice>
              <mc:Fallback>
                <p:oleObj r:id="rId16" imgW="126725" imgH="202760" progId="Equation.DSMT4">
                  <p:embed/>
                  <p:pic>
                    <p:nvPicPr>
                      <p:cNvPr id="8500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4365625"/>
                        <a:ext cx="36036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304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93935662"/>
      </p:ext>
    </p:extLst>
  </p:cSld>
  <p:clrMapOvr>
    <a:masterClrMapping/>
  </p:clrMapOvr>
  <p:transition spd="slow" advTm="1482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/>
      <p:bldP spid="139268" grpId="0"/>
      <p:bldP spid="139270" grpId="0"/>
      <p:bldP spid="139273" grpId="0"/>
      <p:bldP spid="139278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idx="1"/>
          </p:nvPr>
        </p:nvSpPr>
        <p:spPr>
          <a:xfrm>
            <a:off x="3016250" y="1844675"/>
            <a:ext cx="6915150" cy="655638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b="1" smtClean="0">
                <a:sym typeface="Euclid Symbol" panose="05050102010706020507" pitchFamily="18" charset="2"/>
              </a:rPr>
              <a:t></a:t>
            </a:r>
            <a:r>
              <a:rPr lang="zh-CN" altLang="en-US" b="1" smtClean="0"/>
              <a:t>函数具有以下性质</a:t>
            </a:r>
            <a:r>
              <a:rPr lang="en-US" altLang="zh-CN" b="1" smtClean="0"/>
              <a:t>: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32063" y="2349501"/>
            <a:ext cx="5554662" cy="2562225"/>
            <a:chOff x="606" y="1408"/>
            <a:chExt cx="3499" cy="1614"/>
          </a:xfrm>
        </p:grpSpPr>
        <p:graphicFrame>
          <p:nvGraphicFramePr>
            <p:cNvPr id="13320" name="Object 4"/>
            <p:cNvGraphicFramePr>
              <a:graphicFrameLocks/>
            </p:cNvGraphicFramePr>
            <p:nvPr/>
          </p:nvGraphicFramePr>
          <p:xfrm>
            <a:off x="1025" y="1408"/>
            <a:ext cx="2246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2" r:id="rId4" imgW="1993900" imgH="609600" progId="Equation.3">
                    <p:embed/>
                  </p:oleObj>
                </mc:Choice>
                <mc:Fallback>
                  <p:oleObj r:id="rId4" imgW="1993900" imgH="609600" progId="Equation.3">
                    <p:embed/>
                    <p:pic>
                      <p:nvPicPr>
                        <p:cNvPr id="1332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5" y="1408"/>
                          <a:ext cx="2246" cy="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5"/>
            <p:cNvGraphicFramePr>
              <a:graphicFrameLocks/>
            </p:cNvGraphicFramePr>
            <p:nvPr/>
          </p:nvGraphicFramePr>
          <p:xfrm>
            <a:off x="1025" y="2179"/>
            <a:ext cx="197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3" r:id="rId6" imgW="1752600" imgH="304800" progId="Equation.3">
                    <p:embed/>
                  </p:oleObj>
                </mc:Choice>
                <mc:Fallback>
                  <p:oleObj r:id="rId6" imgW="1752600" imgH="304800" progId="Equation.3">
                    <p:embed/>
                    <p:pic>
                      <p:nvPicPr>
                        <p:cNvPr id="13321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5" y="2179"/>
                          <a:ext cx="1976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6"/>
            <p:cNvGraphicFramePr>
              <a:graphicFrameLocks/>
            </p:cNvGraphicFramePr>
            <p:nvPr/>
          </p:nvGraphicFramePr>
          <p:xfrm>
            <a:off x="3429" y="2179"/>
            <a:ext cx="67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4" r:id="rId8" imgW="596900" imgH="241300" progId="Equation.3">
                    <p:embed/>
                  </p:oleObj>
                </mc:Choice>
                <mc:Fallback>
                  <p:oleObj r:id="rId8" imgW="596900" imgH="241300" progId="Equation.3">
                    <p:embed/>
                    <p:pic>
                      <p:nvPicPr>
                        <p:cNvPr id="13322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" y="2179"/>
                          <a:ext cx="676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7"/>
            <p:cNvGraphicFramePr>
              <a:graphicFrameLocks/>
            </p:cNvGraphicFramePr>
            <p:nvPr/>
          </p:nvGraphicFramePr>
          <p:xfrm>
            <a:off x="2426" y="2660"/>
            <a:ext cx="136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5" r:id="rId10" imgW="761339" imgH="203024" progId="Equation.3">
                    <p:embed/>
                  </p:oleObj>
                </mc:Choice>
                <mc:Fallback>
                  <p:oleObj r:id="rId10" imgW="761339" imgH="203024" progId="Equation.3">
                    <p:embed/>
                    <p:pic>
                      <p:nvPicPr>
                        <p:cNvPr id="13323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660"/>
                          <a:ext cx="136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4" name="Rectangle 8"/>
            <p:cNvSpPr>
              <a:spLocks noChangeArrowheads="1"/>
            </p:cNvSpPr>
            <p:nvPr/>
          </p:nvSpPr>
          <p:spPr bwMode="auto">
            <a:xfrm>
              <a:off x="657" y="2629"/>
              <a:ext cx="166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b="1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(3)</a:t>
              </a:r>
              <a:r>
                <a:rPr lang="zh-CN" altLang="en-US" b="1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对自然数</a:t>
              </a:r>
              <a:r>
                <a:rPr lang="en-US" altLang="zh-CN" b="1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n,</a:t>
              </a:r>
            </a:p>
          </p:txBody>
        </p:sp>
        <p:sp>
          <p:nvSpPr>
            <p:cNvPr id="13325" name="Rectangle 9"/>
            <p:cNvSpPr>
              <a:spLocks noChangeArrowheads="1"/>
            </p:cNvSpPr>
            <p:nvPr/>
          </p:nvSpPr>
          <p:spPr bwMode="auto">
            <a:xfrm>
              <a:off x="606" y="1540"/>
              <a:ext cx="4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b="1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(1)</a:t>
              </a:r>
            </a:p>
          </p:txBody>
        </p:sp>
        <p:sp>
          <p:nvSpPr>
            <p:cNvPr id="13326" name="Rectangle 10"/>
            <p:cNvSpPr>
              <a:spLocks noChangeArrowheads="1"/>
            </p:cNvSpPr>
            <p:nvPr/>
          </p:nvSpPr>
          <p:spPr bwMode="auto">
            <a:xfrm>
              <a:off x="612" y="2113"/>
              <a:ext cx="42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b="1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(2)</a:t>
              </a:r>
            </a:p>
          </p:txBody>
        </p:sp>
      </p:grpSp>
      <p:sp>
        <p:nvSpPr>
          <p:cNvPr id="13316" name="Rectangle 11"/>
          <p:cNvSpPr>
            <a:spLocks noChangeArrowheads="1"/>
          </p:cNvSpPr>
          <p:nvPr/>
        </p:nvSpPr>
        <p:spPr bwMode="auto">
          <a:xfrm>
            <a:off x="2243138" y="1123950"/>
            <a:ext cx="84248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这里                            是含参变量的广义积分。</a:t>
            </a:r>
          </a:p>
        </p:txBody>
      </p:sp>
      <p:graphicFrame>
        <p:nvGraphicFramePr>
          <p:cNvPr id="13317" name="Object 12"/>
          <p:cNvGraphicFramePr>
            <a:graphicFrameLocks/>
          </p:cNvGraphicFramePr>
          <p:nvPr/>
        </p:nvGraphicFramePr>
        <p:xfrm>
          <a:off x="3108326" y="1022351"/>
          <a:ext cx="28670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r:id="rId12" imgW="1205977" imgH="330057" progId="Equation.3">
                  <p:embed/>
                </p:oleObj>
              </mc:Choice>
              <mc:Fallback>
                <p:oleObj r:id="rId12" imgW="1205977" imgH="330057" progId="Equation.3">
                  <p:embed/>
                  <p:pic>
                    <p:nvPicPr>
                      <p:cNvPr id="13317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6" y="1022351"/>
                        <a:ext cx="28670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2208214" y="5013325"/>
            <a:ext cx="80470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Symbol" panose="05050102010706020507" pitchFamily="18" charset="2"/>
              </a:rPr>
              <a:t></a:t>
            </a: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分布在水文统计、最大风速或最大风压的概率计算中经常要用到</a:t>
            </a:r>
            <a:r>
              <a:rPr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</a:p>
        </p:txBody>
      </p:sp>
      <p:pic>
        <p:nvPicPr>
          <p:cNvPr id="13319" name="音频 2">
            <a:hlinkClick r:id="" action="ppaction://media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842149287"/>
      </p:ext>
    </p:extLst>
  </p:cSld>
  <p:clrMapOvr>
    <a:masterClrMapping/>
  </p:clrMapOvr>
  <p:transition spd="slow" advTm="16735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build="p"/>
      <p:bldP spid="1403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2063750" y="404814"/>
            <a:ext cx="81534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然而在统计研究中，人们关心总体仅仅是关心其每个个体的一项</a:t>
            </a: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或几项</a:t>
            </a: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数量指标和该数量指标在总体中的分布情况</a:t>
            </a: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.   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这时，每个个体具有的数量指标的全体就是总体</a:t>
            </a: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40013" y="3068638"/>
            <a:ext cx="2895600" cy="3079750"/>
            <a:chOff x="528" y="1536"/>
            <a:chExt cx="1824" cy="1940"/>
          </a:xfrm>
        </p:grpSpPr>
        <p:grpSp>
          <p:nvGrpSpPr>
            <p:cNvPr id="32776" name="Group 4"/>
            <p:cNvGrpSpPr>
              <a:grpSpLocks/>
            </p:cNvGrpSpPr>
            <p:nvPr/>
          </p:nvGrpSpPr>
          <p:grpSpPr bwMode="auto">
            <a:xfrm>
              <a:off x="672" y="1536"/>
              <a:ext cx="1488" cy="1200"/>
              <a:chOff x="672" y="1824"/>
              <a:chExt cx="1488" cy="1200"/>
            </a:xfrm>
          </p:grpSpPr>
          <p:sp>
            <p:nvSpPr>
              <p:cNvPr id="32778" name="Rectangle 5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1488" cy="12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zh-CN" b="1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32779" name="Object 2"/>
              <p:cNvGraphicFramePr>
                <a:graphicFrameLocks/>
              </p:cNvGraphicFramePr>
              <p:nvPr/>
            </p:nvGraphicFramePr>
            <p:xfrm>
              <a:off x="1248" y="2400"/>
              <a:ext cx="300" cy="5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0" r:id="rId3" imgW="2478088" imgH="4460875" progId="MS_ClipArt_Gallery.2">
                      <p:embed/>
                    </p:oleObj>
                  </mc:Choice>
                  <mc:Fallback>
                    <p:oleObj r:id="rId3" imgW="2478088" imgH="4460875" progId="MS_ClipArt_Gallery.2">
                      <p:embed/>
                      <p:pic>
                        <p:nvPicPr>
                          <p:cNvPr id="32779" name="Object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2400"/>
                            <a:ext cx="300" cy="5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780" name="Rectangle 7"/>
              <p:cNvSpPr>
                <a:spLocks noChangeArrowheads="1"/>
              </p:cNvSpPr>
              <p:nvPr/>
            </p:nvSpPr>
            <p:spPr bwMode="auto">
              <a:xfrm>
                <a:off x="833" y="1833"/>
                <a:ext cx="1241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zh-CN" altLang="en-US" sz="2800" b="1">
                    <a:solidFill>
                      <a:srgbClr val="4E3B30"/>
                    </a:solidFill>
                    <a:latin typeface="Garamond" panose="02020404030301010803" pitchFamily="18" charset="0"/>
                    <a:ea typeface="楷体_GB2312" pitchFamily="49" charset="-122"/>
                  </a:rPr>
                  <a:t>某批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zh-CN" altLang="en-US" sz="2800" b="1">
                    <a:solidFill>
                      <a:srgbClr val="4E3B30"/>
                    </a:solidFill>
                    <a:latin typeface="Garamond" panose="02020404030301010803" pitchFamily="18" charset="0"/>
                    <a:ea typeface="楷体_GB2312" pitchFamily="49" charset="-122"/>
                  </a:rPr>
                  <a:t>灯泡的寿命</a:t>
                </a:r>
              </a:p>
            </p:txBody>
          </p:sp>
        </p:grpSp>
        <p:sp>
          <p:nvSpPr>
            <p:cNvPr id="32777" name="Rectangle 8"/>
            <p:cNvSpPr>
              <a:spLocks noChangeArrowheads="1"/>
            </p:cNvSpPr>
            <p:nvPr/>
          </p:nvSpPr>
          <p:spPr bwMode="auto">
            <a:xfrm>
              <a:off x="528" y="2880"/>
              <a:ext cx="182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该批灯泡寿命的全体就是总体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951538" y="2924175"/>
            <a:ext cx="4248150" cy="2819400"/>
            <a:chOff x="2880" y="1632"/>
            <a:chExt cx="2496" cy="1776"/>
          </a:xfrm>
        </p:grpSpPr>
        <p:pic>
          <p:nvPicPr>
            <p:cNvPr id="32773" name="Picture 10" descr="小汽车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632"/>
              <a:ext cx="2496" cy="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4" name="Rectangle 11"/>
            <p:cNvSpPr>
              <a:spLocks noChangeArrowheads="1"/>
            </p:cNvSpPr>
            <p:nvPr/>
          </p:nvSpPr>
          <p:spPr bwMode="auto">
            <a:xfrm>
              <a:off x="3357" y="1766"/>
              <a:ext cx="1577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FF99FF"/>
                  </a:solidFill>
                  <a:latin typeface="Garamond" panose="02020404030301010803" pitchFamily="18" charset="0"/>
                  <a:ea typeface="楷体_GB2312" pitchFamily="49" charset="-122"/>
                </a:rPr>
                <a:t>国产轿车每公里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FF99FF"/>
                  </a:solidFill>
                  <a:latin typeface="Garamond" panose="02020404030301010803" pitchFamily="18" charset="0"/>
                  <a:ea typeface="楷体_GB2312" pitchFamily="49" charset="-122"/>
                </a:rPr>
                <a:t>的耗油量</a:t>
              </a:r>
            </a:p>
          </p:txBody>
        </p:sp>
        <p:sp>
          <p:nvSpPr>
            <p:cNvPr id="32775" name="Rectangle 12"/>
            <p:cNvSpPr>
              <a:spLocks noChangeArrowheads="1"/>
            </p:cNvSpPr>
            <p:nvPr/>
          </p:nvSpPr>
          <p:spPr bwMode="auto">
            <a:xfrm>
              <a:off x="3120" y="2812"/>
              <a:ext cx="220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国产轿车每公里耗油量的全体就是总体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50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18" name="Object 6"/>
          <p:cNvGraphicFramePr>
            <a:graphicFrameLocks/>
          </p:cNvGraphicFramePr>
          <p:nvPr/>
        </p:nvGraphicFramePr>
        <p:xfrm>
          <a:off x="3000376" y="3716339"/>
          <a:ext cx="6480175" cy="256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r:id="rId4" imgW="3149600" imgH="1244600" progId="Equation.3">
                  <p:embed/>
                </p:oleObj>
              </mc:Choice>
              <mc:Fallback>
                <p:oleObj r:id="rId4" imgW="3149600" imgH="1244600" progId="Equation.3">
                  <p:embed/>
                  <p:pic>
                    <p:nvPicPr>
                      <p:cNvPr id="141318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3716339"/>
                        <a:ext cx="6480175" cy="256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7"/>
          <p:cNvGraphicFramePr>
            <a:graphicFrameLocks/>
          </p:cNvGraphicFramePr>
          <p:nvPr/>
        </p:nvGraphicFramePr>
        <p:xfrm>
          <a:off x="2928938" y="1652588"/>
          <a:ext cx="10604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r:id="rId6" imgW="354984" imgH="177492" progId="Equation.3">
                  <p:embed/>
                </p:oleObj>
              </mc:Choice>
              <mc:Fallback>
                <p:oleObj r:id="rId6" imgW="354984" imgH="177492" progId="Equation.3">
                  <p:embed/>
                  <p:pic>
                    <p:nvPicPr>
                      <p:cNvPr id="14339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1652588"/>
                        <a:ext cx="10604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9"/>
          <p:cNvGraphicFramePr>
            <a:graphicFrameLocks/>
          </p:cNvGraphicFramePr>
          <p:nvPr/>
        </p:nvGraphicFramePr>
        <p:xfrm>
          <a:off x="2881314" y="2516189"/>
          <a:ext cx="283368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r:id="rId8" imgW="1116631" imgH="203024" progId="Equation.DSMT4">
                  <p:embed/>
                </p:oleObj>
              </mc:Choice>
              <mc:Fallback>
                <p:oleObj r:id="rId8" imgW="1116631" imgH="203024" progId="Equation.DSMT4">
                  <p:embed/>
                  <p:pic>
                    <p:nvPicPr>
                      <p:cNvPr id="1434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4" y="2516189"/>
                        <a:ext cx="283368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10"/>
          <p:cNvGraphicFramePr>
            <a:graphicFrameLocks/>
          </p:cNvGraphicFramePr>
          <p:nvPr/>
        </p:nvGraphicFramePr>
        <p:xfrm>
          <a:off x="4511676" y="3205164"/>
          <a:ext cx="10080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r:id="rId10" imgW="622030" imgH="317362" progId="Equation.3">
                  <p:embed/>
                </p:oleObj>
              </mc:Choice>
              <mc:Fallback>
                <p:oleObj r:id="rId10" imgW="622030" imgH="317362" progId="Equation.3">
                  <p:embed/>
                  <p:pic>
                    <p:nvPicPr>
                      <p:cNvPr id="14341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6" y="3205164"/>
                        <a:ext cx="10080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11"/>
          <p:cNvSpPr>
            <a:spLocks noChangeArrowheads="1"/>
          </p:cNvSpPr>
          <p:nvPr/>
        </p:nvSpPr>
        <p:spPr bwMode="auto">
          <a:xfrm>
            <a:off x="1992313" y="1555751"/>
            <a:ext cx="8280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lvl="1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当          时</a:t>
            </a:r>
            <a:r>
              <a:rPr lang="en-US" altLang="zh-CN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en-US" altLang="zh-CN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Symbol" panose="05050102010706020507" pitchFamily="18" charset="2"/>
              </a:rPr>
              <a:t></a:t>
            </a:r>
            <a:r>
              <a: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分布即是参数为</a:t>
            </a:r>
            <a:r>
              <a: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Symbol" panose="05050102010706020507" pitchFamily="18" charset="2"/>
              </a:rPr>
              <a:t>   </a:t>
            </a:r>
            <a:r>
              <a: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的指数分布</a:t>
            </a:r>
            <a:r>
              <a:rPr lang="en-US" altLang="zh-CN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4343" name="Rectangle 12"/>
          <p:cNvSpPr>
            <a:spLocks noChangeArrowheads="1"/>
          </p:cNvSpPr>
          <p:nvPr/>
        </p:nvSpPr>
        <p:spPr bwMode="auto">
          <a:xfrm>
            <a:off x="2279651" y="765175"/>
            <a:ext cx="7953375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不少常见的重要分布是</a:t>
            </a: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Symbol" panose="05050102010706020507" pitchFamily="18" charset="2"/>
              </a:rPr>
              <a:t></a:t>
            </a: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分布的特殊情形</a:t>
            </a:r>
            <a:r>
              <a:rPr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4344" name="Rectangle 13"/>
          <p:cNvSpPr>
            <a:spLocks noChangeArrowheads="1"/>
          </p:cNvSpPr>
          <p:nvPr/>
        </p:nvSpPr>
        <p:spPr bwMode="auto">
          <a:xfrm>
            <a:off x="1992313" y="2297114"/>
            <a:ext cx="8280400" cy="151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lvl="1" fontAlgn="base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当                           时</a:t>
            </a:r>
            <a:r>
              <a:rPr lang="en-US" altLang="zh-CN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en-US" altLang="zh-CN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Symbol" panose="05050102010706020507" pitchFamily="18" charset="2"/>
              </a:rPr>
              <a:t></a:t>
            </a:r>
            <a:r>
              <a: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分布则是统计学中十分重要的         分布</a:t>
            </a:r>
            <a:r>
              <a:rPr lang="en-US" altLang="zh-CN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</a:t>
            </a:r>
            <a:r>
              <a:rPr lang="zh-CN" altLang="en-US" sz="3200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其概率密度为</a:t>
            </a:r>
          </a:p>
        </p:txBody>
      </p:sp>
      <p:graphicFrame>
        <p:nvGraphicFramePr>
          <p:cNvPr id="14345" name="Object 8"/>
          <p:cNvGraphicFramePr>
            <a:graphicFrameLocks/>
          </p:cNvGraphicFramePr>
          <p:nvPr/>
        </p:nvGraphicFramePr>
        <p:xfrm>
          <a:off x="7751764" y="1700213"/>
          <a:ext cx="2889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r:id="rId12" imgW="139458" imgH="177492" progId="Equation.DSMT4">
                  <p:embed/>
                </p:oleObj>
              </mc:Choice>
              <mc:Fallback>
                <p:oleObj r:id="rId12" imgW="139458" imgH="177492" progId="Equation.DSMT4">
                  <p:embed/>
                  <p:pic>
                    <p:nvPicPr>
                      <p:cNvPr id="14345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64" y="1700213"/>
                        <a:ext cx="2889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6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4087291334"/>
      </p:ext>
    </p:extLst>
  </p:cSld>
  <p:clrMapOvr>
    <a:masterClrMapping/>
  </p:clrMapOvr>
  <p:transition spd="slow" advTm="17100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351088" y="1196976"/>
            <a:ext cx="7993062" cy="180022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 2" panose="05020102010507070707" pitchFamily="18" charset="2"/>
              <a:buNone/>
            </a:pPr>
            <a:r>
              <a:rPr lang="zh-CN" altLang="en-US" b="1" smtClean="0">
                <a:solidFill>
                  <a:srgbClr val="FF0066"/>
                </a:solidFill>
              </a:rPr>
              <a:t>性质</a:t>
            </a:r>
            <a:r>
              <a:rPr lang="en-US" altLang="zh-CN" b="1" smtClean="0">
                <a:solidFill>
                  <a:srgbClr val="FF0066"/>
                </a:solidFill>
              </a:rPr>
              <a:t>1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i="1" smtClean="0"/>
              <a:t>   </a:t>
            </a:r>
            <a:r>
              <a:rPr lang="en-US" altLang="zh-CN" b="1" smtClean="0">
                <a:sym typeface="Euclid Extra" panose="02050502000505020303" pitchFamily="18" charset="2"/>
              </a:rPr>
              <a:t>~</a:t>
            </a:r>
            <a:r>
              <a:rPr lang="en-US" altLang="zh-CN" b="1" smtClean="0">
                <a:sym typeface="Euclid Symbol" panose="05050102010706020507" pitchFamily="18" charset="2"/>
              </a:rPr>
              <a:t></a:t>
            </a:r>
            <a:r>
              <a:rPr lang="en-US" altLang="zh-CN" b="1" smtClean="0">
                <a:sym typeface="Euclid Extra" panose="02050502000505020303" pitchFamily="18" charset="2"/>
              </a:rPr>
              <a:t> </a:t>
            </a:r>
            <a:r>
              <a:rPr lang="en-US" altLang="zh-CN" b="1" smtClean="0">
                <a:sym typeface="Euclid Math One" panose="05050601010101010101" pitchFamily="18" charset="2"/>
              </a:rPr>
              <a:t>(</a:t>
            </a:r>
            <a:r>
              <a:rPr lang="en-US" altLang="zh-CN" b="1" smtClean="0">
                <a:sym typeface="Euclid Symbol" panose="05050102010706020507" pitchFamily="18" charset="2"/>
              </a:rPr>
              <a:t>,   </a:t>
            </a:r>
            <a:r>
              <a:rPr lang="en-US" altLang="zh-CN" b="1" smtClean="0">
                <a:sym typeface="Euclid Math One" panose="05050601010101010101" pitchFamily="18" charset="2"/>
              </a:rPr>
              <a:t>)</a:t>
            </a:r>
            <a:r>
              <a:rPr lang="zh-CN" altLang="en-US" b="1" smtClean="0">
                <a:sym typeface="Euclid Math One" panose="05050601010101010101" pitchFamily="18" charset="2"/>
              </a:rPr>
              <a:t>，则</a:t>
            </a:r>
            <a:r>
              <a:rPr lang="en-US" altLang="zh-CN" b="1" i="1" smtClean="0">
                <a:sym typeface="Euclid Math One" panose="05050601010101010101" pitchFamily="18" charset="2"/>
              </a:rPr>
              <a:t>E(   )= </a:t>
            </a:r>
            <a:r>
              <a:rPr lang="en-US" altLang="zh-CN" b="1" i="1" smtClean="0">
                <a:sym typeface="Euclid Symbol" panose="05050102010706020507" pitchFamily="18" charset="2"/>
              </a:rPr>
              <a:t>/  </a:t>
            </a:r>
            <a:r>
              <a:rPr lang="en-US" altLang="zh-CN" b="1" i="1" smtClean="0">
                <a:sym typeface="Euclid Math One" panose="05050601010101010101" pitchFamily="18" charset="2"/>
              </a:rPr>
              <a:t>,  D(  )= </a:t>
            </a:r>
            <a:r>
              <a:rPr lang="en-US" altLang="zh-CN" b="1" i="1" smtClean="0">
                <a:sym typeface="Euclid Symbol" panose="05050102010706020507" pitchFamily="18" charset="2"/>
              </a:rPr>
              <a:t>/   </a:t>
            </a:r>
            <a:r>
              <a:rPr lang="en-US" altLang="zh-CN" b="1" smtClean="0">
                <a:sym typeface="Euclid Symbol" panose="05050102010706020507" pitchFamily="18" charset="2"/>
              </a:rPr>
              <a:t>.</a:t>
            </a:r>
            <a:endParaRPr lang="en-US" altLang="zh-CN" b="1" baseline="30000" smtClean="0">
              <a:sym typeface="Euclid Math One" panose="05050601010101010101" pitchFamily="18" charset="2"/>
            </a:endParaRPr>
          </a:p>
        </p:txBody>
      </p:sp>
      <p:sp>
        <p:nvSpPr>
          <p:cNvPr id="15363" name="Rectangle 25"/>
          <p:cNvSpPr>
            <a:spLocks noChangeArrowheads="1"/>
          </p:cNvSpPr>
          <p:nvPr/>
        </p:nvSpPr>
        <p:spPr bwMode="auto">
          <a:xfrm>
            <a:off x="2495550" y="2816225"/>
            <a:ext cx="795655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FF0066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Math One" panose="05050601010101010101" pitchFamily="18" charset="2"/>
              </a:rPr>
              <a:t>性质</a:t>
            </a:r>
            <a:r>
              <a:rPr lang="en-US" altLang="zh-CN" b="1">
                <a:solidFill>
                  <a:srgbClr val="FF0066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Math One" panose="05050601010101010101" pitchFamily="18" charset="2"/>
              </a:rPr>
              <a:t>2</a:t>
            </a:r>
            <a:r>
              <a:rPr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Math One" panose="05050601010101010101" pitchFamily="18" charset="2"/>
              </a:rPr>
              <a:t> </a:t>
            </a: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Math One" panose="05050601010101010101" pitchFamily="18" charset="2"/>
              </a:rPr>
              <a:t>设</a:t>
            </a:r>
            <a:r>
              <a:rPr lang="en-US" altLang="zh-CN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Math One" panose="05050601010101010101" pitchFamily="18" charset="2"/>
              </a:rPr>
              <a:t>   </a:t>
            </a:r>
            <a:r>
              <a:rPr lang="en-US" altLang="zh-CN" b="1" i="1" baseline="-250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</a:t>
            </a:r>
            <a:r>
              <a:rPr lang="en-US" altLang="zh-CN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~</a:t>
            </a:r>
            <a:r>
              <a:rPr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Extra" panose="02050502000505020303" pitchFamily="18" charset="2"/>
              </a:rPr>
              <a:t> </a:t>
            </a:r>
            <a:r>
              <a:rPr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Symbol" panose="05050102010706020507" pitchFamily="18" charset="2"/>
              </a:rPr>
              <a:t></a:t>
            </a:r>
            <a:r>
              <a:rPr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Extra" panose="02050502000505020303" pitchFamily="18" charset="2"/>
              </a:rPr>
              <a:t> </a:t>
            </a:r>
            <a:r>
              <a:rPr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Math One" panose="05050601010101010101" pitchFamily="18" charset="2"/>
              </a:rPr>
              <a:t>(</a:t>
            </a:r>
            <a:r>
              <a:rPr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Symbol" panose="05050102010706020507" pitchFamily="18" charset="2"/>
              </a:rPr>
              <a:t></a:t>
            </a:r>
            <a:r>
              <a:rPr lang="en-US" altLang="zh-CN" b="1" baseline="-250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Symbol" panose="05050102010706020507" pitchFamily="18" charset="2"/>
              </a:rPr>
              <a:t>i</a:t>
            </a:r>
            <a:r>
              <a:rPr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Symbol" panose="05050102010706020507" pitchFamily="18" charset="2"/>
              </a:rPr>
              <a:t>,    </a:t>
            </a:r>
            <a:r>
              <a:rPr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Math One" panose="05050601010101010101" pitchFamily="18" charset="2"/>
              </a:rPr>
              <a:t>)</a:t>
            </a: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Math One" panose="05050601010101010101" pitchFamily="18" charset="2"/>
              </a:rPr>
              <a:t>， </a:t>
            </a:r>
            <a:r>
              <a:rPr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i=1,2,…,n</a:t>
            </a: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Math One" panose="05050601010101010101" pitchFamily="18" charset="2"/>
              </a:rPr>
              <a:t>，且</a:t>
            </a:r>
            <a:r>
              <a:rPr lang="en-US" altLang="zh-CN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Math One" panose="05050601010101010101" pitchFamily="18" charset="2"/>
              </a:rPr>
              <a:t>    </a:t>
            </a:r>
            <a:endParaRPr lang="en-US" altLang="zh-CN" b="1" i="1" baseline="-25000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  <a:sym typeface="Euclid Math One" panose="05050601010101010101" pitchFamily="18" charset="2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Math One" panose="05050601010101010101" pitchFamily="18" charset="2"/>
              </a:rPr>
              <a:t>相互独立，则</a:t>
            </a:r>
            <a:r>
              <a:rPr lang="en-US" altLang="zh-CN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Math One" panose="05050601010101010101" pitchFamily="18" charset="2"/>
              </a:rPr>
              <a:t>   </a:t>
            </a:r>
            <a:r>
              <a:rPr lang="en-US" altLang="zh-CN" b="1" i="1" baseline="-250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Math One" panose="05050601010101010101" pitchFamily="18" charset="2"/>
              </a:rPr>
              <a:t>1</a:t>
            </a: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Math One" panose="05050601010101010101" pitchFamily="18" charset="2"/>
              </a:rPr>
              <a:t>＋</a:t>
            </a:r>
            <a:r>
              <a:rPr lang="en-US" altLang="zh-CN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Math One" panose="05050601010101010101" pitchFamily="18" charset="2"/>
              </a:rPr>
              <a:t>   </a:t>
            </a:r>
            <a:r>
              <a:rPr lang="en-US" altLang="zh-CN" b="1" i="1" baseline="-250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Math One" panose="05050601010101010101" pitchFamily="18" charset="2"/>
              </a:rPr>
              <a:t>2</a:t>
            </a:r>
            <a:r>
              <a:rPr lang="en-US" altLang="zh-CN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Math One" panose="05050601010101010101" pitchFamily="18" charset="2"/>
              </a:rPr>
              <a:t>+…+    </a:t>
            </a:r>
            <a:r>
              <a:rPr lang="en-US" altLang="zh-CN" b="1" i="1" baseline="-250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Math One" panose="05050601010101010101" pitchFamily="18" charset="2"/>
              </a:rPr>
              <a:t>n </a:t>
            </a:r>
            <a:r>
              <a:rPr lang="en-US" altLang="zh-CN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Extra" panose="02050502000505020303" pitchFamily="18" charset="2"/>
              </a:rPr>
              <a:t>~</a:t>
            </a:r>
            <a:r>
              <a:rPr lang="en-US" altLang="zh-CN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Symbol" panose="05050102010706020507" pitchFamily="18" charset="2"/>
              </a:rPr>
              <a:t></a:t>
            </a:r>
            <a:r>
              <a:rPr lang="en-US" altLang="zh-CN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Extra" panose="02050502000505020303" pitchFamily="18" charset="2"/>
              </a:rPr>
              <a:t> </a:t>
            </a:r>
            <a:r>
              <a:rPr lang="en-US" altLang="zh-CN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Math One" panose="05050601010101010101" pitchFamily="18" charset="2"/>
              </a:rPr>
              <a:t>(</a:t>
            </a:r>
            <a:r>
              <a:rPr lang="en-US" altLang="zh-CN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Symbol" panose="05050102010706020507" pitchFamily="18" charset="2"/>
              </a:rPr>
              <a:t></a:t>
            </a:r>
            <a:r>
              <a:rPr lang="en-US" altLang="zh-CN" b="1" i="1" baseline="-250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Symbol" panose="05050102010706020507" pitchFamily="18" charset="2"/>
              </a:rPr>
              <a:t>1</a:t>
            </a:r>
            <a:r>
              <a:rPr lang="en-US" altLang="zh-CN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Symbol" panose="05050102010706020507" pitchFamily="18" charset="2"/>
              </a:rPr>
              <a:t>+</a:t>
            </a:r>
            <a:r>
              <a:rPr lang="en-US" altLang="zh-CN" b="1" i="1" baseline="-250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Symbol" panose="05050102010706020507" pitchFamily="18" charset="2"/>
              </a:rPr>
              <a:t></a:t>
            </a:r>
            <a:r>
              <a:rPr lang="en-US" altLang="zh-CN" b="1" i="1" baseline="-250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Symbol" panose="05050102010706020507" pitchFamily="18" charset="2"/>
              </a:rPr>
              <a:t>2</a:t>
            </a:r>
            <a:r>
              <a:rPr lang="en-US" altLang="zh-CN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Symbol" panose="05050102010706020507" pitchFamily="18" charset="2"/>
              </a:rPr>
              <a:t>+…+ </a:t>
            </a:r>
            <a:r>
              <a:rPr lang="en-US" altLang="zh-CN" b="1" i="1" baseline="-25000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Symbol" panose="05050102010706020507" pitchFamily="18" charset="2"/>
              </a:rPr>
              <a:t>n </a:t>
            </a:r>
            <a:r>
              <a:rPr lang="en-US" altLang="zh-CN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Symbol" panose="05050102010706020507" pitchFamily="18" charset="2"/>
              </a:rPr>
              <a:t>,   </a:t>
            </a:r>
            <a:r>
              <a:rPr lang="en-US" altLang="zh-CN" b="1" i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  <a:sym typeface="Euclid Math One" panose="05050601010101010101" pitchFamily="18" charset="2"/>
              </a:rPr>
              <a:t>)</a:t>
            </a:r>
          </a:p>
        </p:txBody>
      </p:sp>
      <p:graphicFrame>
        <p:nvGraphicFramePr>
          <p:cNvPr id="15364" name="Object 5"/>
          <p:cNvGraphicFramePr>
            <a:graphicFrameLocks/>
          </p:cNvGraphicFramePr>
          <p:nvPr/>
        </p:nvGraphicFramePr>
        <p:xfrm>
          <a:off x="7464426" y="3789363"/>
          <a:ext cx="36036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r:id="rId3" imgW="126725" imgH="202760" progId="Equation.DSMT4">
                  <p:embed/>
                </p:oleObj>
              </mc:Choice>
              <mc:Fallback>
                <p:oleObj r:id="rId3" imgW="126725" imgH="202760" progId="Equation.DSMT4">
                  <p:embed/>
                  <p:pic>
                    <p:nvPicPr>
                      <p:cNvPr id="15364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6" y="3789363"/>
                        <a:ext cx="360363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6"/>
          <p:cNvGraphicFramePr>
            <a:graphicFrameLocks/>
          </p:cNvGraphicFramePr>
          <p:nvPr/>
        </p:nvGraphicFramePr>
        <p:xfrm>
          <a:off x="6969126" y="1363663"/>
          <a:ext cx="3587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r:id="rId5" imgW="126725" imgH="202760" progId="Equation.DSMT4">
                  <p:embed/>
                </p:oleObj>
              </mc:Choice>
              <mc:Fallback>
                <p:oleObj r:id="rId5" imgW="126725" imgH="202760" progId="Equation.DSMT4">
                  <p:embed/>
                  <p:pic>
                    <p:nvPicPr>
                      <p:cNvPr id="15365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26" y="1363663"/>
                        <a:ext cx="3587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7"/>
          <p:cNvGraphicFramePr>
            <a:graphicFrameLocks/>
          </p:cNvGraphicFramePr>
          <p:nvPr/>
        </p:nvGraphicFramePr>
        <p:xfrm>
          <a:off x="5375276" y="1341438"/>
          <a:ext cx="2889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r:id="rId7" imgW="139458" imgH="177492" progId="Equation.DSMT4">
                  <p:embed/>
                </p:oleObj>
              </mc:Choice>
              <mc:Fallback>
                <p:oleObj r:id="rId7" imgW="139458" imgH="177492" progId="Equation.DSMT4">
                  <p:embed/>
                  <p:pic>
                    <p:nvPicPr>
                      <p:cNvPr id="15366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6" y="1341438"/>
                        <a:ext cx="2889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8"/>
          <p:cNvGraphicFramePr>
            <a:graphicFrameLocks/>
          </p:cNvGraphicFramePr>
          <p:nvPr/>
        </p:nvGraphicFramePr>
        <p:xfrm>
          <a:off x="8040689" y="1412875"/>
          <a:ext cx="2889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r:id="rId9" imgW="139458" imgH="177492" progId="Equation.DSMT4">
                  <p:embed/>
                </p:oleObj>
              </mc:Choice>
              <mc:Fallback>
                <p:oleObj r:id="rId9" imgW="139458" imgH="177492" progId="Equation.DSMT4">
                  <p:embed/>
                  <p:pic>
                    <p:nvPicPr>
                      <p:cNvPr id="15367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9" y="1412875"/>
                        <a:ext cx="2889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9"/>
          <p:cNvGraphicFramePr>
            <a:graphicFrameLocks/>
          </p:cNvGraphicFramePr>
          <p:nvPr/>
        </p:nvGraphicFramePr>
        <p:xfrm>
          <a:off x="3071813" y="2060576"/>
          <a:ext cx="3937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r:id="rId10" imgW="190335" imgH="203024" progId="Equation.DSMT4">
                  <p:embed/>
                </p:oleObj>
              </mc:Choice>
              <mc:Fallback>
                <p:oleObj r:id="rId10" imgW="190335" imgH="203024" progId="Equation.DSMT4">
                  <p:embed/>
                  <p:pic>
                    <p:nvPicPr>
                      <p:cNvPr id="15368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2060576"/>
                        <a:ext cx="3937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10"/>
          <p:cNvGraphicFramePr>
            <a:graphicFrameLocks/>
          </p:cNvGraphicFramePr>
          <p:nvPr/>
        </p:nvGraphicFramePr>
        <p:xfrm>
          <a:off x="5880101" y="3087688"/>
          <a:ext cx="2889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r:id="rId12" imgW="139458" imgH="177492" progId="Equation.DSMT4">
                  <p:embed/>
                </p:oleObj>
              </mc:Choice>
              <mc:Fallback>
                <p:oleObj r:id="rId12" imgW="139458" imgH="177492" progId="Equation.DSMT4">
                  <p:embed/>
                  <p:pic>
                    <p:nvPicPr>
                      <p:cNvPr id="15369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1" y="3087688"/>
                        <a:ext cx="2889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1"/>
          <p:cNvGraphicFramePr>
            <a:graphicFrameLocks/>
          </p:cNvGraphicFramePr>
          <p:nvPr/>
        </p:nvGraphicFramePr>
        <p:xfrm>
          <a:off x="5086351" y="4400550"/>
          <a:ext cx="2889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r:id="rId13" imgW="139458" imgH="177492" progId="Equation.DSMT4">
                  <p:embed/>
                </p:oleObj>
              </mc:Choice>
              <mc:Fallback>
                <p:oleObj r:id="rId13" imgW="139458" imgH="177492" progId="Equation.DSMT4">
                  <p:embed/>
                  <p:pic>
                    <p:nvPicPr>
                      <p:cNvPr id="1537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1" y="4400550"/>
                        <a:ext cx="2889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2"/>
          <p:cNvGraphicFramePr>
            <a:graphicFrameLocks/>
          </p:cNvGraphicFramePr>
          <p:nvPr/>
        </p:nvGraphicFramePr>
        <p:xfrm>
          <a:off x="4124326" y="2943226"/>
          <a:ext cx="3587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r:id="rId14" imgW="126725" imgH="202760" progId="Equation.DSMT4">
                  <p:embed/>
                </p:oleObj>
              </mc:Choice>
              <mc:Fallback>
                <p:oleObj r:id="rId14" imgW="126725" imgH="202760" progId="Equation.DSMT4">
                  <p:embed/>
                  <p:pic>
                    <p:nvPicPr>
                      <p:cNvPr id="15371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6" y="2943226"/>
                        <a:ext cx="35877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4"/>
          <p:cNvGraphicFramePr>
            <a:graphicFrameLocks/>
          </p:cNvGraphicFramePr>
          <p:nvPr/>
        </p:nvGraphicFramePr>
        <p:xfrm>
          <a:off x="5232401" y="3789363"/>
          <a:ext cx="3587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r:id="rId15" imgW="126725" imgH="202760" progId="Equation.DSMT4">
                  <p:embed/>
                </p:oleObj>
              </mc:Choice>
              <mc:Fallback>
                <p:oleObj r:id="rId15" imgW="126725" imgH="202760" progId="Equation.DSMT4">
                  <p:embed/>
                  <p:pic>
                    <p:nvPicPr>
                      <p:cNvPr id="15372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3789363"/>
                        <a:ext cx="3587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5"/>
          <p:cNvGraphicFramePr>
            <a:graphicFrameLocks/>
          </p:cNvGraphicFramePr>
          <p:nvPr/>
        </p:nvGraphicFramePr>
        <p:xfrm>
          <a:off x="6024564" y="3789363"/>
          <a:ext cx="3587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r:id="rId16" imgW="126725" imgH="202760" progId="Equation.DSMT4">
                  <p:embed/>
                </p:oleObj>
              </mc:Choice>
              <mc:Fallback>
                <p:oleObj r:id="rId16" imgW="126725" imgH="202760" progId="Equation.DSMT4">
                  <p:embed/>
                  <p:pic>
                    <p:nvPicPr>
                      <p:cNvPr id="15373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4" y="3789363"/>
                        <a:ext cx="3587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6"/>
          <p:cNvGraphicFramePr>
            <a:graphicFrameLocks/>
          </p:cNvGraphicFramePr>
          <p:nvPr/>
        </p:nvGraphicFramePr>
        <p:xfrm>
          <a:off x="3944939" y="1420813"/>
          <a:ext cx="3587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r:id="rId17" imgW="126725" imgH="202760" progId="Equation.DSMT4">
                  <p:embed/>
                </p:oleObj>
              </mc:Choice>
              <mc:Fallback>
                <p:oleObj r:id="rId17" imgW="126725" imgH="202760" progId="Equation.DSMT4">
                  <p:embed/>
                  <p:pic>
                    <p:nvPicPr>
                      <p:cNvPr id="15374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9" y="1420813"/>
                        <a:ext cx="3587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6"/>
          <p:cNvGraphicFramePr>
            <a:graphicFrameLocks/>
          </p:cNvGraphicFramePr>
          <p:nvPr/>
        </p:nvGraphicFramePr>
        <p:xfrm>
          <a:off x="9042401" y="1420813"/>
          <a:ext cx="3587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r:id="rId18" imgW="126725" imgH="202760" progId="Equation.DSMT4">
                  <p:embed/>
                </p:oleObj>
              </mc:Choice>
              <mc:Fallback>
                <p:oleObj r:id="rId18" imgW="126725" imgH="202760" progId="Equation.DSMT4">
                  <p:embed/>
                  <p:pic>
                    <p:nvPicPr>
                      <p:cNvPr id="15375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1" y="1420813"/>
                        <a:ext cx="3587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6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7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13241"/>
      </p:ext>
    </p:extLst>
  </p:cSld>
  <p:clrMapOvr>
    <a:masterClrMapping/>
  </p:clrMapOvr>
  <p:transition spd="slow" advTm="248532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071814" y="765175"/>
            <a:ext cx="72723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</a:rPr>
              <a:t>统计量的分布称为抽样分布</a:t>
            </a:r>
            <a:r>
              <a:rPr lang="en-US" altLang="zh-CN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15366" name="Object 2"/>
          <p:cNvGraphicFramePr>
            <a:graphicFrameLocks/>
          </p:cNvGraphicFramePr>
          <p:nvPr/>
        </p:nvGraphicFramePr>
        <p:xfrm>
          <a:off x="2424114" y="1484314"/>
          <a:ext cx="24479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r:id="rId4" imgW="749300" imgH="228600" progId="Equation.DSMT4">
                  <p:embed/>
                </p:oleObj>
              </mc:Choice>
              <mc:Fallback>
                <p:oleObj r:id="rId4" imgW="749300" imgH="228600" progId="Equation.DSMT4">
                  <p:embed/>
                  <p:pic>
                    <p:nvPicPr>
                      <p:cNvPr id="1536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1484314"/>
                        <a:ext cx="244792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3"/>
          <p:cNvGraphicFramePr>
            <a:graphicFrameLocks/>
          </p:cNvGraphicFramePr>
          <p:nvPr/>
        </p:nvGraphicFramePr>
        <p:xfrm>
          <a:off x="2495550" y="4221163"/>
          <a:ext cx="4064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r:id="rId6" imgW="4064000" imgH="469900" progId="Equation.3">
                  <p:embed/>
                </p:oleObj>
              </mc:Choice>
              <mc:Fallback>
                <p:oleObj r:id="rId6" imgW="4064000" imgH="469900" progId="Equation.3">
                  <p:embed/>
                  <p:pic>
                    <p:nvPicPr>
                      <p:cNvPr id="1536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221163"/>
                        <a:ext cx="4064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279650" y="5157788"/>
            <a:ext cx="8497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</a:rPr>
              <a:t>自由度是指</a:t>
            </a:r>
            <a:r>
              <a:rPr lang="zh-CN" altLang="en-US" b="1">
                <a:solidFill>
                  <a:srgbClr val="4E3B3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上式</a:t>
            </a:r>
            <a:r>
              <a:rPr lang="zh-CN" altLang="en-US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</a:rPr>
              <a:t>右端包含的独立变量的个数</a:t>
            </a:r>
            <a:r>
              <a:rPr lang="en-US" altLang="zh-CN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15370" name="Object 4"/>
          <p:cNvGraphicFramePr>
            <a:graphicFrameLocks/>
          </p:cNvGraphicFramePr>
          <p:nvPr/>
        </p:nvGraphicFramePr>
        <p:xfrm>
          <a:off x="2463800" y="2133600"/>
          <a:ext cx="68326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tion" r:id="rId8" imgW="2730500" imgH="228600" progId="Equation.DSMT4">
                  <p:embed/>
                </p:oleObj>
              </mc:Choice>
              <mc:Fallback>
                <p:oleObj name="Equation" r:id="rId8" imgW="2730500" imgH="228600" progId="Equation.DSMT4">
                  <p:embed/>
                  <p:pic>
                    <p:nvPicPr>
                      <p:cNvPr id="1537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2133600"/>
                        <a:ext cx="68326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5"/>
          <p:cNvGraphicFramePr>
            <a:graphicFrameLocks/>
          </p:cNvGraphicFramePr>
          <p:nvPr/>
        </p:nvGraphicFramePr>
        <p:xfrm>
          <a:off x="2551113" y="2781300"/>
          <a:ext cx="22669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10" imgW="964781" imgH="215806" progId="Equation.DSMT4">
                  <p:embed/>
                </p:oleObj>
              </mc:Choice>
              <mc:Fallback>
                <p:oleObj name="Equation" r:id="rId10" imgW="964781" imgH="215806" progId="Equation.DSMT4">
                  <p:embed/>
                  <p:pic>
                    <p:nvPicPr>
                      <p:cNvPr id="15371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2781300"/>
                        <a:ext cx="22669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6"/>
          <p:cNvGraphicFramePr>
            <a:graphicFrameLocks/>
          </p:cNvGraphicFramePr>
          <p:nvPr/>
        </p:nvGraphicFramePr>
        <p:xfrm>
          <a:off x="3970339" y="3357563"/>
          <a:ext cx="42513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12" imgW="1562100" imgH="241300" progId="Equation.DSMT4">
                  <p:embed/>
                </p:oleObj>
              </mc:Choice>
              <mc:Fallback>
                <p:oleObj name="Equation" r:id="rId12" imgW="1562100" imgH="241300" progId="Equation.DSMT4">
                  <p:embed/>
                  <p:pic>
                    <p:nvPicPr>
                      <p:cNvPr id="15373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9" y="3357563"/>
                        <a:ext cx="42513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7"/>
          <p:cNvGraphicFramePr>
            <a:graphicFrameLocks/>
          </p:cNvGraphicFramePr>
          <p:nvPr/>
        </p:nvGraphicFramePr>
        <p:xfrm>
          <a:off x="6672263" y="4221163"/>
          <a:ext cx="2451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r:id="rId14" imgW="2451100" imgH="469900" progId="Equation.3">
                  <p:embed/>
                </p:oleObj>
              </mc:Choice>
              <mc:Fallback>
                <p:oleObj r:id="rId14" imgW="2451100" imgH="469900" progId="Equation.3">
                  <p:embed/>
                  <p:pic>
                    <p:nvPicPr>
                      <p:cNvPr id="15374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4221163"/>
                        <a:ext cx="2451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4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43058445"/>
      </p:ext>
    </p:extLst>
  </p:cSld>
  <p:clrMapOvr>
    <a:masterClrMapping/>
  </p:clrMapOvr>
  <p:transition advTm="2258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1536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/>
          </p:cNvGraphicFramePr>
          <p:nvPr/>
        </p:nvGraphicFramePr>
        <p:xfrm>
          <a:off x="2413000" y="727075"/>
          <a:ext cx="4089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r:id="rId4" imgW="3981358" imgH="361981" progId="Equation.3">
                  <p:embed/>
                </p:oleObj>
              </mc:Choice>
              <mc:Fallback>
                <p:oleObj r:id="rId4" imgW="3981358" imgH="361981" progId="Equation.3">
                  <p:embed/>
                  <p:pic>
                    <p:nvPicPr>
                      <p:cNvPr id="1741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727075"/>
                        <a:ext cx="4089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3"/>
          <p:cNvGraphicFramePr>
            <a:graphicFrameLocks/>
          </p:cNvGraphicFramePr>
          <p:nvPr/>
        </p:nvGraphicFramePr>
        <p:xfrm>
          <a:off x="3432175" y="217170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r:id="rId6" imgW="774364" imgH="393529" progId="Equation.3">
                  <p:embed/>
                </p:oleObj>
              </mc:Choice>
              <mc:Fallback>
                <p:oleObj r:id="rId6" imgW="774364" imgH="393529" progId="Equation.3">
                  <p:embed/>
                  <p:pic>
                    <p:nvPicPr>
                      <p:cNvPr id="1638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2171700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349500" y="3535364"/>
            <a:ext cx="213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16391" name="Object 4"/>
          <p:cNvGraphicFramePr>
            <a:graphicFrameLocks/>
          </p:cNvGraphicFramePr>
          <p:nvPr/>
        </p:nvGraphicFramePr>
        <p:xfrm>
          <a:off x="3487739" y="3487739"/>
          <a:ext cx="521652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8" imgW="2336800" imgH="444500" progId="Equation.DSMT4">
                  <p:embed/>
                </p:oleObj>
              </mc:Choice>
              <mc:Fallback>
                <p:oleObj name="Equation" r:id="rId8" imgW="2336800" imgH="444500" progId="Equation.DSMT4">
                  <p:embed/>
                  <p:pic>
                    <p:nvPicPr>
                      <p:cNvPr id="16391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9" y="3487739"/>
                        <a:ext cx="5216525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5"/>
          <p:cNvGraphicFramePr>
            <a:graphicFrameLocks/>
          </p:cNvGraphicFramePr>
          <p:nvPr/>
        </p:nvGraphicFramePr>
        <p:xfrm>
          <a:off x="2481263" y="4437064"/>
          <a:ext cx="32686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Equation" r:id="rId10" imgW="1447800" imgH="228600" progId="Equation.DSMT4">
                  <p:embed/>
                </p:oleObj>
              </mc:Choice>
              <mc:Fallback>
                <p:oleObj name="Equation" r:id="rId10" imgW="1447800" imgH="228600" progId="Equation.DSMT4">
                  <p:embed/>
                  <p:pic>
                    <p:nvPicPr>
                      <p:cNvPr id="16392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4437064"/>
                        <a:ext cx="32686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6"/>
          <p:cNvGraphicFramePr>
            <a:graphicFrameLocks/>
          </p:cNvGraphicFramePr>
          <p:nvPr/>
        </p:nvGraphicFramePr>
        <p:xfrm>
          <a:off x="5537201" y="4437064"/>
          <a:ext cx="3133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12" imgW="1193800" imgH="241300" progId="Equation.DSMT4">
                  <p:embed/>
                </p:oleObj>
              </mc:Choice>
              <mc:Fallback>
                <p:oleObj name="Equation" r:id="rId12" imgW="1193800" imgH="241300" progId="Equation.DSMT4">
                  <p:embed/>
                  <p:pic>
                    <p:nvPicPr>
                      <p:cNvPr id="16393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1" y="4437064"/>
                        <a:ext cx="31337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7"/>
          <p:cNvGraphicFramePr>
            <a:graphicFrameLocks/>
          </p:cNvGraphicFramePr>
          <p:nvPr/>
        </p:nvGraphicFramePr>
        <p:xfrm>
          <a:off x="2587626" y="5145088"/>
          <a:ext cx="42846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14" imgW="2082800" imgH="444500" progId="Equation.DSMT4">
                  <p:embed/>
                </p:oleObj>
              </mc:Choice>
              <mc:Fallback>
                <p:oleObj name="Equation" r:id="rId14" imgW="2082800" imgH="444500" progId="Equation.DSMT4">
                  <p:embed/>
                  <p:pic>
                    <p:nvPicPr>
                      <p:cNvPr id="16394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6" y="5145088"/>
                        <a:ext cx="428466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8"/>
          <p:cNvGraphicFramePr>
            <a:graphicFrameLocks/>
          </p:cNvGraphicFramePr>
          <p:nvPr/>
        </p:nvGraphicFramePr>
        <p:xfrm>
          <a:off x="4295775" y="22764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r:id="rId16" imgW="241091" imgH="152268" progId="Equation.3">
                  <p:embed/>
                </p:oleObj>
              </mc:Choice>
              <mc:Fallback>
                <p:oleObj r:id="rId16" imgW="241091" imgH="152268" progId="Equation.3">
                  <p:embed/>
                  <p:pic>
                    <p:nvPicPr>
                      <p:cNvPr id="16397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227647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9"/>
          <p:cNvGraphicFramePr>
            <a:graphicFrameLocks/>
          </p:cNvGraphicFramePr>
          <p:nvPr/>
        </p:nvGraphicFramePr>
        <p:xfrm>
          <a:off x="4625975" y="1628775"/>
          <a:ext cx="965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r:id="rId18" imgW="965200" imgH="1511300" progId="Equation.3">
                  <p:embed/>
                </p:oleObj>
              </mc:Choice>
              <mc:Fallback>
                <p:oleObj r:id="rId18" imgW="965200" imgH="1511300" progId="Equation.3">
                  <p:embed/>
                  <p:pic>
                    <p:nvPicPr>
                      <p:cNvPr id="16398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975" y="1628775"/>
                        <a:ext cx="965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0"/>
          <p:cNvGraphicFramePr>
            <a:graphicFrameLocks/>
          </p:cNvGraphicFramePr>
          <p:nvPr/>
        </p:nvGraphicFramePr>
        <p:xfrm>
          <a:off x="5591175" y="2878138"/>
          <a:ext cx="2438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r:id="rId20" imgW="2437342" imgH="393529" progId="Equation.3">
                  <p:embed/>
                </p:oleObj>
              </mc:Choice>
              <mc:Fallback>
                <p:oleObj r:id="rId20" imgW="2437342" imgH="393529" progId="Equation.3">
                  <p:embed/>
                  <p:pic>
                    <p:nvPicPr>
                      <p:cNvPr id="16399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2878138"/>
                        <a:ext cx="2438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Object 11"/>
          <p:cNvGraphicFramePr>
            <a:graphicFrameLocks/>
          </p:cNvGraphicFramePr>
          <p:nvPr/>
        </p:nvGraphicFramePr>
        <p:xfrm>
          <a:off x="5105400" y="1196975"/>
          <a:ext cx="25019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r:id="rId22" imgW="2501900" imgH="1422400" progId="Equation.3">
                  <p:embed/>
                </p:oleObj>
              </mc:Choice>
              <mc:Fallback>
                <p:oleObj r:id="rId22" imgW="2501900" imgH="1422400" progId="Equation.3">
                  <p:embed/>
                  <p:pic>
                    <p:nvPicPr>
                      <p:cNvPr id="1640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196975"/>
                        <a:ext cx="25019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12"/>
          <p:cNvGraphicFramePr>
            <a:graphicFrameLocks/>
          </p:cNvGraphicFramePr>
          <p:nvPr/>
        </p:nvGraphicFramePr>
        <p:xfrm>
          <a:off x="7608888" y="1844675"/>
          <a:ext cx="115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r:id="rId24" imgW="1155199" imgH="393529" progId="Equation.3">
                  <p:embed/>
                </p:oleObj>
              </mc:Choice>
              <mc:Fallback>
                <p:oleObj r:id="rId24" imgW="1155199" imgH="393529" progId="Equation.3">
                  <p:embed/>
                  <p:pic>
                    <p:nvPicPr>
                      <p:cNvPr id="16401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8" y="1844675"/>
                        <a:ext cx="1155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13"/>
          <p:cNvGraphicFramePr>
            <a:graphicFrameLocks/>
          </p:cNvGraphicFramePr>
          <p:nvPr/>
        </p:nvGraphicFramePr>
        <p:xfrm>
          <a:off x="7959725" y="2781300"/>
          <a:ext cx="10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r:id="rId26" imgW="1015559" imgH="444307" progId="Equation.3">
                  <p:embed/>
                </p:oleObj>
              </mc:Choice>
              <mc:Fallback>
                <p:oleObj r:id="rId26" imgW="1015559" imgH="444307" progId="Equation.3">
                  <p:embed/>
                  <p:pic>
                    <p:nvPicPr>
                      <p:cNvPr id="16402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9725" y="2781300"/>
                        <a:ext cx="101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23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263133970"/>
      </p:ext>
    </p:extLst>
  </p:cSld>
  <p:clrMapOvr>
    <a:masterClrMapping/>
  </p:clrMapOvr>
  <p:transition advTm="2886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60" name="Object 2"/>
          <p:cNvGraphicFramePr>
            <a:graphicFrameLocks/>
          </p:cNvGraphicFramePr>
          <p:nvPr/>
        </p:nvGraphicFramePr>
        <p:xfrm>
          <a:off x="2430463" y="2887663"/>
          <a:ext cx="4889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r:id="rId4" imgW="4781463" imgH="361981" progId="Equation.3">
                  <p:embed/>
                </p:oleObj>
              </mc:Choice>
              <mc:Fallback>
                <p:oleObj r:id="rId4" imgW="4781463" imgH="361981" progId="Equation.3">
                  <p:embed/>
                  <p:pic>
                    <p:nvPicPr>
                      <p:cNvPr id="1946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2887663"/>
                        <a:ext cx="4889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/>
          </p:cNvGraphicFramePr>
          <p:nvPr/>
        </p:nvGraphicFramePr>
        <p:xfrm>
          <a:off x="2495551" y="765176"/>
          <a:ext cx="51847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Equation" r:id="rId6" imgW="1968500" imgH="228600" progId="Equation.DSMT4">
                  <p:embed/>
                </p:oleObj>
              </mc:Choice>
              <mc:Fallback>
                <p:oleObj name="Equation" r:id="rId6" imgW="1968500" imgH="228600" progId="Equation.DSMT4">
                  <p:embed/>
                  <p:pic>
                    <p:nvPicPr>
                      <p:cNvPr id="18435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765176"/>
                        <a:ext cx="51847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4"/>
          <p:cNvGraphicFramePr>
            <a:graphicFrameLocks/>
          </p:cNvGraphicFramePr>
          <p:nvPr/>
        </p:nvGraphicFramePr>
        <p:xfrm>
          <a:off x="2493964" y="1412876"/>
          <a:ext cx="52609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8" imgW="2146300" imgH="241300" progId="Equation.DSMT4">
                  <p:embed/>
                </p:oleObj>
              </mc:Choice>
              <mc:Fallback>
                <p:oleObj name="Equation" r:id="rId8" imgW="2146300" imgH="241300" progId="Equation.DSMT4">
                  <p:embed/>
                  <p:pic>
                    <p:nvPicPr>
                      <p:cNvPr id="1946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4" y="1412876"/>
                        <a:ext cx="526097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5"/>
          <p:cNvGraphicFramePr>
            <a:graphicFrameLocks/>
          </p:cNvGraphicFramePr>
          <p:nvPr/>
        </p:nvGraphicFramePr>
        <p:xfrm>
          <a:off x="2495550" y="2216150"/>
          <a:ext cx="389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r:id="rId10" imgW="3897209" imgH="431613" progId="Equation.3">
                  <p:embed/>
                </p:oleObj>
              </mc:Choice>
              <mc:Fallback>
                <p:oleObj r:id="rId10" imgW="3897209" imgH="431613" progId="Equation.3">
                  <p:embed/>
                  <p:pic>
                    <p:nvPicPr>
                      <p:cNvPr id="19463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216150"/>
                        <a:ext cx="389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6"/>
          <p:cNvGraphicFramePr>
            <a:graphicFrameLocks/>
          </p:cNvGraphicFramePr>
          <p:nvPr/>
        </p:nvGraphicFramePr>
        <p:xfrm>
          <a:off x="6240463" y="2108200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r:id="rId12" imgW="406048" imgH="456803" progId="Equation.3">
                  <p:embed/>
                </p:oleObj>
              </mc:Choice>
              <mc:Fallback>
                <p:oleObj r:id="rId12" imgW="406048" imgH="456803" progId="Equation.3">
                  <p:embed/>
                  <p:pic>
                    <p:nvPicPr>
                      <p:cNvPr id="19464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2108200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7"/>
          <p:cNvGraphicFramePr>
            <a:graphicFrameLocks/>
          </p:cNvGraphicFramePr>
          <p:nvPr/>
        </p:nvGraphicFramePr>
        <p:xfrm>
          <a:off x="7942263" y="2330450"/>
          <a:ext cx="241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r:id="rId14" imgW="240882" imgH="114102" progId="Equation.3">
                  <p:embed/>
                </p:oleObj>
              </mc:Choice>
              <mc:Fallback>
                <p:oleObj r:id="rId14" imgW="240882" imgH="114102" progId="Equation.3">
                  <p:embed/>
                  <p:pic>
                    <p:nvPicPr>
                      <p:cNvPr id="19465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2263" y="2330450"/>
                        <a:ext cx="241300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3536950"/>
            <a:ext cx="7704137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68" name="Object 8"/>
          <p:cNvGraphicFramePr>
            <a:graphicFrameLocks/>
          </p:cNvGraphicFramePr>
          <p:nvPr/>
        </p:nvGraphicFramePr>
        <p:xfrm>
          <a:off x="6672263" y="23399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r:id="rId17" imgW="241091" imgH="152268" progId="Equation.3">
                  <p:embed/>
                </p:oleObj>
              </mc:Choice>
              <mc:Fallback>
                <p:oleObj r:id="rId17" imgW="241091" imgH="152268" progId="Equation.3">
                  <p:embed/>
                  <p:pic>
                    <p:nvPicPr>
                      <p:cNvPr id="19468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233997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9"/>
          <p:cNvGraphicFramePr>
            <a:graphicFrameLocks/>
          </p:cNvGraphicFramePr>
          <p:nvPr/>
        </p:nvGraphicFramePr>
        <p:xfrm>
          <a:off x="6940551" y="1989138"/>
          <a:ext cx="11906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Equation" r:id="rId19" imgW="406224" imgH="431613" progId="Equation.DSMT4">
                  <p:embed/>
                </p:oleObj>
              </mc:Choice>
              <mc:Fallback>
                <p:oleObj name="Equation" r:id="rId19" imgW="406224" imgH="431613" progId="Equation.DSMT4">
                  <p:embed/>
                  <p:pic>
                    <p:nvPicPr>
                      <p:cNvPr id="19469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51" y="1989138"/>
                        <a:ext cx="119062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0"/>
          <p:cNvGraphicFramePr>
            <a:graphicFrameLocks/>
          </p:cNvGraphicFramePr>
          <p:nvPr/>
        </p:nvGraphicFramePr>
        <p:xfrm>
          <a:off x="8301038" y="2049464"/>
          <a:ext cx="14605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21" imgW="672808" imgH="444307" progId="Equation.DSMT4">
                  <p:embed/>
                </p:oleObj>
              </mc:Choice>
              <mc:Fallback>
                <p:oleObj name="Equation" r:id="rId21" imgW="672808" imgH="444307" progId="Equation.DSMT4">
                  <p:embed/>
                  <p:pic>
                    <p:nvPicPr>
                      <p:cNvPr id="1947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1038" y="2049464"/>
                        <a:ext cx="14605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4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4225519214"/>
      </p:ext>
    </p:extLst>
  </p:cSld>
  <p:clrMapOvr>
    <a:masterClrMapping/>
  </p:clrMapOvr>
  <p:transition advTm="16161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/>
          </p:cNvGraphicFramePr>
          <p:nvPr/>
        </p:nvGraphicFramePr>
        <p:xfrm>
          <a:off x="2438400" y="727075"/>
          <a:ext cx="2654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r:id="rId4" imgW="2552831" imgH="361981" progId="Equation.3">
                  <p:embed/>
                </p:oleObj>
              </mc:Choice>
              <mc:Fallback>
                <p:oleObj r:id="rId4" imgW="2552831" imgH="361981" progId="Equation.3">
                  <p:embed/>
                  <p:pic>
                    <p:nvPicPr>
                      <p:cNvPr id="1945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727075"/>
                        <a:ext cx="2654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351088" y="1430339"/>
            <a:ext cx="2590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b="1">
                <a:solidFill>
                  <a:srgbClr val="4E3B3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  <p:graphicFrame>
        <p:nvGraphicFramePr>
          <p:cNvPr id="17414" name="Object 3"/>
          <p:cNvGraphicFramePr>
            <a:graphicFrameLocks/>
          </p:cNvGraphicFramePr>
          <p:nvPr/>
        </p:nvGraphicFramePr>
        <p:xfrm>
          <a:off x="2374900" y="2095500"/>
          <a:ext cx="3505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r:id="rId6" imgW="3400445" imgH="361981" progId="Equation.3">
                  <p:embed/>
                </p:oleObj>
              </mc:Choice>
              <mc:Fallback>
                <p:oleObj r:id="rId6" imgW="3400445" imgH="361981" progId="Equation.3">
                  <p:embed/>
                  <p:pic>
                    <p:nvPicPr>
                      <p:cNvPr id="17414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2095500"/>
                        <a:ext cx="3505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4"/>
          <p:cNvGraphicFramePr>
            <a:graphicFrameLocks/>
          </p:cNvGraphicFramePr>
          <p:nvPr/>
        </p:nvGraphicFramePr>
        <p:xfrm>
          <a:off x="3503613" y="1557338"/>
          <a:ext cx="3276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r:id="rId8" imgW="3171805" imgH="361981" progId="Equation.3">
                  <p:embed/>
                </p:oleObj>
              </mc:Choice>
              <mc:Fallback>
                <p:oleObj r:id="rId8" imgW="3171805" imgH="361981" progId="Equation.3">
                  <p:embed/>
                  <p:pic>
                    <p:nvPicPr>
                      <p:cNvPr id="17415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1557338"/>
                        <a:ext cx="3276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135189" y="3341688"/>
            <a:ext cx="81041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</a:rPr>
              <a:t>( </a:t>
            </a:r>
            <a:r>
              <a:rPr lang="zh-CN" altLang="en-US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</a:rPr>
              <a:t>此性质可以推广到多个随机变量的情形</a:t>
            </a:r>
            <a:r>
              <a:rPr lang="en-US" altLang="zh-CN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</a:rPr>
              <a:t>. )</a:t>
            </a:r>
          </a:p>
        </p:txBody>
      </p:sp>
      <p:graphicFrame>
        <p:nvGraphicFramePr>
          <p:cNvPr id="17419" name="Object 6"/>
          <p:cNvGraphicFramePr>
            <a:graphicFrameLocks/>
          </p:cNvGraphicFramePr>
          <p:nvPr/>
        </p:nvGraphicFramePr>
        <p:xfrm>
          <a:off x="2441575" y="2781300"/>
          <a:ext cx="55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r:id="rId10" imgW="558315" imgH="406048" progId="Equation.3">
                  <p:embed/>
                </p:oleObj>
              </mc:Choice>
              <mc:Fallback>
                <p:oleObj r:id="rId10" imgW="558315" imgH="406048" progId="Equation.3">
                  <p:embed/>
                  <p:pic>
                    <p:nvPicPr>
                      <p:cNvPr id="17419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2781300"/>
                        <a:ext cx="558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7"/>
          <p:cNvGraphicFramePr>
            <a:graphicFrameLocks/>
          </p:cNvGraphicFramePr>
          <p:nvPr/>
        </p:nvGraphicFramePr>
        <p:xfrm>
          <a:off x="8975725" y="2095500"/>
          <a:ext cx="863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r:id="rId12" imgW="863225" imgH="469696" progId="Equation.3">
                  <p:embed/>
                </p:oleObj>
              </mc:Choice>
              <mc:Fallback>
                <p:oleObj r:id="rId12" imgW="863225" imgH="469696" progId="Equation.3">
                  <p:embed/>
                  <p:pic>
                    <p:nvPicPr>
                      <p:cNvPr id="1742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5725" y="2095500"/>
                        <a:ext cx="863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8"/>
          <p:cNvGraphicFramePr>
            <a:graphicFrameLocks/>
          </p:cNvGraphicFramePr>
          <p:nvPr/>
        </p:nvGraphicFramePr>
        <p:xfrm>
          <a:off x="7516813" y="2095500"/>
          <a:ext cx="1892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r:id="rId14" imgW="1892300" imgH="469900" progId="Equation.3">
                  <p:embed/>
                </p:oleObj>
              </mc:Choice>
              <mc:Fallback>
                <p:oleObj r:id="rId14" imgW="1892300" imgH="469900" progId="Equation.3">
                  <p:embed/>
                  <p:pic>
                    <p:nvPicPr>
                      <p:cNvPr id="17421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6813" y="2095500"/>
                        <a:ext cx="1892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9"/>
          <p:cNvGraphicFramePr>
            <a:graphicFrameLocks/>
          </p:cNvGraphicFramePr>
          <p:nvPr/>
        </p:nvGraphicFramePr>
        <p:xfrm>
          <a:off x="5541963" y="2095500"/>
          <a:ext cx="1993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r:id="rId16" imgW="1993900" imgH="469900" progId="Equation.3">
                  <p:embed/>
                </p:oleObj>
              </mc:Choice>
              <mc:Fallback>
                <p:oleObj r:id="rId16" imgW="1993900" imgH="469900" progId="Equation.3">
                  <p:embed/>
                  <p:pic>
                    <p:nvPicPr>
                      <p:cNvPr id="17422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963" y="2095500"/>
                        <a:ext cx="1993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0"/>
          <p:cNvGraphicFramePr>
            <a:graphicFrameLocks/>
          </p:cNvGraphicFramePr>
          <p:nvPr/>
        </p:nvGraphicFramePr>
        <p:xfrm>
          <a:off x="3121025" y="2743200"/>
          <a:ext cx="3695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r:id="rId18" imgW="3695700" imgH="469900" progId="Equation.3">
                  <p:embed/>
                </p:oleObj>
              </mc:Choice>
              <mc:Fallback>
                <p:oleObj r:id="rId18" imgW="3695700" imgH="469900" progId="Equation.3">
                  <p:embed/>
                  <p:pic>
                    <p:nvPicPr>
                      <p:cNvPr id="17423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2743200"/>
                        <a:ext cx="3695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Text Box 4"/>
          <p:cNvSpPr txBox="1">
            <a:spLocks noChangeArrowheads="1"/>
          </p:cNvSpPr>
          <p:nvPr/>
        </p:nvSpPr>
        <p:spPr bwMode="auto">
          <a:xfrm>
            <a:off x="2495551" y="4005263"/>
            <a:ext cx="1895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b="1">
                <a:solidFill>
                  <a:srgbClr val="4E3B3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  <p:graphicFrame>
        <p:nvGraphicFramePr>
          <p:cNvPr id="92176" name="Object 16"/>
          <p:cNvGraphicFramePr>
            <a:graphicFrameLocks/>
          </p:cNvGraphicFramePr>
          <p:nvPr/>
        </p:nvGraphicFramePr>
        <p:xfrm>
          <a:off x="3792538" y="4076700"/>
          <a:ext cx="4686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r:id="rId20" imgW="4581436" imgH="361981" progId="Equation.3">
                  <p:embed/>
                </p:oleObj>
              </mc:Choice>
              <mc:Fallback>
                <p:oleObj r:id="rId20" imgW="4581436" imgH="361981" progId="Equation.3">
                  <p:embed/>
                  <p:pic>
                    <p:nvPicPr>
                      <p:cNvPr id="92176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4076700"/>
                        <a:ext cx="4686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7" name="Object 17"/>
          <p:cNvGraphicFramePr>
            <a:graphicFrameLocks/>
          </p:cNvGraphicFramePr>
          <p:nvPr/>
        </p:nvGraphicFramePr>
        <p:xfrm>
          <a:off x="2566988" y="4868863"/>
          <a:ext cx="2387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r:id="rId22" imgW="2286129" imgH="361981" progId="Equation.3">
                  <p:embed/>
                </p:oleObj>
              </mc:Choice>
              <mc:Fallback>
                <p:oleObj r:id="rId22" imgW="2286129" imgH="361981" progId="Equation.3">
                  <p:embed/>
                  <p:pic>
                    <p:nvPicPr>
                      <p:cNvPr id="92177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4868863"/>
                        <a:ext cx="2387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8" name="Object 18"/>
          <p:cNvGraphicFramePr>
            <a:graphicFrameLocks/>
          </p:cNvGraphicFramePr>
          <p:nvPr/>
        </p:nvGraphicFramePr>
        <p:xfrm>
          <a:off x="4872038" y="4868863"/>
          <a:ext cx="2387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r:id="rId24" imgW="2387600" imgH="469900" progId="Equation.3">
                  <p:embed/>
                </p:oleObj>
              </mc:Choice>
              <mc:Fallback>
                <p:oleObj r:id="rId24" imgW="2387600" imgH="469900" progId="Equation.3">
                  <p:embed/>
                  <p:pic>
                    <p:nvPicPr>
                      <p:cNvPr id="92178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4868863"/>
                        <a:ext cx="2387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9" name="Object 19"/>
          <p:cNvGraphicFramePr>
            <a:graphicFrameLocks/>
          </p:cNvGraphicFramePr>
          <p:nvPr/>
        </p:nvGraphicFramePr>
        <p:xfrm>
          <a:off x="7175500" y="4868863"/>
          <a:ext cx="1816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r:id="rId26" imgW="1816100" imgH="469900" progId="Equation.3">
                  <p:embed/>
                </p:oleObj>
              </mc:Choice>
              <mc:Fallback>
                <p:oleObj r:id="rId26" imgW="1816100" imgH="469900" progId="Equation.3">
                  <p:embed/>
                  <p:pic>
                    <p:nvPicPr>
                      <p:cNvPr id="92179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4868863"/>
                        <a:ext cx="1816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73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407519654"/>
      </p:ext>
    </p:extLst>
  </p:cSld>
  <p:clrMapOvr>
    <a:masterClrMapping/>
  </p:clrMapOvr>
  <p:transition advTm="2000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16" grpId="0"/>
      <p:bldP spid="3176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8" name="Object 2"/>
          <p:cNvGraphicFramePr>
            <a:graphicFrameLocks/>
          </p:cNvGraphicFramePr>
          <p:nvPr/>
        </p:nvGraphicFramePr>
        <p:xfrm>
          <a:off x="2478089" y="1412875"/>
          <a:ext cx="33480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Equation" r:id="rId4" imgW="1333500" imgH="215900" progId="Equation.DSMT4">
                  <p:embed/>
                </p:oleObj>
              </mc:Choice>
              <mc:Fallback>
                <p:oleObj name="Equation" r:id="rId4" imgW="1333500" imgH="215900" progId="Equation.DSMT4">
                  <p:embed/>
                  <p:pic>
                    <p:nvPicPr>
                      <p:cNvPr id="2150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9" y="1412875"/>
                        <a:ext cx="33480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433638" y="3341689"/>
            <a:ext cx="6172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i="1">
                <a:solidFill>
                  <a:srgbClr val="4E3B3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zh-CN" altLang="en-US" b="1">
                <a:solidFill>
                  <a:srgbClr val="4E3B3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分布又称学生氏</a:t>
            </a:r>
            <a:r>
              <a:rPr lang="en-US" altLang="zh-CN" b="1">
                <a:solidFill>
                  <a:srgbClr val="4E3B3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(Student)</a:t>
            </a:r>
            <a:r>
              <a:rPr lang="zh-CN" altLang="en-US" b="1">
                <a:solidFill>
                  <a:srgbClr val="4E3B3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</a:t>
            </a:r>
            <a:r>
              <a:rPr lang="en-US" altLang="zh-CN" b="1">
                <a:solidFill>
                  <a:srgbClr val="4E3B3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b="1" i="1">
              <a:solidFill>
                <a:srgbClr val="4E3B3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512" name="Object 3"/>
          <p:cNvGraphicFramePr>
            <a:graphicFrameLocks/>
          </p:cNvGraphicFramePr>
          <p:nvPr/>
        </p:nvGraphicFramePr>
        <p:xfrm>
          <a:off x="3143250" y="4508500"/>
          <a:ext cx="65532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r:id="rId6" imgW="6553200" imgH="1816100" progId="Equation.3">
                  <p:embed/>
                </p:oleObj>
              </mc:Choice>
              <mc:Fallback>
                <p:oleObj r:id="rId6" imgW="6553200" imgH="1816100" progId="Equation.3">
                  <p:embed/>
                  <p:pic>
                    <p:nvPicPr>
                      <p:cNvPr id="21512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508500"/>
                        <a:ext cx="6553200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4"/>
          <p:cNvGraphicFramePr>
            <a:graphicFrameLocks/>
          </p:cNvGraphicFramePr>
          <p:nvPr/>
        </p:nvGraphicFramePr>
        <p:xfrm>
          <a:off x="2527300" y="4016375"/>
          <a:ext cx="462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r:id="rId8" imgW="4620794" imgH="444307" progId="Equation.3">
                  <p:embed/>
                </p:oleObj>
              </mc:Choice>
              <mc:Fallback>
                <p:oleObj r:id="rId8" imgW="4620794" imgH="444307" progId="Equation.3">
                  <p:embed/>
                  <p:pic>
                    <p:nvPicPr>
                      <p:cNvPr id="21513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4016375"/>
                        <a:ext cx="4622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5"/>
          <p:cNvGraphicFramePr>
            <a:graphicFrameLocks/>
          </p:cNvGraphicFramePr>
          <p:nvPr/>
        </p:nvGraphicFramePr>
        <p:xfrm>
          <a:off x="2927350" y="765176"/>
          <a:ext cx="11890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r:id="rId10" imgW="952621" imgH="323920" progId="Equation.3">
                  <p:embed/>
                </p:oleObj>
              </mc:Choice>
              <mc:Fallback>
                <p:oleObj r:id="rId10" imgW="952621" imgH="323920" progId="Equation.3">
                  <p:embed/>
                  <p:pic>
                    <p:nvPicPr>
                      <p:cNvPr id="20486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765176"/>
                        <a:ext cx="1189038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12"/>
          <p:cNvSpPr txBox="1">
            <a:spLocks noChangeArrowheads="1"/>
          </p:cNvSpPr>
          <p:nvPr/>
        </p:nvSpPr>
        <p:spPr bwMode="auto">
          <a:xfrm>
            <a:off x="2389188" y="677863"/>
            <a:ext cx="698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>
                <a:solidFill>
                  <a:srgbClr val="4E3B3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</a:t>
            </a:r>
            <a:r>
              <a:rPr lang="en-US" altLang="zh-CN" b="1">
                <a:solidFill>
                  <a:srgbClr val="4E3B3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21520" name="Object 6"/>
          <p:cNvGraphicFramePr>
            <a:graphicFrameLocks/>
          </p:cNvGraphicFramePr>
          <p:nvPr/>
        </p:nvGraphicFramePr>
        <p:xfrm>
          <a:off x="9563100" y="2211388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r:id="rId12" imgW="190417" imgH="418918" progId="Equation.3">
                  <p:embed/>
                </p:oleObj>
              </mc:Choice>
              <mc:Fallback>
                <p:oleObj r:id="rId12" imgW="190417" imgH="418918" progId="Equation.3">
                  <p:embed/>
                  <p:pic>
                    <p:nvPicPr>
                      <p:cNvPr id="2152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3100" y="2211388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7"/>
          <p:cNvGraphicFramePr>
            <a:graphicFrameLocks/>
          </p:cNvGraphicFramePr>
          <p:nvPr/>
        </p:nvGraphicFramePr>
        <p:xfrm>
          <a:off x="2411414" y="1916113"/>
          <a:ext cx="75152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14" imgW="3492500" imgH="457200" progId="Equation.DSMT4">
                  <p:embed/>
                </p:oleObj>
              </mc:Choice>
              <mc:Fallback>
                <p:oleObj name="Equation" r:id="rId14" imgW="3492500" imgH="457200" progId="Equation.DSMT4">
                  <p:embed/>
                  <p:pic>
                    <p:nvPicPr>
                      <p:cNvPr id="21521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4" y="1916113"/>
                        <a:ext cx="751522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8"/>
          <p:cNvGraphicFramePr>
            <a:graphicFrameLocks/>
          </p:cNvGraphicFramePr>
          <p:nvPr/>
        </p:nvGraphicFramePr>
        <p:xfrm>
          <a:off x="7173914" y="1412875"/>
          <a:ext cx="24542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Equation" r:id="rId16" imgW="850531" imgH="215806" progId="Equation.DSMT4">
                  <p:embed/>
                </p:oleObj>
              </mc:Choice>
              <mc:Fallback>
                <p:oleObj name="Equation" r:id="rId16" imgW="850531" imgH="215806" progId="Equation.DSMT4">
                  <p:embed/>
                  <p:pic>
                    <p:nvPicPr>
                      <p:cNvPr id="21522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914" y="1412875"/>
                        <a:ext cx="24542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9"/>
          <p:cNvGraphicFramePr>
            <a:graphicFrameLocks/>
          </p:cNvGraphicFramePr>
          <p:nvPr/>
        </p:nvGraphicFramePr>
        <p:xfrm>
          <a:off x="5448300" y="1341439"/>
          <a:ext cx="19431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Equation" r:id="rId18" imgW="736600" imgH="228600" progId="Equation.DSMT4">
                  <p:embed/>
                </p:oleObj>
              </mc:Choice>
              <mc:Fallback>
                <p:oleObj name="Equation" r:id="rId18" imgW="736600" imgH="228600" progId="Equation.DSMT4">
                  <p:embed/>
                  <p:pic>
                    <p:nvPicPr>
                      <p:cNvPr id="21523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1341439"/>
                        <a:ext cx="19431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Object 10"/>
          <p:cNvGraphicFramePr>
            <a:graphicFrameLocks/>
          </p:cNvGraphicFramePr>
          <p:nvPr/>
        </p:nvGraphicFramePr>
        <p:xfrm>
          <a:off x="2466976" y="2781300"/>
          <a:ext cx="22891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20" imgW="1079032" imgH="215806" progId="Equation.DSMT4">
                  <p:embed/>
                </p:oleObj>
              </mc:Choice>
              <mc:Fallback>
                <p:oleObj name="Equation" r:id="rId20" imgW="1079032" imgH="215806" progId="Equation.DSMT4">
                  <p:embed/>
                  <p:pic>
                    <p:nvPicPr>
                      <p:cNvPr id="21524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6" y="2781300"/>
                        <a:ext cx="22891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11"/>
          <p:cNvGraphicFramePr>
            <a:graphicFrameLocks/>
          </p:cNvGraphicFramePr>
          <p:nvPr/>
        </p:nvGraphicFramePr>
        <p:xfrm>
          <a:off x="9480550" y="1484313"/>
          <a:ext cx="3429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r:id="rId22" imgW="342751" imgH="368140" progId="Equation.3">
                  <p:embed/>
                </p:oleObj>
              </mc:Choice>
              <mc:Fallback>
                <p:oleObj r:id="rId22" imgW="342751" imgH="368140" progId="Equation.3">
                  <p:embed/>
                  <p:pic>
                    <p:nvPicPr>
                      <p:cNvPr id="21525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0550" y="1484313"/>
                        <a:ext cx="3429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4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513301480"/>
      </p:ext>
    </p:extLst>
  </p:cSld>
  <p:clrMapOvr>
    <a:masterClrMapping/>
  </p:clrMapOvr>
  <p:transition advTm="2042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/>
          </p:cNvGraphicFramePr>
          <p:nvPr/>
        </p:nvGraphicFramePr>
        <p:xfrm>
          <a:off x="2463800" y="765175"/>
          <a:ext cx="499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r:id="rId4" imgW="4886200" imgH="342816" progId="Equation.3">
                  <p:embed/>
                </p:oleObj>
              </mc:Choice>
              <mc:Fallback>
                <p:oleObj r:id="rId4" imgW="4886200" imgH="342816" progId="Equation.3">
                  <p:embed/>
                  <p:pic>
                    <p:nvPicPr>
                      <p:cNvPr id="2150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765175"/>
                        <a:ext cx="499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/>
          </p:cNvGraphicFramePr>
          <p:nvPr/>
        </p:nvGraphicFramePr>
        <p:xfrm>
          <a:off x="2495550" y="1341438"/>
          <a:ext cx="295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r:id="rId6" imgW="2857594" imgH="342816" progId="Equation.3">
                  <p:embed/>
                </p:oleObj>
              </mc:Choice>
              <mc:Fallback>
                <p:oleObj r:id="rId6" imgW="2857594" imgH="342816" progId="Equation.3">
                  <p:embed/>
                  <p:pic>
                    <p:nvPicPr>
                      <p:cNvPr id="4301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341438"/>
                        <a:ext cx="295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354263" y="4221164"/>
            <a:ext cx="3124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</a:rPr>
              <a:t>形</a:t>
            </a:r>
            <a:r>
              <a:rPr lang="en-US" altLang="zh-CN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3013" name="Object 4"/>
          <p:cNvGraphicFramePr>
            <a:graphicFrameLocks/>
          </p:cNvGraphicFramePr>
          <p:nvPr/>
        </p:nvGraphicFramePr>
        <p:xfrm>
          <a:off x="3143250" y="4005263"/>
          <a:ext cx="3492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r:id="rId8" imgW="3492500" imgH="977900" progId="Equation.3">
                  <p:embed/>
                </p:oleObj>
              </mc:Choice>
              <mc:Fallback>
                <p:oleObj r:id="rId8" imgW="3492500" imgH="977900" progId="Equation.3">
                  <p:embed/>
                  <p:pic>
                    <p:nvPicPr>
                      <p:cNvPr id="43013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005263"/>
                        <a:ext cx="3492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5"/>
          <p:cNvGraphicFramePr>
            <a:graphicFrameLocks/>
          </p:cNvGraphicFramePr>
          <p:nvPr/>
        </p:nvGraphicFramePr>
        <p:xfrm>
          <a:off x="2378075" y="5145088"/>
          <a:ext cx="701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r:id="rId10" imgW="7007359" imgH="444307" progId="Equation.3">
                  <p:embed/>
                </p:oleObj>
              </mc:Choice>
              <mc:Fallback>
                <p:oleObj r:id="rId10" imgW="7007359" imgH="444307" progId="Equation.3">
                  <p:embed/>
                  <p:pic>
                    <p:nvPicPr>
                      <p:cNvPr id="43014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5145088"/>
                        <a:ext cx="7010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6"/>
          <p:cNvGraphicFramePr>
            <a:graphicFrameLocks/>
          </p:cNvGraphicFramePr>
          <p:nvPr/>
        </p:nvGraphicFramePr>
        <p:xfrm>
          <a:off x="2486025" y="5734050"/>
          <a:ext cx="280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r:id="rId12" imgW="2805482" imgH="431613" progId="Equation.3">
                  <p:embed/>
                </p:oleObj>
              </mc:Choice>
              <mc:Fallback>
                <p:oleObj r:id="rId12" imgW="2805482" imgH="431613" progId="Equation.3">
                  <p:embed/>
                  <p:pic>
                    <p:nvPicPr>
                      <p:cNvPr id="43015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5734050"/>
                        <a:ext cx="280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1311275"/>
            <a:ext cx="467995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017" name="Object 7"/>
          <p:cNvGraphicFramePr>
            <a:graphicFrameLocks/>
          </p:cNvGraphicFramePr>
          <p:nvPr/>
        </p:nvGraphicFramePr>
        <p:xfrm>
          <a:off x="5111750" y="5721350"/>
          <a:ext cx="480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r:id="rId15" imgW="4798517" imgH="444307" progId="Equation.3">
                  <p:embed/>
                </p:oleObj>
              </mc:Choice>
              <mc:Fallback>
                <p:oleObj r:id="rId15" imgW="4798517" imgH="444307" progId="Equation.3">
                  <p:embed/>
                  <p:pic>
                    <p:nvPicPr>
                      <p:cNvPr id="43017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5721350"/>
                        <a:ext cx="480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2351088" y="2420939"/>
            <a:ext cx="26789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</a:rPr>
              <a:t>当</a:t>
            </a:r>
            <a:r>
              <a:rPr lang="en-US" altLang="zh-CN" b="1" i="1">
                <a:solidFill>
                  <a:srgbClr val="4E3B3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</a:rPr>
              <a:t>充分大时</a:t>
            </a:r>
            <a:r>
              <a:rPr lang="en-US" altLang="zh-CN" b="1">
                <a:solidFill>
                  <a:srgbClr val="4E3B30"/>
                </a:solidFill>
                <a:latin typeface="楷体_GB2312" pitchFamily="49" charset="-122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4699001" y="2478089"/>
            <a:ext cx="14017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其图</a:t>
            </a: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2392363" y="2997201"/>
            <a:ext cx="34804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形类似于标准正态</a:t>
            </a: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2351088" y="3573464"/>
            <a:ext cx="34804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变量概率密度的图</a:t>
            </a:r>
          </a:p>
        </p:txBody>
      </p:sp>
      <p:graphicFrame>
        <p:nvGraphicFramePr>
          <p:cNvPr id="43022" name="Object 8"/>
          <p:cNvGraphicFramePr>
            <a:graphicFrameLocks/>
          </p:cNvGraphicFramePr>
          <p:nvPr/>
        </p:nvGraphicFramePr>
        <p:xfrm>
          <a:off x="2505075" y="1917700"/>
          <a:ext cx="222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r:id="rId17" imgW="2221536" imgH="431613" progId="Equation.3">
                  <p:embed/>
                </p:oleObj>
              </mc:Choice>
              <mc:Fallback>
                <p:oleObj r:id="rId17" imgW="2221536" imgH="431613" progId="Equation.3">
                  <p:embed/>
                  <p:pic>
                    <p:nvPicPr>
                      <p:cNvPr id="43022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1917700"/>
                        <a:ext cx="222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9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873126418"/>
      </p:ext>
    </p:extLst>
  </p:cSld>
  <p:clrMapOvr>
    <a:masterClrMapping/>
  </p:clrMapOvr>
  <p:transition advTm="35479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43018" grpId="0"/>
      <p:bldP spid="43019" grpId="0"/>
      <p:bldP spid="43020" grpId="0"/>
      <p:bldP spid="430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6" name="Object 2"/>
          <p:cNvGraphicFramePr>
            <a:graphicFrameLocks/>
          </p:cNvGraphicFramePr>
          <p:nvPr/>
        </p:nvGraphicFramePr>
        <p:xfrm>
          <a:off x="2424113" y="1412876"/>
          <a:ext cx="38163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r:id="rId4" imgW="1612200" imgH="241195" progId="Equation.DSMT4">
                  <p:embed/>
                </p:oleObj>
              </mc:Choice>
              <mc:Fallback>
                <p:oleObj r:id="rId4" imgW="1612200" imgH="241195" progId="Equation.DSMT4">
                  <p:embed/>
                  <p:pic>
                    <p:nvPicPr>
                      <p:cNvPr id="2355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412876"/>
                        <a:ext cx="38163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/>
          </p:cNvGraphicFramePr>
          <p:nvPr/>
        </p:nvGraphicFramePr>
        <p:xfrm>
          <a:off x="3071814" y="765175"/>
          <a:ext cx="10763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r:id="rId6" imgW="895394" imgH="276142" progId="Equation.3">
                  <p:embed/>
                </p:oleObj>
              </mc:Choice>
              <mc:Fallback>
                <p:oleObj r:id="rId6" imgW="895394" imgH="276142" progId="Equation.3">
                  <p:embed/>
                  <p:pic>
                    <p:nvPicPr>
                      <p:cNvPr id="2253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765175"/>
                        <a:ext cx="10763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2374900" y="692150"/>
            <a:ext cx="698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4E3B3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</a:t>
            </a:r>
            <a:r>
              <a:rPr lang="en-US" altLang="zh-CN" b="1">
                <a:solidFill>
                  <a:srgbClr val="4E3B3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23563" name="Object 4"/>
          <p:cNvGraphicFramePr>
            <a:graphicFrameLocks/>
          </p:cNvGraphicFramePr>
          <p:nvPr/>
        </p:nvGraphicFramePr>
        <p:xfrm>
          <a:off x="2486025" y="3141663"/>
          <a:ext cx="57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r:id="rId8" imgW="571252" imgH="431613" progId="Equation.3">
                  <p:embed/>
                </p:oleObj>
              </mc:Choice>
              <mc:Fallback>
                <p:oleObj r:id="rId8" imgW="571252" imgH="431613" progId="Equation.3">
                  <p:embed/>
                  <p:pic>
                    <p:nvPicPr>
                      <p:cNvPr id="23563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3141663"/>
                        <a:ext cx="571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5"/>
          <p:cNvGraphicFramePr>
            <a:graphicFrameLocks/>
          </p:cNvGraphicFramePr>
          <p:nvPr/>
        </p:nvGraphicFramePr>
        <p:xfrm>
          <a:off x="2495550" y="2133600"/>
          <a:ext cx="78486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r:id="rId10" imgW="3224401" imgH="444307" progId="Equation.DSMT4">
                  <p:embed/>
                </p:oleObj>
              </mc:Choice>
              <mc:Fallback>
                <p:oleObj r:id="rId10" imgW="3224401" imgH="444307" progId="Equation.DSMT4">
                  <p:embed/>
                  <p:pic>
                    <p:nvPicPr>
                      <p:cNvPr id="23564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133600"/>
                        <a:ext cx="78486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6"/>
          <p:cNvGraphicFramePr>
            <a:graphicFrameLocks/>
          </p:cNvGraphicFramePr>
          <p:nvPr/>
        </p:nvGraphicFramePr>
        <p:xfrm>
          <a:off x="5232401" y="1484314"/>
          <a:ext cx="23034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12" imgW="799753" imgH="241195" progId="Equation.DSMT4">
                  <p:embed/>
                </p:oleObj>
              </mc:Choice>
              <mc:Fallback>
                <p:oleObj name="Equation" r:id="rId12" imgW="799753" imgH="241195" progId="Equation.DSMT4">
                  <p:embed/>
                  <p:pic>
                    <p:nvPicPr>
                      <p:cNvPr id="23565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1484314"/>
                        <a:ext cx="23034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7"/>
          <p:cNvGraphicFramePr>
            <a:graphicFrameLocks/>
          </p:cNvGraphicFramePr>
          <p:nvPr/>
        </p:nvGraphicFramePr>
        <p:xfrm>
          <a:off x="7175500" y="1484314"/>
          <a:ext cx="23050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r:id="rId14" imgW="875160" imgH="215619" progId="Equation.DSMT4">
                  <p:embed/>
                </p:oleObj>
              </mc:Choice>
              <mc:Fallback>
                <p:oleObj r:id="rId14" imgW="875160" imgH="215619" progId="Equation.DSMT4">
                  <p:embed/>
                  <p:pic>
                    <p:nvPicPr>
                      <p:cNvPr id="23566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1484314"/>
                        <a:ext cx="23050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8"/>
          <p:cNvGraphicFramePr>
            <a:graphicFrameLocks/>
          </p:cNvGraphicFramePr>
          <p:nvPr/>
        </p:nvGraphicFramePr>
        <p:xfrm>
          <a:off x="9361488" y="1557338"/>
          <a:ext cx="83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r:id="rId16" imgW="837836" imgH="431613" progId="Equation.3">
                  <p:embed/>
                </p:oleObj>
              </mc:Choice>
              <mc:Fallback>
                <p:oleObj r:id="rId16" imgW="837836" imgH="431613" progId="Equation.3">
                  <p:embed/>
                  <p:pic>
                    <p:nvPicPr>
                      <p:cNvPr id="23567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1488" y="1557338"/>
                        <a:ext cx="838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9"/>
          <p:cNvGraphicFramePr>
            <a:graphicFrameLocks/>
          </p:cNvGraphicFramePr>
          <p:nvPr/>
        </p:nvGraphicFramePr>
        <p:xfrm>
          <a:off x="3128963" y="3141663"/>
          <a:ext cx="289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r:id="rId18" imgW="2894344" imgH="431613" progId="Equation.3">
                  <p:embed/>
                </p:oleObj>
              </mc:Choice>
              <mc:Fallback>
                <p:oleObj r:id="rId18" imgW="2894344" imgH="431613" progId="Equation.3">
                  <p:embed/>
                  <p:pic>
                    <p:nvPicPr>
                      <p:cNvPr id="23568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3141663"/>
                        <a:ext cx="289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6" name="Object 10"/>
          <p:cNvGraphicFramePr>
            <a:graphicFrameLocks/>
          </p:cNvGraphicFramePr>
          <p:nvPr/>
        </p:nvGraphicFramePr>
        <p:xfrm>
          <a:off x="2651125" y="3860800"/>
          <a:ext cx="6527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Equation" r:id="rId20" imgW="1879600" imgH="393700" progId="Equation.DSMT4">
                  <p:embed/>
                </p:oleObj>
              </mc:Choice>
              <mc:Fallback>
                <p:oleObj name="Equation" r:id="rId20" imgW="1879600" imgH="393700" progId="Equation.DSMT4">
                  <p:embed/>
                  <p:pic>
                    <p:nvPicPr>
                      <p:cNvPr id="96266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3860800"/>
                        <a:ext cx="6527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7" name="Object 11"/>
          <p:cNvGraphicFramePr>
            <a:graphicFrameLocks/>
          </p:cNvGraphicFramePr>
          <p:nvPr/>
        </p:nvGraphicFramePr>
        <p:xfrm>
          <a:off x="2676525" y="4868863"/>
          <a:ext cx="4965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Equation" r:id="rId22" imgW="1562100" imgH="254000" progId="Equation.DSMT4">
                  <p:embed/>
                </p:oleObj>
              </mc:Choice>
              <mc:Fallback>
                <p:oleObj name="Equation" r:id="rId22" imgW="1562100" imgH="254000" progId="Equation.DSMT4">
                  <p:embed/>
                  <p:pic>
                    <p:nvPicPr>
                      <p:cNvPr id="96267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4868863"/>
                        <a:ext cx="49657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41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678622226"/>
      </p:ext>
    </p:extLst>
  </p:cSld>
  <p:clrMapOvr>
    <a:masterClrMapping/>
  </p:clrMapOvr>
  <p:transition advTm="19112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/>
          </p:cNvGraphicFramePr>
          <p:nvPr/>
        </p:nvGraphicFramePr>
        <p:xfrm>
          <a:off x="2486025" y="765175"/>
          <a:ext cx="459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r:id="rId4" imgW="4595405" imgH="444307" progId="Equation.3">
                  <p:embed/>
                </p:oleObj>
              </mc:Choice>
              <mc:Fallback>
                <p:oleObj r:id="rId4" imgW="4595405" imgH="444307" progId="Equation.3">
                  <p:embed/>
                  <p:pic>
                    <p:nvPicPr>
                      <p:cNvPr id="2355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765175"/>
                        <a:ext cx="4597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"/>
          <p:cNvGraphicFramePr>
            <a:graphicFrameLocks/>
          </p:cNvGraphicFramePr>
          <p:nvPr/>
        </p:nvGraphicFramePr>
        <p:xfrm>
          <a:off x="2670175" y="3213100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r:id="rId6" imgW="761669" imgH="393529" progId="Equation.3">
                  <p:embed/>
                </p:oleObj>
              </mc:Choice>
              <mc:Fallback>
                <p:oleObj r:id="rId6" imgW="761669" imgH="393529" progId="Equation.3">
                  <p:embed/>
                  <p:pic>
                    <p:nvPicPr>
                      <p:cNvPr id="2458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3213100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4"/>
          <p:cNvGraphicFramePr>
            <a:graphicFrameLocks/>
          </p:cNvGraphicFramePr>
          <p:nvPr/>
        </p:nvGraphicFramePr>
        <p:xfrm>
          <a:off x="3863975" y="2146300"/>
          <a:ext cx="3810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r:id="rId8" imgW="380835" imgH="2576982" progId="Equation.3">
                  <p:embed/>
                </p:oleObj>
              </mc:Choice>
              <mc:Fallback>
                <p:oleObj r:id="rId8" imgW="380835" imgH="2576982" progId="Equation.3">
                  <p:embed/>
                  <p:pic>
                    <p:nvPicPr>
                      <p:cNvPr id="24583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2146300"/>
                        <a:ext cx="3810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5"/>
          <p:cNvGraphicFramePr>
            <a:graphicFrameLocks/>
          </p:cNvGraphicFramePr>
          <p:nvPr/>
        </p:nvGraphicFramePr>
        <p:xfrm>
          <a:off x="3503613" y="33480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r:id="rId10" imgW="241091" imgH="152268" progId="Equation.3">
                  <p:embed/>
                </p:oleObj>
              </mc:Choice>
              <mc:Fallback>
                <p:oleObj r:id="rId10" imgW="241091" imgH="152268" progId="Equation.3">
                  <p:embed/>
                  <p:pic>
                    <p:nvPicPr>
                      <p:cNvPr id="24584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334803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6"/>
          <p:cNvGraphicFramePr>
            <a:graphicFrameLocks/>
          </p:cNvGraphicFramePr>
          <p:nvPr/>
        </p:nvGraphicFramePr>
        <p:xfrm>
          <a:off x="4151314" y="1484313"/>
          <a:ext cx="5184775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r:id="rId12" imgW="2844800" imgH="939800" progId="Equation.DSMT4">
                  <p:embed/>
                </p:oleObj>
              </mc:Choice>
              <mc:Fallback>
                <p:oleObj r:id="rId12" imgW="2844800" imgH="939800" progId="Equation.DSMT4">
                  <p:embed/>
                  <p:pic>
                    <p:nvPicPr>
                      <p:cNvPr id="24585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4" y="1484313"/>
                        <a:ext cx="5184775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7"/>
          <p:cNvGraphicFramePr>
            <a:graphicFrameLocks/>
          </p:cNvGraphicFramePr>
          <p:nvPr/>
        </p:nvGraphicFramePr>
        <p:xfrm>
          <a:off x="5792788" y="4365625"/>
          <a:ext cx="267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r:id="rId14" imgW="2678537" imgH="393529" progId="Equation.3">
                  <p:embed/>
                </p:oleObj>
              </mc:Choice>
              <mc:Fallback>
                <p:oleObj r:id="rId14" imgW="2678537" imgH="393529" progId="Equation.3">
                  <p:embed/>
                  <p:pic>
                    <p:nvPicPr>
                      <p:cNvPr id="24586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4365625"/>
                        <a:ext cx="2679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8"/>
          <p:cNvGraphicFramePr>
            <a:graphicFrameLocks/>
          </p:cNvGraphicFramePr>
          <p:nvPr/>
        </p:nvGraphicFramePr>
        <p:xfrm>
          <a:off x="8975725" y="2349500"/>
          <a:ext cx="88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r:id="rId16" imgW="888614" imgH="393529" progId="Equation.3">
                  <p:embed/>
                </p:oleObj>
              </mc:Choice>
              <mc:Fallback>
                <p:oleObj r:id="rId16" imgW="888614" imgH="393529" progId="Equation.3">
                  <p:embed/>
                  <p:pic>
                    <p:nvPicPr>
                      <p:cNvPr id="24588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5725" y="2349500"/>
                        <a:ext cx="889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9"/>
          <p:cNvGraphicFramePr>
            <a:graphicFrameLocks/>
          </p:cNvGraphicFramePr>
          <p:nvPr/>
        </p:nvGraphicFramePr>
        <p:xfrm>
          <a:off x="8904288" y="4330700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r:id="rId18" imgW="825142" imgH="393529" progId="Equation.3">
                  <p:embed/>
                </p:oleObj>
              </mc:Choice>
              <mc:Fallback>
                <p:oleObj r:id="rId18" imgW="825142" imgH="393529" progId="Equation.3">
                  <p:embed/>
                  <p:pic>
                    <p:nvPicPr>
                      <p:cNvPr id="24589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4288" y="4330700"/>
                        <a:ext cx="825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62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11577257"/>
      </p:ext>
    </p:extLst>
  </p:cSld>
  <p:clrMapOvr>
    <a:masterClrMapping/>
  </p:clrMapOvr>
  <p:transition advTm="901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1703389" y="1196975"/>
            <a:ext cx="8785225" cy="1474788"/>
          </a:xfrm>
          <a:prstGeom prst="rect">
            <a:avLst/>
          </a:prstGeom>
          <a:solidFill>
            <a:srgbClr val="FFFF99">
              <a:alpha val="50999"/>
            </a:srgbClr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itchFamily="2" charset="-122"/>
                <a:ea typeface="华文楷体" pitchFamily="2" charset="-122"/>
              </a:rPr>
              <a:t>       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  <a:sym typeface="Math4" pitchFamily="2" charset="2"/>
              </a:rPr>
              <a:t>所研究的对象的某个</a:t>
            </a: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  <a:sym typeface="Math4" pitchFamily="2" charset="2"/>
              </a:rPr>
              <a:t>(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  <a:sym typeface="Math4" pitchFamily="2" charset="2"/>
              </a:rPr>
              <a:t>或某些</a:t>
            </a: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  <a:sym typeface="Math4" pitchFamily="2" charset="2"/>
              </a:rPr>
              <a:t>)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  <a:sym typeface="Math4" pitchFamily="2" charset="2"/>
              </a:rPr>
              <a:t>数量指标的全体称为总体</a:t>
            </a: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  <a:sym typeface="Math4" pitchFamily="2" charset="2"/>
              </a:rPr>
              <a:t>,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  <a:sym typeface="Math4" pitchFamily="2" charset="2"/>
              </a:rPr>
              <a:t>它是一个随机变量</a:t>
            </a: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  <a:sym typeface="Math4" pitchFamily="2" charset="2"/>
              </a:rPr>
              <a:t>(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  <a:sym typeface="Math4" pitchFamily="2" charset="2"/>
              </a:rPr>
              <a:t>或多维随机变量</a:t>
            </a: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  <a:sym typeface="Math4" pitchFamily="2" charset="2"/>
              </a:rPr>
              <a:t>)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  <a:sym typeface="Math4" pitchFamily="2" charset="2"/>
              </a:rPr>
              <a:t>，记为</a:t>
            </a:r>
            <a:r>
              <a:rPr lang="en-US" altLang="zh-CN" sz="2800" b="1" i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  <a:sym typeface="Math4" pitchFamily="2" charset="2"/>
              </a:rPr>
              <a:t>   </a:t>
            </a: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  <a:sym typeface="Math4" pitchFamily="2" charset="2"/>
              </a:rPr>
              <a:t>. </a:t>
            </a:r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1992314" y="3068638"/>
            <a:ext cx="7921625" cy="1384300"/>
          </a:xfrm>
          <a:prstGeom prst="rect">
            <a:avLst/>
          </a:prstGeom>
          <a:solidFill>
            <a:srgbClr val="CCFFFF">
              <a:alpha val="49019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Math4" pitchFamily="2" charset="2"/>
              </a:rPr>
              <a:t>        </a:t>
            </a:r>
            <a:r>
              <a:rPr lang="zh-CN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  <a:sym typeface="Math4" pitchFamily="2" charset="2"/>
              </a:rPr>
              <a:t>的分布函数和数字特征称为总体分布函数和总体数字特征.</a:t>
            </a:r>
            <a:endParaRPr lang="en-US" altLang="zh-CN" sz="2800" b="1">
              <a:solidFill>
                <a:srgbClr val="4E3B30"/>
              </a:solidFill>
              <a:latin typeface="Garamond" panose="02020404030301010803" pitchFamily="18" charset="0"/>
              <a:ea typeface="楷体_GB2312" pitchFamily="49" charset="-122"/>
              <a:sym typeface="Math4" pitchFamily="2" charset="2"/>
            </a:endParaRP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1774825" y="333375"/>
            <a:ext cx="14033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Arial Unicode MS" panose="020B0604020202020204" pitchFamily="34" charset="-122"/>
              </a:rPr>
              <a:t>总体：</a:t>
            </a:r>
          </a:p>
        </p:txBody>
      </p:sp>
      <p:graphicFrame>
        <p:nvGraphicFramePr>
          <p:cNvPr id="33797" name="Object 2"/>
          <p:cNvGraphicFramePr>
            <a:graphicFrameLocks/>
          </p:cNvGraphicFramePr>
          <p:nvPr/>
        </p:nvGraphicFramePr>
        <p:xfrm>
          <a:off x="9551989" y="2133600"/>
          <a:ext cx="4333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3" imgW="126725" imgH="202760" progId="Equation.DSMT4">
                  <p:embed/>
                </p:oleObj>
              </mc:Choice>
              <mc:Fallback>
                <p:oleObj r:id="rId3" imgW="126725" imgH="202760" progId="Equation.DSMT4">
                  <p:embed/>
                  <p:pic>
                    <p:nvPicPr>
                      <p:cNvPr id="33797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1989" y="2133600"/>
                        <a:ext cx="4333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3"/>
          <p:cNvGraphicFramePr>
            <a:graphicFrameLocks/>
          </p:cNvGraphicFramePr>
          <p:nvPr/>
        </p:nvGraphicFramePr>
        <p:xfrm>
          <a:off x="2424114" y="3213100"/>
          <a:ext cx="4333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5" imgW="126725" imgH="202760" progId="Equation.DSMT4">
                  <p:embed/>
                </p:oleObj>
              </mc:Choice>
              <mc:Fallback>
                <p:oleObj r:id="rId5" imgW="126725" imgH="202760" progId="Equation.DSMT4">
                  <p:embed/>
                  <p:pic>
                    <p:nvPicPr>
                      <p:cNvPr id="33798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3213100"/>
                        <a:ext cx="4333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299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 animBg="1"/>
      <p:bldP spid="180227" grpId="0" animBg="1"/>
      <p:bldP spid="18022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333375"/>
            <a:ext cx="7380288" cy="579438"/>
            <a:chOff x="0" y="0"/>
            <a:chExt cx="4286" cy="365"/>
          </a:xfrm>
        </p:grpSpPr>
        <p:graphicFrame>
          <p:nvGraphicFramePr>
            <p:cNvPr id="24595" name="Object 6"/>
            <p:cNvGraphicFramePr>
              <a:graphicFrameLocks noChangeAspect="1"/>
            </p:cNvGraphicFramePr>
            <p:nvPr/>
          </p:nvGraphicFramePr>
          <p:xfrm>
            <a:off x="3515" y="45"/>
            <a:ext cx="771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66" r:id="rId3" imgW="559043" imgH="228699" progId="Equation.3">
                    <p:embed/>
                  </p:oleObj>
                </mc:Choice>
                <mc:Fallback>
                  <p:oleObj r:id="rId3" imgW="559043" imgH="228699" progId="Equation.3">
                    <p:embed/>
                    <p:pic>
                      <p:nvPicPr>
                        <p:cNvPr id="2459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45"/>
                          <a:ext cx="771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6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383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FF"/>
                  </a:solidFill>
                  <a:latin typeface="Garamond" panose="02020404030301010803" pitchFamily="18" charset="0"/>
                  <a:ea typeface="楷体_GB2312" pitchFamily="49" charset="-122"/>
                </a:rPr>
                <a:t>例</a:t>
              </a:r>
              <a:r>
                <a:rPr lang="en-US" altLang="zh-CN" b="1">
                  <a:solidFill>
                    <a:srgbClr val="0000FF"/>
                  </a:solidFill>
                  <a:latin typeface="Garamond" panose="02020404030301010803" pitchFamily="18" charset="0"/>
                  <a:ea typeface="楷体_GB2312" pitchFamily="49" charset="-122"/>
                </a:rPr>
                <a:t>1.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设总体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    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和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   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相互独立，同服从</a:t>
              </a:r>
            </a:p>
          </p:txBody>
        </p:sp>
      </p:grp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1524000" y="1125538"/>
            <a:ext cx="828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分布，而                          和</a:t>
            </a:r>
            <a:endParaRPr lang="en-US" altLang="zh-CN" sz="2800" b="1">
              <a:solidFill>
                <a:srgbClr val="4E3B30"/>
              </a:solidFill>
              <a:latin typeface="Garamond" panose="02020404030301010803" pitchFamily="18" charset="0"/>
              <a:ea typeface="楷体_GB2312" pitchFamily="49" charset="-122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790701" y="2651126"/>
            <a:ext cx="5232401" cy="1128713"/>
            <a:chOff x="55" y="9"/>
            <a:chExt cx="3296" cy="711"/>
          </a:xfrm>
        </p:grpSpPr>
        <p:graphicFrame>
          <p:nvGraphicFramePr>
            <p:cNvPr id="24593" name="Object 5"/>
            <p:cNvGraphicFramePr>
              <a:graphicFrameLocks noChangeAspect="1"/>
            </p:cNvGraphicFramePr>
            <p:nvPr/>
          </p:nvGraphicFramePr>
          <p:xfrm>
            <a:off x="55" y="9"/>
            <a:ext cx="2294" cy="7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67" r:id="rId5" imgW="1586811" imgH="495085" progId="Equation.DSMT4">
                    <p:embed/>
                  </p:oleObj>
                </mc:Choice>
                <mc:Fallback>
                  <p:oleObj r:id="rId5" imgW="1586811" imgH="495085" progId="Equation.DSMT4">
                    <p:embed/>
                    <p:pic>
                      <p:nvPicPr>
                        <p:cNvPr id="2459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" y="9"/>
                          <a:ext cx="2294" cy="7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4" name="Rectangle 8"/>
            <p:cNvSpPr>
              <a:spLocks noChangeArrowheads="1"/>
            </p:cNvSpPr>
            <p:nvPr/>
          </p:nvSpPr>
          <p:spPr bwMode="auto">
            <a:xfrm>
              <a:off x="2495" y="154"/>
              <a:ext cx="8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的分布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.</a:t>
              </a:r>
            </a:p>
          </p:txBody>
        </p:sp>
      </p:grpSp>
      <p:sp>
        <p:nvSpPr>
          <p:cNvPr id="224265" name="Rectangle 9"/>
          <p:cNvSpPr>
            <a:spLocks noChangeArrowheads="1"/>
          </p:cNvSpPr>
          <p:nvPr/>
        </p:nvSpPr>
        <p:spPr bwMode="auto">
          <a:xfrm>
            <a:off x="1524000" y="1844676"/>
            <a:ext cx="718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分别是来自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和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的简单随机样本，求统计量</a:t>
            </a:r>
          </a:p>
        </p:txBody>
      </p: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1847851" y="4076700"/>
            <a:ext cx="1000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FF"/>
                </a:solidFill>
                <a:latin typeface="Garamond" panose="02020404030301010803" pitchFamily="18" charset="0"/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224267" name="Object 2"/>
          <p:cNvGraphicFramePr>
            <a:graphicFrameLocks noChangeAspect="1"/>
          </p:cNvGraphicFramePr>
          <p:nvPr/>
        </p:nvGraphicFramePr>
        <p:xfrm>
          <a:off x="2968626" y="4149725"/>
          <a:ext cx="17875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Equation" r:id="rId7" imgW="749300" imgH="228600" progId="Equation.DSMT4">
                  <p:embed/>
                </p:oleObj>
              </mc:Choice>
              <mc:Fallback>
                <p:oleObj name="Equation" r:id="rId7" imgW="749300" imgH="228600" progId="Equation.DSMT4">
                  <p:embed/>
                  <p:pic>
                    <p:nvPicPr>
                      <p:cNvPr id="22426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26" y="4149725"/>
                        <a:ext cx="17875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8" name="Object 3"/>
          <p:cNvGraphicFramePr>
            <a:graphicFrameLocks noChangeAspect="1"/>
          </p:cNvGraphicFramePr>
          <p:nvPr/>
        </p:nvGraphicFramePr>
        <p:xfrm>
          <a:off x="5683250" y="4008439"/>
          <a:ext cx="23368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r:id="rId9" imgW="1129810" imgH="431613" progId="Equation.DSMT4">
                  <p:embed/>
                </p:oleObj>
              </mc:Choice>
              <mc:Fallback>
                <p:oleObj r:id="rId9" imgW="1129810" imgH="431613" progId="Equation.DSMT4">
                  <p:embed/>
                  <p:pic>
                    <p:nvPicPr>
                      <p:cNvPr id="22426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4008439"/>
                        <a:ext cx="23368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9" name="Object 4"/>
          <p:cNvGraphicFramePr>
            <a:graphicFrameLocks noChangeAspect="1"/>
          </p:cNvGraphicFramePr>
          <p:nvPr/>
        </p:nvGraphicFramePr>
        <p:xfrm>
          <a:off x="3079751" y="4881564"/>
          <a:ext cx="2290763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r:id="rId11" imgW="1104900" imgH="609600" progId="Equation.DSMT4">
                  <p:embed/>
                </p:oleObj>
              </mc:Choice>
              <mc:Fallback>
                <p:oleObj r:id="rId11" imgW="1104900" imgH="609600" progId="Equation.DSMT4">
                  <p:embed/>
                  <p:pic>
                    <p:nvPicPr>
                      <p:cNvPr id="22426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1" y="4881564"/>
                        <a:ext cx="2290763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Rectangle 14"/>
          <p:cNvSpPr>
            <a:spLocks noChangeArrowheads="1"/>
          </p:cNvSpPr>
          <p:nvPr/>
        </p:nvSpPr>
        <p:spPr bwMode="auto">
          <a:xfrm>
            <a:off x="1524001" y="2228564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587" name="Object 7"/>
          <p:cNvGraphicFramePr>
            <a:graphicFrameLocks/>
          </p:cNvGraphicFramePr>
          <p:nvPr/>
        </p:nvGraphicFramePr>
        <p:xfrm>
          <a:off x="3143251" y="1196976"/>
          <a:ext cx="21574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r:id="rId13" imgW="723586" imgH="228501" progId="Equation.DSMT4">
                  <p:embed/>
                </p:oleObj>
              </mc:Choice>
              <mc:Fallback>
                <p:oleObj r:id="rId13" imgW="723586" imgH="228501" progId="Equation.DSMT4">
                  <p:embed/>
                  <p:pic>
                    <p:nvPicPr>
                      <p:cNvPr id="24587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1196976"/>
                        <a:ext cx="21574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8"/>
          <p:cNvGraphicFramePr>
            <a:graphicFrameLocks/>
          </p:cNvGraphicFramePr>
          <p:nvPr/>
        </p:nvGraphicFramePr>
        <p:xfrm>
          <a:off x="6527801" y="1196976"/>
          <a:ext cx="21955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r:id="rId15" imgW="736600" imgH="228600" progId="Equation.DSMT4">
                  <p:embed/>
                </p:oleObj>
              </mc:Choice>
              <mc:Fallback>
                <p:oleObj r:id="rId15" imgW="736600" imgH="228600" progId="Equation.DSMT4">
                  <p:embed/>
                  <p:pic>
                    <p:nvPicPr>
                      <p:cNvPr id="24588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1" y="1196976"/>
                        <a:ext cx="21955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6"/>
          <p:cNvGraphicFramePr>
            <a:graphicFrameLocks/>
          </p:cNvGraphicFramePr>
          <p:nvPr/>
        </p:nvGraphicFramePr>
        <p:xfrm>
          <a:off x="3503613" y="404814"/>
          <a:ext cx="3603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r:id="rId17" imgW="126725" imgH="202760" progId="Equation.DSMT4">
                  <p:embed/>
                </p:oleObj>
              </mc:Choice>
              <mc:Fallback>
                <p:oleObj r:id="rId17" imgW="126725" imgH="202760" progId="Equation.DSMT4">
                  <p:embed/>
                  <p:pic>
                    <p:nvPicPr>
                      <p:cNvPr id="24589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404814"/>
                        <a:ext cx="36036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0"/>
          <p:cNvGraphicFramePr>
            <a:graphicFrameLocks/>
          </p:cNvGraphicFramePr>
          <p:nvPr/>
        </p:nvGraphicFramePr>
        <p:xfrm>
          <a:off x="4164013" y="482601"/>
          <a:ext cx="36036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r:id="rId19" imgW="126725" imgH="164742" progId="Equation.DSMT4">
                  <p:embed/>
                </p:oleObj>
              </mc:Choice>
              <mc:Fallback>
                <p:oleObj r:id="rId19" imgW="126725" imgH="164742" progId="Equation.DSMT4">
                  <p:embed/>
                  <p:pic>
                    <p:nvPicPr>
                      <p:cNvPr id="2459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482601"/>
                        <a:ext cx="36036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1"/>
          <p:cNvGraphicFramePr>
            <a:graphicFrameLocks/>
          </p:cNvGraphicFramePr>
          <p:nvPr/>
        </p:nvGraphicFramePr>
        <p:xfrm>
          <a:off x="3432176" y="1844675"/>
          <a:ext cx="3603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r:id="rId21" imgW="126725" imgH="202760" progId="Equation.DSMT4">
                  <p:embed/>
                </p:oleObj>
              </mc:Choice>
              <mc:Fallback>
                <p:oleObj r:id="rId21" imgW="126725" imgH="202760" progId="Equation.DSMT4">
                  <p:embed/>
                  <p:pic>
                    <p:nvPicPr>
                      <p:cNvPr id="24591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1844675"/>
                        <a:ext cx="36036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2"/>
          <p:cNvGraphicFramePr>
            <a:graphicFrameLocks/>
          </p:cNvGraphicFramePr>
          <p:nvPr/>
        </p:nvGraphicFramePr>
        <p:xfrm>
          <a:off x="4008438" y="1916114"/>
          <a:ext cx="36036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r:id="rId22" imgW="126725" imgH="164742" progId="Equation.DSMT4">
                  <p:embed/>
                </p:oleObj>
              </mc:Choice>
              <mc:Fallback>
                <p:oleObj r:id="rId22" imgW="126725" imgH="164742" progId="Equation.DSMT4">
                  <p:embed/>
                  <p:pic>
                    <p:nvPicPr>
                      <p:cNvPr id="24592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1916114"/>
                        <a:ext cx="36036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80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1000"/>
                                        <p:tgtEl>
                                          <p:spTgt spid="22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1000"/>
                                        <p:tgtEl>
                                          <p:spTgt spid="22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1000"/>
                                        <p:tgtEl>
                                          <p:spTgt spid="22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1" grpId="0"/>
      <p:bldP spid="224265" grpId="0"/>
      <p:bldP spid="22426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282" name="Object 2"/>
          <p:cNvGraphicFramePr>
            <a:graphicFrameLocks noChangeAspect="1"/>
          </p:cNvGraphicFramePr>
          <p:nvPr/>
        </p:nvGraphicFramePr>
        <p:xfrm>
          <a:off x="2425701" y="836613"/>
          <a:ext cx="1973263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Equation" r:id="rId3" imgW="749300" imgH="228600" progId="Equation.DSMT4">
                  <p:embed/>
                </p:oleObj>
              </mc:Choice>
              <mc:Fallback>
                <p:oleObj name="Equation" r:id="rId3" imgW="749300" imgH="228600" progId="Equation.DSMT4">
                  <p:embed/>
                  <p:pic>
                    <p:nvPicPr>
                      <p:cNvPr id="2252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1" y="836613"/>
                        <a:ext cx="1973263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3" name="Object 3"/>
          <p:cNvGraphicFramePr>
            <a:graphicFrameLocks noChangeAspect="1"/>
          </p:cNvGraphicFramePr>
          <p:nvPr/>
        </p:nvGraphicFramePr>
        <p:xfrm>
          <a:off x="5208588" y="549275"/>
          <a:ext cx="25654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r:id="rId5" imgW="989741" imgH="406048" progId="Equation.DSMT4">
                  <p:embed/>
                </p:oleObj>
              </mc:Choice>
              <mc:Fallback>
                <p:oleObj r:id="rId5" imgW="989741" imgH="406048" progId="Equation.DSMT4">
                  <p:embed/>
                  <p:pic>
                    <p:nvPicPr>
                      <p:cNvPr id="2252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8" y="549275"/>
                        <a:ext cx="25654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4" name="Object 4"/>
          <p:cNvGraphicFramePr>
            <a:graphicFrameLocks noChangeAspect="1"/>
          </p:cNvGraphicFramePr>
          <p:nvPr/>
        </p:nvGraphicFramePr>
        <p:xfrm>
          <a:off x="2133601" y="1571626"/>
          <a:ext cx="3603625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r:id="rId7" imgW="1612200" imgH="634725" progId="Equation.DSMT4">
                  <p:embed/>
                </p:oleObj>
              </mc:Choice>
              <mc:Fallback>
                <p:oleObj r:id="rId7" imgW="1612200" imgH="634725" progId="Equation.DSMT4">
                  <p:embed/>
                  <p:pic>
                    <p:nvPicPr>
                      <p:cNvPr id="2252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1571626"/>
                        <a:ext cx="3603625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5" name="Object 5"/>
          <p:cNvGraphicFramePr>
            <a:graphicFrameLocks noChangeAspect="1"/>
          </p:cNvGraphicFramePr>
          <p:nvPr/>
        </p:nvGraphicFramePr>
        <p:xfrm>
          <a:off x="2022475" y="3371850"/>
          <a:ext cx="2819400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r:id="rId9" imgW="1193800" imgH="889000" progId="Equation.DSMT4">
                  <p:embed/>
                </p:oleObj>
              </mc:Choice>
              <mc:Fallback>
                <p:oleObj r:id="rId9" imgW="1193800" imgH="889000" progId="Equation.DSMT4">
                  <p:embed/>
                  <p:pic>
                    <p:nvPicPr>
                      <p:cNvPr id="2252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3371850"/>
                        <a:ext cx="2819400" cy="209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6" name="Object 6"/>
          <p:cNvGraphicFramePr>
            <a:graphicFrameLocks noChangeAspect="1"/>
          </p:cNvGraphicFramePr>
          <p:nvPr/>
        </p:nvGraphicFramePr>
        <p:xfrm>
          <a:off x="8832850" y="4076701"/>
          <a:ext cx="141128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r:id="rId11" imgW="406400" imgH="203200" progId="Equation.3">
                  <p:embed/>
                </p:oleObj>
              </mc:Choice>
              <mc:Fallback>
                <p:oleObj r:id="rId11" imgW="406400" imgH="203200" progId="Equation.3">
                  <p:embed/>
                  <p:pic>
                    <p:nvPicPr>
                      <p:cNvPr id="2252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2850" y="4076701"/>
                        <a:ext cx="1411288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7" name="Object 7"/>
          <p:cNvGraphicFramePr>
            <a:graphicFrameLocks noChangeAspect="1"/>
          </p:cNvGraphicFramePr>
          <p:nvPr/>
        </p:nvGraphicFramePr>
        <p:xfrm>
          <a:off x="5108575" y="3875088"/>
          <a:ext cx="34861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r:id="rId13" imgW="1434477" imgH="495085" progId="Equation.DSMT4">
                  <p:embed/>
                </p:oleObj>
              </mc:Choice>
              <mc:Fallback>
                <p:oleObj r:id="rId13" imgW="1434477" imgH="495085" progId="Equation.DSMT4">
                  <p:embed/>
                  <p:pic>
                    <p:nvPicPr>
                      <p:cNvPr id="2252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575" y="3875088"/>
                        <a:ext cx="348615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76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10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10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10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1919288" y="1266825"/>
            <a:ext cx="8280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                     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是来自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的简单随机样本，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74825" y="404813"/>
            <a:ext cx="5862638" cy="584200"/>
            <a:chOff x="0" y="0"/>
            <a:chExt cx="3693" cy="368"/>
          </a:xfrm>
        </p:grpSpPr>
        <p:graphicFrame>
          <p:nvGraphicFramePr>
            <p:cNvPr id="26639" name="Object 8"/>
            <p:cNvGraphicFramePr>
              <a:graphicFrameLocks noChangeAspect="1"/>
            </p:cNvGraphicFramePr>
            <p:nvPr/>
          </p:nvGraphicFramePr>
          <p:xfrm>
            <a:off x="1860" y="0"/>
            <a:ext cx="820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14" r:id="rId3" imgW="559043" imgH="228699" progId="Equation.3">
                    <p:embed/>
                  </p:oleObj>
                </mc:Choice>
                <mc:Fallback>
                  <p:oleObj r:id="rId3" imgW="559043" imgH="228699" progId="Equation.3">
                    <p:embed/>
                    <p:pic>
                      <p:nvPicPr>
                        <p:cNvPr id="2663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0"/>
                          <a:ext cx="820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0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7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FF"/>
                  </a:solidFill>
                  <a:latin typeface="Garamond" panose="02020404030301010803" pitchFamily="18" charset="0"/>
                  <a:ea typeface="楷体_GB2312" pitchFamily="49" charset="-122"/>
                </a:rPr>
                <a:t>例</a:t>
              </a:r>
              <a:r>
                <a:rPr lang="en-US" altLang="zh-CN" b="1">
                  <a:solidFill>
                    <a:srgbClr val="0000FF"/>
                  </a:solidFill>
                  <a:latin typeface="Garamond" panose="02020404030301010803" pitchFamily="18" charset="0"/>
                  <a:ea typeface="楷体_GB2312" pitchFamily="49" charset="-122"/>
                </a:rPr>
                <a:t>2.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设总体</a:t>
              </a:r>
              <a:r>
                <a:rPr lang="en-US" altLang="zh-CN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   </a:t>
              </a: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服从</a:t>
              </a:r>
            </a:p>
          </p:txBody>
        </p:sp>
        <p:sp>
          <p:nvSpPr>
            <p:cNvPr id="26641" name="Rectangle 6"/>
            <p:cNvSpPr>
              <a:spLocks noChangeArrowheads="1"/>
            </p:cNvSpPr>
            <p:nvPr/>
          </p:nvSpPr>
          <p:spPr bwMode="auto">
            <a:xfrm>
              <a:off x="2677" y="0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楷体_GB2312" pitchFamily="49" charset="-122"/>
                  <a:ea typeface="楷体_GB2312" pitchFamily="49" charset="-122"/>
                </a:rPr>
                <a:t>分布，而</a:t>
              </a:r>
              <a:endParaRPr lang="zh-CN" altLang="en-US" sz="2800" b="1" baseline="-30000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774826" y="2087563"/>
            <a:ext cx="7967663" cy="984250"/>
            <a:chOff x="0" y="17"/>
            <a:chExt cx="5019" cy="620"/>
          </a:xfrm>
        </p:grpSpPr>
        <p:graphicFrame>
          <p:nvGraphicFramePr>
            <p:cNvPr id="26636" name="Object 5"/>
            <p:cNvGraphicFramePr>
              <a:graphicFrameLocks noChangeAspect="1"/>
            </p:cNvGraphicFramePr>
            <p:nvPr/>
          </p:nvGraphicFramePr>
          <p:xfrm>
            <a:off x="995" y="17"/>
            <a:ext cx="2663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15" r:id="rId5" imgW="1739900" imgH="457200" progId="Equation.DSMT4">
                    <p:embed/>
                  </p:oleObj>
                </mc:Choice>
                <mc:Fallback>
                  <p:oleObj r:id="rId5" imgW="1739900" imgH="457200" progId="Equation.DSMT4">
                    <p:embed/>
                    <p:pic>
                      <p:nvPicPr>
                        <p:cNvPr id="2663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5" y="17"/>
                          <a:ext cx="2663" cy="6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7" name="Rectangle 9"/>
            <p:cNvSpPr>
              <a:spLocks noChangeArrowheads="1"/>
            </p:cNvSpPr>
            <p:nvPr/>
          </p:nvSpPr>
          <p:spPr bwMode="auto">
            <a:xfrm>
              <a:off x="3856" y="91"/>
              <a:ext cx="11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楷体_GB2312" pitchFamily="49" charset="-122"/>
                  <a:ea typeface="楷体_GB2312" pitchFamily="49" charset="-122"/>
                </a:rPr>
                <a:t>的分布</a:t>
              </a:r>
              <a:r>
                <a:rPr lang="en-US" altLang="zh-CN" sz="2800" b="1">
                  <a:solidFill>
                    <a:srgbClr val="4E3B30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  <p:sp>
          <p:nvSpPr>
            <p:cNvPr id="26638" name="Rectangle 10"/>
            <p:cNvSpPr>
              <a:spLocks noChangeArrowheads="1"/>
            </p:cNvSpPr>
            <p:nvPr/>
          </p:nvSpPr>
          <p:spPr bwMode="auto">
            <a:xfrm>
              <a:off x="0" y="136"/>
              <a:ext cx="13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楷体_GB2312" pitchFamily="49" charset="-122"/>
                  <a:ea typeface="楷体_GB2312" pitchFamily="49" charset="-122"/>
                </a:rPr>
                <a:t>统计量</a:t>
              </a:r>
            </a:p>
          </p:txBody>
        </p:sp>
      </p:grpSp>
      <p:sp>
        <p:nvSpPr>
          <p:cNvPr id="226315" name="Rectangle 11"/>
          <p:cNvSpPr>
            <a:spLocks noChangeArrowheads="1"/>
          </p:cNvSpPr>
          <p:nvPr/>
        </p:nvSpPr>
        <p:spPr bwMode="auto">
          <a:xfrm>
            <a:off x="1703389" y="3429000"/>
            <a:ext cx="1000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FF"/>
                </a:solidFill>
                <a:latin typeface="Garamond" panose="02020404030301010803" pitchFamily="18" charset="0"/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226316" name="Object 2"/>
          <p:cNvGraphicFramePr>
            <a:graphicFrameLocks noChangeAspect="1"/>
          </p:cNvGraphicFramePr>
          <p:nvPr/>
        </p:nvGraphicFramePr>
        <p:xfrm>
          <a:off x="2830513" y="3500438"/>
          <a:ext cx="18780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Equation" r:id="rId7" imgW="812447" imgH="241195" progId="Equation.DSMT4">
                  <p:embed/>
                </p:oleObj>
              </mc:Choice>
              <mc:Fallback>
                <p:oleObj name="Equation" r:id="rId7" imgW="812447" imgH="241195" progId="Equation.DSMT4">
                  <p:embed/>
                  <p:pic>
                    <p:nvPicPr>
                      <p:cNvPr id="22631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3500438"/>
                        <a:ext cx="18780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7" name="Object 3"/>
          <p:cNvGraphicFramePr>
            <a:graphicFrameLocks noChangeAspect="1"/>
          </p:cNvGraphicFramePr>
          <p:nvPr/>
        </p:nvGraphicFramePr>
        <p:xfrm>
          <a:off x="5699125" y="3357563"/>
          <a:ext cx="20828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r:id="rId9" imgW="977052" imgH="406048" progId="Equation.DSMT4">
                  <p:embed/>
                </p:oleObj>
              </mc:Choice>
              <mc:Fallback>
                <p:oleObj r:id="rId9" imgW="977052" imgH="406048" progId="Equation.DSMT4">
                  <p:embed/>
                  <p:pic>
                    <p:nvPicPr>
                      <p:cNvPr id="2263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25" y="3357563"/>
                        <a:ext cx="20828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8" name="Object 4"/>
          <p:cNvGraphicFramePr>
            <a:graphicFrameLocks noChangeAspect="1"/>
          </p:cNvGraphicFramePr>
          <p:nvPr/>
        </p:nvGraphicFramePr>
        <p:xfrm>
          <a:off x="2852739" y="4306889"/>
          <a:ext cx="3716337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r:id="rId11" imgW="1662978" imgH="634725" progId="Equation.DSMT4">
                  <p:embed/>
                </p:oleObj>
              </mc:Choice>
              <mc:Fallback>
                <p:oleObj r:id="rId11" imgW="1662978" imgH="634725" progId="Equation.DSMT4">
                  <p:embed/>
                  <p:pic>
                    <p:nvPicPr>
                      <p:cNvPr id="2263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9" y="4306889"/>
                        <a:ext cx="3716337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7"/>
          <p:cNvGraphicFramePr>
            <a:graphicFrameLocks/>
          </p:cNvGraphicFramePr>
          <p:nvPr/>
        </p:nvGraphicFramePr>
        <p:xfrm>
          <a:off x="1936751" y="1268414"/>
          <a:ext cx="22701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r:id="rId13" imgW="761669" imgH="228501" progId="Equation.DSMT4">
                  <p:embed/>
                </p:oleObj>
              </mc:Choice>
              <mc:Fallback>
                <p:oleObj r:id="rId13" imgW="761669" imgH="228501" progId="Equation.DSMT4">
                  <p:embed/>
                  <p:pic>
                    <p:nvPicPr>
                      <p:cNvPr id="26633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1" y="1268414"/>
                        <a:ext cx="22701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6"/>
          <p:cNvGraphicFramePr>
            <a:graphicFrameLocks/>
          </p:cNvGraphicFramePr>
          <p:nvPr/>
        </p:nvGraphicFramePr>
        <p:xfrm>
          <a:off x="3648076" y="476250"/>
          <a:ext cx="3603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r:id="rId15" imgW="126725" imgH="202760" progId="Equation.DSMT4">
                  <p:embed/>
                </p:oleObj>
              </mc:Choice>
              <mc:Fallback>
                <p:oleObj r:id="rId15" imgW="126725" imgH="202760" progId="Equation.DSMT4">
                  <p:embed/>
                  <p:pic>
                    <p:nvPicPr>
                      <p:cNvPr id="26634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6" y="476250"/>
                        <a:ext cx="36036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6"/>
          <p:cNvGraphicFramePr>
            <a:graphicFrameLocks/>
          </p:cNvGraphicFramePr>
          <p:nvPr/>
        </p:nvGraphicFramePr>
        <p:xfrm>
          <a:off x="6024563" y="1341439"/>
          <a:ext cx="3603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r:id="rId17" imgW="126725" imgH="202760" progId="Equation.DSMT4">
                  <p:embed/>
                </p:oleObj>
              </mc:Choice>
              <mc:Fallback>
                <p:oleObj r:id="rId17" imgW="126725" imgH="202760" progId="Equation.DSMT4">
                  <p:embed/>
                  <p:pic>
                    <p:nvPicPr>
                      <p:cNvPr id="26635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1341439"/>
                        <a:ext cx="36036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763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1000"/>
                                        <p:tgtEl>
                                          <p:spTgt spid="22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1000"/>
                                        <p:tgtEl>
                                          <p:spTgt spid="22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/>
      <p:bldP spid="2263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30" name="Object 2"/>
          <p:cNvGraphicFramePr>
            <a:graphicFrameLocks noChangeAspect="1"/>
          </p:cNvGraphicFramePr>
          <p:nvPr/>
        </p:nvGraphicFramePr>
        <p:xfrm>
          <a:off x="2371726" y="204788"/>
          <a:ext cx="3992563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r:id="rId3" imgW="1599506" imgH="634725" progId="Equation.DSMT4">
                  <p:embed/>
                </p:oleObj>
              </mc:Choice>
              <mc:Fallback>
                <p:oleObj r:id="rId3" imgW="1599506" imgH="634725" progId="Equation.DSMT4">
                  <p:embed/>
                  <p:pic>
                    <p:nvPicPr>
                      <p:cNvPr id="2273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6" y="204788"/>
                        <a:ext cx="3992563" cy="159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2320925" y="2090738"/>
          <a:ext cx="488473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r:id="rId5" imgW="1663700" imgH="457200" progId="Equation.DSMT4">
                  <p:embed/>
                </p:oleObj>
              </mc:Choice>
              <mc:Fallback>
                <p:oleObj r:id="rId5" imgW="1663700" imgH="457200" progId="Equation.DSMT4">
                  <p:embed/>
                  <p:pic>
                    <p:nvPicPr>
                      <p:cNvPr id="2273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2090738"/>
                        <a:ext cx="488473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2" name="Object 4"/>
          <p:cNvGraphicFramePr>
            <a:graphicFrameLocks noChangeAspect="1"/>
          </p:cNvGraphicFramePr>
          <p:nvPr/>
        </p:nvGraphicFramePr>
        <p:xfrm>
          <a:off x="2171700" y="3675064"/>
          <a:ext cx="453548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r:id="rId7" imgW="1600200" imgH="457200" progId="Equation.DSMT4">
                  <p:embed/>
                </p:oleObj>
              </mc:Choice>
              <mc:Fallback>
                <p:oleObj r:id="rId7" imgW="1600200" imgH="457200" progId="Equation.DSMT4">
                  <p:embed/>
                  <p:pic>
                    <p:nvPicPr>
                      <p:cNvPr id="2273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3675064"/>
                        <a:ext cx="4535488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7032626" y="4005264"/>
          <a:ext cx="669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r:id="rId9" imgW="279400" imgH="165100" progId="Equation.3">
                  <p:embed/>
                </p:oleObj>
              </mc:Choice>
              <mc:Fallback>
                <p:oleObj r:id="rId9" imgW="279400" imgH="165100" progId="Equation.3">
                  <p:embed/>
                  <p:pic>
                    <p:nvPicPr>
                      <p:cNvPr id="2273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6" y="4005264"/>
                        <a:ext cx="6699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4" name="Object 6"/>
          <p:cNvGraphicFramePr>
            <a:graphicFrameLocks noChangeAspect="1"/>
          </p:cNvGraphicFramePr>
          <p:nvPr/>
        </p:nvGraphicFramePr>
        <p:xfrm>
          <a:off x="7896226" y="4005263"/>
          <a:ext cx="15843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r:id="rId11" imgW="660113" imgH="203112" progId="Equation.3">
                  <p:embed/>
                </p:oleObj>
              </mc:Choice>
              <mc:Fallback>
                <p:oleObj r:id="rId11" imgW="660113" imgH="203112" progId="Equation.3">
                  <p:embed/>
                  <p:pic>
                    <p:nvPicPr>
                      <p:cNvPr id="2273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26" y="4005263"/>
                        <a:ext cx="15843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205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10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10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10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2063750" y="765175"/>
            <a:ext cx="8001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研究某批灯泡的寿命时，总体</a:t>
            </a: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是这批灯泡的寿命，而其中每个灯泡的寿命就是个体。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104064" y="2781300"/>
            <a:ext cx="3024187" cy="2057400"/>
            <a:chOff x="432" y="2784"/>
            <a:chExt cx="1248" cy="1296"/>
          </a:xfrm>
        </p:grpSpPr>
        <p:sp>
          <p:nvSpPr>
            <p:cNvPr id="34838" name="Rectangle 4"/>
            <p:cNvSpPr>
              <a:spLocks noChangeArrowheads="1"/>
            </p:cNvSpPr>
            <p:nvPr/>
          </p:nvSpPr>
          <p:spPr bwMode="auto">
            <a:xfrm>
              <a:off x="432" y="2784"/>
              <a:ext cx="1248" cy="1296"/>
            </a:xfrm>
            <a:prstGeom prst="rect">
              <a:avLst/>
            </a:prstGeom>
            <a:solidFill>
              <a:srgbClr val="CCFFFF">
                <a:alpha val="45097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每个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灯泡的寿命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zh-CN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39" name="Object 14"/>
            <p:cNvGraphicFramePr>
              <a:graphicFrameLocks/>
            </p:cNvGraphicFramePr>
            <p:nvPr/>
          </p:nvGraphicFramePr>
          <p:xfrm>
            <a:off x="912" y="3539"/>
            <a:ext cx="300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r:id="rId3" imgW="2478088" imgH="4460875" progId="MS_ClipArt_Gallery.2">
                    <p:embed/>
                  </p:oleObj>
                </mc:Choice>
                <mc:Fallback>
                  <p:oleObj r:id="rId3" imgW="2478088" imgH="4460875" progId="MS_ClipArt_Gallery.2">
                    <p:embed/>
                    <p:pic>
                      <p:nvPicPr>
                        <p:cNvPr id="34839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539"/>
                          <a:ext cx="300" cy="541"/>
                        </a:xfrm>
                        <a:prstGeom prst="rect">
                          <a:avLst/>
                        </a:prstGeom>
                        <a:solidFill>
                          <a:srgbClr val="660033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1268" name="Rectangle 20"/>
          <p:cNvSpPr>
            <a:spLocks noChangeArrowheads="1"/>
          </p:cNvSpPr>
          <p:nvPr/>
        </p:nvSpPr>
        <p:spPr bwMode="auto">
          <a:xfrm>
            <a:off x="7751764" y="3357564"/>
            <a:ext cx="15128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4000" b="1">
                <a:solidFill>
                  <a:srgbClr val="FF505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个体</a:t>
            </a:r>
            <a:endParaRPr lang="zh-CN" altLang="zh-CN" sz="4000" b="1">
              <a:solidFill>
                <a:srgbClr val="4E3B3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992313" y="2708276"/>
            <a:ext cx="4176712" cy="2232025"/>
            <a:chOff x="385" y="1752"/>
            <a:chExt cx="2631" cy="1406"/>
          </a:xfrm>
        </p:grpSpPr>
        <p:sp>
          <p:nvSpPr>
            <p:cNvPr id="34823" name="Rectangle 21"/>
            <p:cNvSpPr>
              <a:spLocks noChangeArrowheads="1"/>
            </p:cNvSpPr>
            <p:nvPr/>
          </p:nvSpPr>
          <p:spPr bwMode="auto">
            <a:xfrm>
              <a:off x="385" y="1752"/>
              <a:ext cx="2631" cy="1406"/>
            </a:xfrm>
            <a:prstGeom prst="rect">
              <a:avLst/>
            </a:prstGeom>
            <a:solidFill>
              <a:srgbClr val="FFFF99">
                <a:alpha val="47058"/>
              </a:srgbClr>
            </a:solidFill>
            <a:ln w="127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b="1">
                <a:solidFill>
                  <a:srgbClr val="4E3B30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4824" name="Group 22"/>
            <p:cNvGrpSpPr>
              <a:grpSpLocks/>
            </p:cNvGrpSpPr>
            <p:nvPr/>
          </p:nvGrpSpPr>
          <p:grpSpPr bwMode="auto">
            <a:xfrm>
              <a:off x="567" y="1933"/>
              <a:ext cx="2268" cy="1104"/>
              <a:chOff x="864" y="1056"/>
              <a:chExt cx="2028" cy="1104"/>
            </a:xfrm>
          </p:grpSpPr>
          <p:graphicFrame>
            <p:nvGraphicFramePr>
              <p:cNvPr id="34825" name="Object 2"/>
              <p:cNvGraphicFramePr>
                <a:graphicFrameLocks/>
              </p:cNvGraphicFramePr>
              <p:nvPr/>
            </p:nvGraphicFramePr>
            <p:xfrm>
              <a:off x="900" y="1584"/>
              <a:ext cx="300" cy="5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9" r:id="rId5" imgW="2478088" imgH="4460875" progId="MS_ClipArt_Gallery.2">
                      <p:embed/>
                    </p:oleObj>
                  </mc:Choice>
                  <mc:Fallback>
                    <p:oleObj r:id="rId5" imgW="2478088" imgH="4460875" progId="MS_ClipArt_Gallery.2">
                      <p:embed/>
                      <p:pic>
                        <p:nvPicPr>
                          <p:cNvPr id="34825" name="Object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0" y="1584"/>
                            <a:ext cx="300" cy="5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26" name="Object 3"/>
              <p:cNvGraphicFramePr>
                <a:graphicFrameLocks/>
              </p:cNvGraphicFramePr>
              <p:nvPr/>
            </p:nvGraphicFramePr>
            <p:xfrm>
              <a:off x="1488" y="1619"/>
              <a:ext cx="300" cy="5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0" r:id="rId6" imgW="2478088" imgH="4460875" progId="MS_ClipArt_Gallery.2">
                      <p:embed/>
                    </p:oleObj>
                  </mc:Choice>
                  <mc:Fallback>
                    <p:oleObj r:id="rId6" imgW="2478088" imgH="4460875" progId="MS_ClipArt_Gallery.2">
                      <p:embed/>
                      <p:pic>
                        <p:nvPicPr>
                          <p:cNvPr id="34826" name="Object 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1619"/>
                            <a:ext cx="300" cy="5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27" name="Object 4"/>
              <p:cNvGraphicFramePr>
                <a:graphicFrameLocks/>
              </p:cNvGraphicFramePr>
              <p:nvPr/>
            </p:nvGraphicFramePr>
            <p:xfrm>
              <a:off x="2544" y="1571"/>
              <a:ext cx="300" cy="5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1" r:id="rId7" imgW="2478088" imgH="4460875" progId="MS_ClipArt_Gallery.2">
                      <p:embed/>
                    </p:oleObj>
                  </mc:Choice>
                  <mc:Fallback>
                    <p:oleObj r:id="rId7" imgW="2478088" imgH="4460875" progId="MS_ClipArt_Gallery.2">
                      <p:embed/>
                      <p:pic>
                        <p:nvPicPr>
                          <p:cNvPr id="34827" name="Object 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1571"/>
                            <a:ext cx="300" cy="5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28" name="Object 5"/>
              <p:cNvGraphicFramePr>
                <a:graphicFrameLocks/>
              </p:cNvGraphicFramePr>
              <p:nvPr/>
            </p:nvGraphicFramePr>
            <p:xfrm>
              <a:off x="864" y="1056"/>
              <a:ext cx="300" cy="5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2" r:id="rId8" imgW="2478088" imgH="4460875" progId="MS_ClipArt_Gallery.2">
                      <p:embed/>
                    </p:oleObj>
                  </mc:Choice>
                  <mc:Fallback>
                    <p:oleObj r:id="rId8" imgW="2478088" imgH="4460875" progId="MS_ClipArt_Gallery.2">
                      <p:embed/>
                      <p:pic>
                        <p:nvPicPr>
                          <p:cNvPr id="34828" name="Object 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1056"/>
                            <a:ext cx="300" cy="5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29" name="Object 6"/>
              <p:cNvGraphicFramePr>
                <a:graphicFrameLocks/>
              </p:cNvGraphicFramePr>
              <p:nvPr/>
            </p:nvGraphicFramePr>
            <p:xfrm>
              <a:off x="1200" y="1056"/>
              <a:ext cx="300" cy="5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3" r:id="rId9" imgW="2478088" imgH="4460875" progId="MS_ClipArt_Gallery.5">
                      <p:embed/>
                    </p:oleObj>
                  </mc:Choice>
                  <mc:Fallback>
                    <p:oleObj r:id="rId9" imgW="2478088" imgH="4460875" progId="MS_ClipArt_Gallery.5">
                      <p:embed/>
                      <p:pic>
                        <p:nvPicPr>
                          <p:cNvPr id="34829" name="Object 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1056"/>
                            <a:ext cx="300" cy="5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30" name="Object 7"/>
              <p:cNvGraphicFramePr>
                <a:graphicFrameLocks/>
              </p:cNvGraphicFramePr>
              <p:nvPr/>
            </p:nvGraphicFramePr>
            <p:xfrm>
              <a:off x="2592" y="1056"/>
              <a:ext cx="300" cy="5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4" r:id="rId10" imgW="2478088" imgH="4460875" progId="MS_ClipArt_Gallery.2">
                      <p:embed/>
                    </p:oleObj>
                  </mc:Choice>
                  <mc:Fallback>
                    <p:oleObj r:id="rId10" imgW="2478088" imgH="4460875" progId="MS_ClipArt_Gallery.2">
                      <p:embed/>
                      <p:pic>
                        <p:nvPicPr>
                          <p:cNvPr id="34830" name="Object 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2" y="1056"/>
                            <a:ext cx="300" cy="5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31" name="Object 8"/>
              <p:cNvGraphicFramePr>
                <a:graphicFrameLocks/>
              </p:cNvGraphicFramePr>
              <p:nvPr/>
            </p:nvGraphicFramePr>
            <p:xfrm>
              <a:off x="2208" y="1056"/>
              <a:ext cx="300" cy="5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5" r:id="rId11" imgW="2478088" imgH="4460875" progId="MS_ClipArt_Gallery.2">
                      <p:embed/>
                    </p:oleObj>
                  </mc:Choice>
                  <mc:Fallback>
                    <p:oleObj r:id="rId11" imgW="2478088" imgH="4460875" progId="MS_ClipArt_Gallery.2">
                      <p:embed/>
                      <p:pic>
                        <p:nvPicPr>
                          <p:cNvPr id="34831" name="Object 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8" y="1056"/>
                            <a:ext cx="300" cy="5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32" name="Object 9"/>
              <p:cNvGraphicFramePr>
                <a:graphicFrameLocks/>
              </p:cNvGraphicFramePr>
              <p:nvPr/>
            </p:nvGraphicFramePr>
            <p:xfrm>
              <a:off x="1872" y="1056"/>
              <a:ext cx="300" cy="5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6" r:id="rId12" imgW="2478088" imgH="4460875" progId="MS_ClipArt_Gallery.2">
                      <p:embed/>
                    </p:oleObj>
                  </mc:Choice>
                  <mc:Fallback>
                    <p:oleObj r:id="rId12" imgW="2478088" imgH="4460875" progId="MS_ClipArt_Gallery.2">
                      <p:embed/>
                      <p:pic>
                        <p:nvPicPr>
                          <p:cNvPr id="34832" name="Object 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1056"/>
                            <a:ext cx="300" cy="5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33" name="Object 10"/>
              <p:cNvGraphicFramePr>
                <a:graphicFrameLocks/>
              </p:cNvGraphicFramePr>
              <p:nvPr/>
            </p:nvGraphicFramePr>
            <p:xfrm>
              <a:off x="1536" y="1056"/>
              <a:ext cx="300" cy="5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7" r:id="rId13" imgW="2478088" imgH="4460875" progId="MS_ClipArt_Gallery.2">
                      <p:embed/>
                    </p:oleObj>
                  </mc:Choice>
                  <mc:Fallback>
                    <p:oleObj r:id="rId13" imgW="2478088" imgH="4460875" progId="MS_ClipArt_Gallery.2">
                      <p:embed/>
                      <p:pic>
                        <p:nvPicPr>
                          <p:cNvPr id="34833" name="Object 1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1056"/>
                            <a:ext cx="300" cy="5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34" name="Object 11"/>
              <p:cNvGraphicFramePr>
                <a:graphicFrameLocks/>
              </p:cNvGraphicFramePr>
              <p:nvPr/>
            </p:nvGraphicFramePr>
            <p:xfrm>
              <a:off x="1872" y="1571"/>
              <a:ext cx="300" cy="5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8" r:id="rId14" imgW="2478088" imgH="4460875" progId="MS_ClipArt_Gallery.2">
                      <p:embed/>
                    </p:oleObj>
                  </mc:Choice>
                  <mc:Fallback>
                    <p:oleObj r:id="rId14" imgW="2478088" imgH="4460875" progId="MS_ClipArt_Gallery.2">
                      <p:embed/>
                      <p:pic>
                        <p:nvPicPr>
                          <p:cNvPr id="34834" name="Object 1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1571"/>
                            <a:ext cx="300" cy="5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35" name="Object 12"/>
              <p:cNvGraphicFramePr>
                <a:graphicFrameLocks/>
              </p:cNvGraphicFramePr>
              <p:nvPr/>
            </p:nvGraphicFramePr>
            <p:xfrm>
              <a:off x="2208" y="1571"/>
              <a:ext cx="300" cy="5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9" r:id="rId15" imgW="2478088" imgH="4460875" progId="MS_ClipArt_Gallery.2">
                      <p:embed/>
                    </p:oleObj>
                  </mc:Choice>
                  <mc:Fallback>
                    <p:oleObj r:id="rId15" imgW="2478088" imgH="4460875" progId="MS_ClipArt_Gallery.2">
                      <p:embed/>
                      <p:pic>
                        <p:nvPicPr>
                          <p:cNvPr id="34835" name="Object 1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8" y="1571"/>
                            <a:ext cx="300" cy="5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36" name="Object 13"/>
              <p:cNvGraphicFramePr>
                <a:graphicFrameLocks/>
              </p:cNvGraphicFramePr>
              <p:nvPr/>
            </p:nvGraphicFramePr>
            <p:xfrm>
              <a:off x="1212" y="1571"/>
              <a:ext cx="300" cy="5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0" r:id="rId16" imgW="2478088" imgH="4460875" progId="MS_ClipArt_Gallery.2">
                      <p:embed/>
                    </p:oleObj>
                  </mc:Choice>
                  <mc:Fallback>
                    <p:oleObj r:id="rId16" imgW="2478088" imgH="4460875" progId="MS_ClipArt_Gallery.2">
                      <p:embed/>
                      <p:pic>
                        <p:nvPicPr>
                          <p:cNvPr id="34836" name="Object 1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12" y="1571"/>
                            <a:ext cx="300" cy="5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37" name="Rectangle 35"/>
              <p:cNvSpPr>
                <a:spLocks noChangeArrowheads="1"/>
              </p:cNvSpPr>
              <p:nvPr/>
            </p:nvSpPr>
            <p:spPr bwMode="auto">
              <a:xfrm>
                <a:off x="1680" y="1296"/>
                <a:ext cx="67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  <a:ea typeface="华文楷体" panose="0201060004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zh-CN" altLang="en-US" sz="4000" b="1">
                    <a:solidFill>
                      <a:srgbClr val="FF5050"/>
                    </a:solidFill>
                    <a:latin typeface="Garamond" panose="02020404030301010803" pitchFamily="18" charset="0"/>
                    <a:ea typeface="宋体" panose="02010600030101010101" pitchFamily="2" charset="-122"/>
                  </a:rPr>
                  <a:t>总体</a:t>
                </a:r>
                <a:endParaRPr lang="zh-CN" altLang="zh-CN" sz="4000" b="1">
                  <a:solidFill>
                    <a:srgbClr val="4E3B30"/>
                  </a:solidFill>
                  <a:latin typeface="Garamond" panose="02020404030301010803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34822" name="Object 15"/>
          <p:cNvGraphicFramePr>
            <a:graphicFrameLocks/>
          </p:cNvGraphicFramePr>
          <p:nvPr/>
        </p:nvGraphicFramePr>
        <p:xfrm>
          <a:off x="8472489" y="836614"/>
          <a:ext cx="4333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r:id="rId17" imgW="126725" imgH="202760" progId="Equation.DSMT4">
                  <p:embed/>
                </p:oleObj>
              </mc:Choice>
              <mc:Fallback>
                <p:oleObj r:id="rId17" imgW="126725" imgH="202760" progId="Equation.DSMT4">
                  <p:embed/>
                  <p:pic>
                    <p:nvPicPr>
                      <p:cNvPr id="34822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489" y="836614"/>
                        <a:ext cx="4333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881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/>
      <p:bldP spid="1812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19513" y="2997200"/>
            <a:ext cx="3962400" cy="2819400"/>
            <a:chOff x="2880" y="1632"/>
            <a:chExt cx="2496" cy="1776"/>
          </a:xfrm>
        </p:grpSpPr>
        <p:pic>
          <p:nvPicPr>
            <p:cNvPr id="35844" name="Picture 3" descr="小汽车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632"/>
              <a:ext cx="2496" cy="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45" name="Rectangle 4"/>
            <p:cNvSpPr>
              <a:spLocks noChangeArrowheads="1"/>
            </p:cNvSpPr>
            <p:nvPr/>
          </p:nvSpPr>
          <p:spPr bwMode="auto">
            <a:xfrm>
              <a:off x="3178" y="1725"/>
              <a:ext cx="1933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FF99FF"/>
                  </a:solidFill>
                  <a:latin typeface="Garamond" panose="02020404030301010803" pitchFamily="18" charset="0"/>
                  <a:ea typeface="楷体_GB2312" pitchFamily="49" charset="-122"/>
                </a:rPr>
                <a:t>国产轿车每公里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FF99FF"/>
                  </a:solidFill>
                  <a:latin typeface="Garamond" panose="02020404030301010803" pitchFamily="18" charset="0"/>
                  <a:ea typeface="楷体_GB2312" pitchFamily="49" charset="-122"/>
                </a:rPr>
                <a:t>的耗油量</a:t>
              </a:r>
            </a:p>
          </p:txBody>
        </p:sp>
        <p:sp>
          <p:nvSpPr>
            <p:cNvPr id="35846" name="Rectangle 5"/>
            <p:cNvSpPr>
              <a:spLocks noChangeArrowheads="1"/>
            </p:cNvSpPr>
            <p:nvPr/>
          </p:nvSpPr>
          <p:spPr bwMode="auto">
            <a:xfrm>
              <a:off x="3120" y="2812"/>
              <a:ext cx="220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800" b="1">
                  <a:solidFill>
                    <a:srgbClr val="4E3B30"/>
                  </a:solidFill>
                  <a:latin typeface="Garamond" panose="02020404030301010803" pitchFamily="18" charset="0"/>
                  <a:ea typeface="楷体_GB2312" pitchFamily="49" charset="-122"/>
                </a:rPr>
                <a:t>国产轿车每公里耗油量的全体就是总体</a:t>
              </a:r>
            </a:p>
          </p:txBody>
        </p:sp>
      </p:grp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2135188" y="836614"/>
            <a:ext cx="80010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   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又如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: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研究某批国产轿车每公里的耗油量时，总体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X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是这批轿车每公里的耗油量，而其中每辆轿车的耗油量就是个体。</a:t>
            </a:r>
          </a:p>
        </p:txBody>
      </p:sp>
    </p:spTree>
    <p:extLst>
      <p:ext uri="{BB962C8B-B14F-4D97-AF65-F5344CB8AC3E}">
        <p14:creationId xmlns:p14="http://schemas.microsoft.com/office/powerpoint/2010/main" val="219400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135188" y="981076"/>
            <a:ext cx="80772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   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类似地，在研究某地区中学生的营养状况时，若关心的数量指标是身高和体重，我们用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和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分别表示身高和体重，那么此总体就可用二维随机变量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  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,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   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)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来表示，而每个学生的身高和体重就是个体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.</a:t>
            </a:r>
          </a:p>
        </p:txBody>
      </p:sp>
      <p:pic>
        <p:nvPicPr>
          <p:cNvPr id="36867" name="Picture 3" descr="身高体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4508500"/>
            <a:ext cx="20320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868" name="Object 2"/>
          <p:cNvGraphicFramePr>
            <a:graphicFrameLocks/>
          </p:cNvGraphicFramePr>
          <p:nvPr/>
        </p:nvGraphicFramePr>
        <p:xfrm>
          <a:off x="8616950" y="1773239"/>
          <a:ext cx="4333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4" imgW="126725" imgH="202760" progId="Equation.DSMT4">
                  <p:embed/>
                </p:oleObj>
              </mc:Choice>
              <mc:Fallback>
                <p:oleObj r:id="rId4" imgW="126725" imgH="202760" progId="Equation.DSMT4">
                  <p:embed/>
                  <p:pic>
                    <p:nvPicPr>
                      <p:cNvPr id="3686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950" y="1773239"/>
                        <a:ext cx="43338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3"/>
          <p:cNvGraphicFramePr>
            <a:graphicFrameLocks/>
          </p:cNvGraphicFramePr>
          <p:nvPr/>
        </p:nvGraphicFramePr>
        <p:xfrm>
          <a:off x="2640014" y="3068639"/>
          <a:ext cx="4333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6" imgW="126725" imgH="202760" progId="Equation.DSMT4">
                  <p:embed/>
                </p:oleObj>
              </mc:Choice>
              <mc:Fallback>
                <p:oleObj r:id="rId6" imgW="126725" imgH="202760" progId="Equation.DSMT4">
                  <p:embed/>
                  <p:pic>
                    <p:nvPicPr>
                      <p:cNvPr id="3686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3068639"/>
                        <a:ext cx="4333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4"/>
          <p:cNvGraphicFramePr>
            <a:graphicFrameLocks/>
          </p:cNvGraphicFramePr>
          <p:nvPr/>
        </p:nvGraphicFramePr>
        <p:xfrm>
          <a:off x="9264650" y="1844675"/>
          <a:ext cx="43338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7" imgW="126725" imgH="164742" progId="Equation.DSMT4">
                  <p:embed/>
                </p:oleObj>
              </mc:Choice>
              <mc:Fallback>
                <p:oleObj r:id="rId7" imgW="126725" imgH="164742" progId="Equation.DSMT4">
                  <p:embed/>
                  <p:pic>
                    <p:nvPicPr>
                      <p:cNvPr id="3687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4650" y="1844675"/>
                        <a:ext cx="43338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5"/>
          <p:cNvGraphicFramePr>
            <a:graphicFrameLocks/>
          </p:cNvGraphicFramePr>
          <p:nvPr/>
        </p:nvGraphicFramePr>
        <p:xfrm>
          <a:off x="3071814" y="3141664"/>
          <a:ext cx="43338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9" imgW="126725" imgH="164742" progId="Equation.DSMT4">
                  <p:embed/>
                </p:oleObj>
              </mc:Choice>
              <mc:Fallback>
                <p:oleObj r:id="rId9" imgW="126725" imgH="164742" progId="Equation.DSMT4">
                  <p:embed/>
                  <p:pic>
                    <p:nvPicPr>
                      <p:cNvPr id="36871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3141664"/>
                        <a:ext cx="433387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530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1919289" y="1989139"/>
            <a:ext cx="8281987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为推断总体分布及各种特征，按一定规则从总体中抽取若干个体进行观察试验，以获得有关总体的信息，这一抽取过程称为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“抽样”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，所抽取的部分个体称为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样本</a:t>
            </a: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.   </a:t>
            </a:r>
            <a:r>
              <a:rPr lang="zh-CN" altLang="en-US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样本中所包含的个体数目称为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样本容量</a:t>
            </a:r>
            <a:r>
              <a:rPr lang="en-US" altLang="zh-CN" sz="2800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1855789" y="303213"/>
            <a:ext cx="64722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3600" b="1">
                <a:solidFill>
                  <a:srgbClr val="FF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二、样本   简单随机样本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2279650" y="1208089"/>
            <a:ext cx="32464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4E3B30"/>
                </a:solidFill>
                <a:latin typeface="楷体_GB2312" pitchFamily="49" charset="-122"/>
                <a:ea typeface="楷体_GB2312" pitchFamily="49" charset="-122"/>
              </a:rPr>
              <a:t>）抽样和样本  </a:t>
            </a:r>
          </a:p>
        </p:txBody>
      </p:sp>
    </p:spTree>
    <p:extLst>
      <p:ext uri="{BB962C8B-B14F-4D97-AF65-F5344CB8AC3E}">
        <p14:creationId xmlns:p14="http://schemas.microsoft.com/office/powerpoint/2010/main" val="69137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0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/>
      <p:bldP spid="184323" grpId="0"/>
      <p:bldP spid="1843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2208214" y="765175"/>
            <a:ext cx="77755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    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样本的抽取是随机的，每个个体是一个随机变量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.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容量为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的样本可以看作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维随机变量，表示为</a:t>
            </a:r>
            <a:endParaRPr lang="en-US" altLang="zh-CN" sz="2800" b="1">
              <a:solidFill>
                <a:srgbClr val="4E3B30"/>
              </a:solidFill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279650" y="2636838"/>
            <a:ext cx="7620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      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而一旦取定一组样本，得到的是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个具体的数 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x</a:t>
            </a:r>
            <a:r>
              <a:rPr lang="en-US" altLang="zh-CN" sz="2800" b="1" baseline="-2500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,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x</a:t>
            </a:r>
            <a:r>
              <a:rPr lang="en-US" altLang="zh-CN" sz="2800" b="1" baseline="-2500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,…,</a:t>
            </a:r>
            <a:r>
              <a:rPr lang="en-US" altLang="zh-CN" sz="2800" b="1" i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x</a:t>
            </a:r>
            <a:r>
              <a:rPr lang="en-US" altLang="zh-CN" sz="2800" b="1" baseline="-25000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，称其为样本的一个观察值，简称</a:t>
            </a:r>
            <a:r>
              <a:rPr lang="zh-CN" altLang="en-US" sz="2800" b="1">
                <a:solidFill>
                  <a:srgbClr val="0000FF"/>
                </a:solidFill>
                <a:latin typeface="Garamond" panose="02020404030301010803" pitchFamily="18" charset="0"/>
                <a:ea typeface="楷体_GB2312" pitchFamily="49" charset="-122"/>
              </a:rPr>
              <a:t>样本值</a:t>
            </a:r>
            <a:r>
              <a:rPr lang="zh-CN" altLang="en-US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4E3B30"/>
                </a:solidFill>
                <a:latin typeface="Garamond" panose="02020404030301010803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38916" name="Object 2"/>
          <p:cNvGraphicFramePr>
            <a:graphicFrameLocks/>
          </p:cNvGraphicFramePr>
          <p:nvPr/>
        </p:nvGraphicFramePr>
        <p:xfrm>
          <a:off x="3071814" y="2133600"/>
          <a:ext cx="19589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3" imgW="723586" imgH="228501" progId="Equation.DSMT4">
                  <p:embed/>
                </p:oleObj>
              </mc:Choice>
              <mc:Fallback>
                <p:oleObj r:id="rId3" imgW="723586" imgH="228501" progId="Equation.DSMT4">
                  <p:embed/>
                  <p:pic>
                    <p:nvPicPr>
                      <p:cNvPr id="3891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2133600"/>
                        <a:ext cx="19589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279650" y="4724400"/>
            <a:ext cx="7848600" cy="175432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4E3B3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800" b="1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rPr>
              <a:t>定义：样本</a:t>
            </a:r>
            <a:r>
              <a:rPr lang="en-US" altLang="zh-CN" sz="2800" b="1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rPr>
              <a:t>                         </a:t>
            </a:r>
            <a:r>
              <a:rPr lang="zh-CN" altLang="en-US" sz="2800" b="1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rPr>
              <a:t>可能取值的全体，构</a:t>
            </a:r>
            <a:r>
              <a:rPr lang="zh-CN" altLang="en-US" sz="3200" b="1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rPr>
              <a:t>成样本空间</a:t>
            </a:r>
            <a:r>
              <a:rPr lang="en-US" altLang="zh-CN" sz="3200" b="1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rPr>
              <a:t>(sample space), </a:t>
            </a:r>
            <a:r>
              <a:rPr lang="zh-CN" altLang="en-US" sz="3200" b="1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楷体_GB2312" pitchFamily="49" charset="-122"/>
              </a:rPr>
              <a:t>记为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4E3B30"/>
              </a:buClr>
              <a:buSzPct val="65000"/>
              <a:defRPr/>
            </a:pPr>
            <a:endParaRPr lang="zh-CN" altLang="en-US" sz="3200" b="1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anose="02020404030301010803" pitchFamily="18" charset="0"/>
              <a:ea typeface="楷体_GB2312" pitchFamily="49" charset="-122"/>
            </a:endParaRPr>
          </a:p>
        </p:txBody>
      </p:sp>
      <p:pic>
        <p:nvPicPr>
          <p:cNvPr id="7" name="Picture 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3" y="5229225"/>
            <a:ext cx="56515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47" name="Object 4"/>
          <p:cNvGraphicFramePr>
            <a:graphicFrameLocks/>
          </p:cNvGraphicFramePr>
          <p:nvPr/>
        </p:nvGraphicFramePr>
        <p:xfrm>
          <a:off x="4440238" y="4724400"/>
          <a:ext cx="23034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r:id="rId6" imgW="850531" imgH="228501" progId="Equation.DSMT4">
                  <p:embed/>
                </p:oleObj>
              </mc:Choice>
              <mc:Fallback>
                <p:oleObj r:id="rId6" imgW="850531" imgH="228501" progId="Equation.DSMT4">
                  <p:embed/>
                  <p:pic>
                    <p:nvPicPr>
                      <p:cNvPr id="614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4724400"/>
                        <a:ext cx="230346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590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7|0.3|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12.3|2.6|7.4|48.5|7.3|21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.1|4.7|1|0|3.7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4|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|0.8|1.2|0.7|0.7|0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8|0|1|0|1|1.9|96.1|82.3|1.3|1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8.6|1.2|2.1|0.6|15.5|1|51.2|19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5.8|6.1|2.1|0.1|23.6|27.9|11.8|19.7|2.3|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|0.5|0.7|0.1|74|2.2|2.1|9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.2|18.9|1.3|0|104|11.1|1.8"/>
</p:tagLst>
</file>

<file path=ppt/theme/_rels/them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0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1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2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3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4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5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6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7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8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19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0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1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2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3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4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5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26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27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28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29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30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31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32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33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34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35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36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37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38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39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40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41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42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1280</Words>
  <Application>Microsoft Office PowerPoint</Application>
  <PresentationFormat>宽屏</PresentationFormat>
  <Paragraphs>140</Paragraphs>
  <Slides>43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44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43</vt:i4>
      </vt:variant>
    </vt:vector>
  </HeadingPairs>
  <TitlesOfParts>
    <vt:vector size="112" baseType="lpstr">
      <vt:lpstr>Arial Unicode MS</vt:lpstr>
      <vt:lpstr>Math4</vt:lpstr>
      <vt:lpstr>等线</vt:lpstr>
      <vt:lpstr>等线 Light</vt:lpstr>
      <vt:lpstr>黑体</vt:lpstr>
      <vt:lpstr>华文楷体</vt:lpstr>
      <vt:lpstr>楷体_GB2312</vt:lpstr>
      <vt:lpstr>隶书</vt:lpstr>
      <vt:lpstr>宋体</vt:lpstr>
      <vt:lpstr>Arial</vt:lpstr>
      <vt:lpstr>Euclid Extra</vt:lpstr>
      <vt:lpstr>Euclid Math One</vt:lpstr>
      <vt:lpstr>Euclid Symbol</vt:lpstr>
      <vt:lpstr>Franklin Gothic Book</vt:lpstr>
      <vt:lpstr>Franklin Gothic Medium</vt:lpstr>
      <vt:lpstr>Garamond</vt:lpstr>
      <vt:lpstr>Tahoma</vt:lpstr>
      <vt:lpstr>Times New Roman</vt:lpstr>
      <vt:lpstr>Wingdings</vt:lpstr>
      <vt:lpstr>Wingdings 2</vt:lpstr>
      <vt:lpstr>Office 主题​​</vt:lpstr>
      <vt:lpstr>跋涉</vt:lpstr>
      <vt:lpstr>1_跋涉</vt:lpstr>
      <vt:lpstr>2_跋涉</vt:lpstr>
      <vt:lpstr>3_跋涉</vt:lpstr>
      <vt:lpstr>4_跋涉</vt:lpstr>
      <vt:lpstr>5_跋涉</vt:lpstr>
      <vt:lpstr>6_跋涉</vt:lpstr>
      <vt:lpstr>7_跋涉</vt:lpstr>
      <vt:lpstr>8_跋涉</vt:lpstr>
      <vt:lpstr>9_跋涉</vt:lpstr>
      <vt:lpstr>10_跋涉</vt:lpstr>
      <vt:lpstr>11_跋涉</vt:lpstr>
      <vt:lpstr>12_跋涉</vt:lpstr>
      <vt:lpstr>13_跋涉</vt:lpstr>
      <vt:lpstr>14_跋涉</vt:lpstr>
      <vt:lpstr>15_跋涉</vt:lpstr>
      <vt:lpstr>16_跋涉</vt:lpstr>
      <vt:lpstr>17_跋涉</vt:lpstr>
      <vt:lpstr>18_跋涉</vt:lpstr>
      <vt:lpstr>19_跋涉</vt:lpstr>
      <vt:lpstr>20_跋涉</vt:lpstr>
      <vt:lpstr>21_跋涉</vt:lpstr>
      <vt:lpstr>22_跋涉</vt:lpstr>
      <vt:lpstr>23_跋涉</vt:lpstr>
      <vt:lpstr>24_跋涉</vt:lpstr>
      <vt:lpstr>25_跋涉</vt:lpstr>
      <vt:lpstr>26_跋涉</vt:lpstr>
      <vt:lpstr>27_跋涉</vt:lpstr>
      <vt:lpstr>28_跋涉</vt:lpstr>
      <vt:lpstr>29_跋涉</vt:lpstr>
      <vt:lpstr>30_跋涉</vt:lpstr>
      <vt:lpstr>31_跋涉</vt:lpstr>
      <vt:lpstr>32_跋涉</vt:lpstr>
      <vt:lpstr>33_跋涉</vt:lpstr>
      <vt:lpstr>34_跋涉</vt:lpstr>
      <vt:lpstr>35_跋涉</vt:lpstr>
      <vt:lpstr>36_跋涉</vt:lpstr>
      <vt:lpstr>37_跋涉</vt:lpstr>
      <vt:lpstr>38_跋涉</vt:lpstr>
      <vt:lpstr>39_跋涉</vt:lpstr>
      <vt:lpstr>40_跋涉</vt:lpstr>
      <vt:lpstr>41_跋涉</vt:lpstr>
      <vt:lpstr>42_跋涉</vt:lpstr>
      <vt:lpstr>MS_ClipArt_Gallery.2</vt:lpstr>
      <vt:lpstr>MathType 6.0 Equation</vt:lpstr>
      <vt:lpstr>MS_ClipArt_Gallery.5</vt:lpstr>
      <vt:lpstr>Microsoft 公式 3.0</vt:lpstr>
      <vt:lpstr>MathType 5.0 Equation</vt:lpstr>
      <vt:lpstr>§ 1.1  基本概念、顺序统计量与经验分布函数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 1.1  基本概念、顺序统计量与经验分布函数</dc:title>
  <dc:creator>dell</dc:creator>
  <cp:lastModifiedBy>dell</cp:lastModifiedBy>
  <cp:revision>1</cp:revision>
  <dcterms:created xsi:type="dcterms:W3CDTF">2020-06-15T00:47:54Z</dcterms:created>
  <dcterms:modified xsi:type="dcterms:W3CDTF">2020-06-15T00:54:04Z</dcterms:modified>
</cp:coreProperties>
</file>