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slideLayouts/slideLayout26.xml" ContentType="application/vnd.openxmlformats-officedocument.presentationml.slideLayout+xml"/>
  <Override PartName="/ppt/theme/theme26.xml" ContentType="application/vnd.openxmlformats-officedocument.theme+xml"/>
  <Override PartName="/ppt/slideLayouts/slideLayout27.xml" ContentType="application/vnd.openxmlformats-officedocument.presentationml.slideLayout+xml"/>
  <Override PartName="/ppt/theme/theme27.xml" ContentType="application/vnd.openxmlformats-officedocument.theme+xml"/>
  <Override PartName="/ppt/slideLayouts/slideLayout28.xml" ContentType="application/vnd.openxmlformats-officedocument.presentationml.slideLayout+xml"/>
  <Override PartName="/ppt/theme/theme28.xml" ContentType="application/vnd.openxmlformats-officedocument.theme+xml"/>
  <Override PartName="/ppt/slideLayouts/slideLayout29.xml" ContentType="application/vnd.openxmlformats-officedocument.presentationml.slideLayout+xml"/>
  <Override PartName="/ppt/theme/theme29.xml" ContentType="application/vnd.openxmlformats-officedocument.theme+xml"/>
  <Override PartName="/ppt/slideLayouts/slideLayout30.xml" ContentType="application/vnd.openxmlformats-officedocument.presentationml.slideLayout+xml"/>
  <Override PartName="/ppt/theme/theme30.xml" ContentType="application/vnd.openxmlformats-officedocument.theme+xml"/>
  <Override PartName="/ppt/slideLayouts/slideLayout31.xml" ContentType="application/vnd.openxmlformats-officedocument.presentationml.slideLayout+xml"/>
  <Override PartName="/ppt/theme/theme31.xml" ContentType="application/vnd.openxmlformats-officedocument.theme+xml"/>
  <Override PartName="/ppt/slideLayouts/slideLayout32.xml" ContentType="application/vnd.openxmlformats-officedocument.presentationml.slideLayout+xml"/>
  <Override PartName="/ppt/theme/theme32.xml" ContentType="application/vnd.openxmlformats-officedocument.theme+xml"/>
  <Override PartName="/ppt/slideLayouts/slideLayout33.xml" ContentType="application/vnd.openxmlformats-officedocument.presentationml.slideLayout+xml"/>
  <Override PartName="/ppt/theme/theme33.xml" ContentType="application/vnd.openxmlformats-officedocument.theme+xml"/>
  <Override PartName="/ppt/slideLayouts/slideLayout34.xml" ContentType="application/vnd.openxmlformats-officedocument.presentationml.slideLayout+xml"/>
  <Override PartName="/ppt/theme/theme34.xml" ContentType="application/vnd.openxmlformats-officedocument.theme+xml"/>
  <Override PartName="/ppt/slideLayouts/slideLayout35.xml" ContentType="application/vnd.openxmlformats-officedocument.presentationml.slideLayout+xml"/>
  <Override PartName="/ppt/theme/theme35.xml" ContentType="application/vnd.openxmlformats-officedocument.theme+xml"/>
  <Override PartName="/ppt/slideLayouts/slideLayout36.xml" ContentType="application/vnd.openxmlformats-officedocument.presentationml.slideLayout+xml"/>
  <Override PartName="/ppt/theme/theme36.xml" ContentType="application/vnd.openxmlformats-officedocument.theme+xml"/>
  <Override PartName="/ppt/slideLayouts/slideLayout37.xml" ContentType="application/vnd.openxmlformats-officedocument.presentationml.slideLayout+xml"/>
  <Override PartName="/ppt/theme/theme37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6" r:id="rId4"/>
    <p:sldMasterId id="2147483668" r:id="rId5"/>
    <p:sldMasterId id="2147483670" r:id="rId6"/>
    <p:sldMasterId id="2147483672" r:id="rId7"/>
    <p:sldMasterId id="2147483674" r:id="rId8"/>
    <p:sldMasterId id="2147483676" r:id="rId9"/>
    <p:sldMasterId id="2147483678" r:id="rId10"/>
    <p:sldMasterId id="2147483680" r:id="rId11"/>
    <p:sldMasterId id="2147483682" r:id="rId12"/>
    <p:sldMasterId id="2147483684" r:id="rId13"/>
    <p:sldMasterId id="2147483686" r:id="rId14"/>
    <p:sldMasterId id="2147483688" r:id="rId15"/>
    <p:sldMasterId id="2147483690" r:id="rId16"/>
    <p:sldMasterId id="2147483692" r:id="rId17"/>
    <p:sldMasterId id="2147483694" r:id="rId18"/>
    <p:sldMasterId id="2147483696" r:id="rId19"/>
    <p:sldMasterId id="2147483698" r:id="rId20"/>
    <p:sldMasterId id="2147483700" r:id="rId21"/>
    <p:sldMasterId id="2147483702" r:id="rId22"/>
    <p:sldMasterId id="2147483704" r:id="rId23"/>
    <p:sldMasterId id="2147483706" r:id="rId24"/>
    <p:sldMasterId id="2147483708" r:id="rId25"/>
    <p:sldMasterId id="2147483710" r:id="rId26"/>
    <p:sldMasterId id="2147483712" r:id="rId27"/>
    <p:sldMasterId id="2147483714" r:id="rId28"/>
    <p:sldMasterId id="2147483716" r:id="rId29"/>
    <p:sldMasterId id="2147483718" r:id="rId30"/>
    <p:sldMasterId id="2147483720" r:id="rId31"/>
    <p:sldMasterId id="2147483722" r:id="rId32"/>
    <p:sldMasterId id="2147483724" r:id="rId33"/>
    <p:sldMasterId id="2147483726" r:id="rId34"/>
    <p:sldMasterId id="2147483728" r:id="rId35"/>
    <p:sldMasterId id="2147483730" r:id="rId36"/>
    <p:sldMasterId id="2147483732" r:id="rId37"/>
  </p:sldMasterIdLst>
  <p:sldIdLst>
    <p:sldId id="257" r:id="rId38"/>
    <p:sldId id="258" r:id="rId39"/>
    <p:sldId id="259" r:id="rId40"/>
    <p:sldId id="260" r:id="rId41"/>
    <p:sldId id="261" r:id="rId42"/>
    <p:sldId id="262" r:id="rId43"/>
    <p:sldId id="263" r:id="rId44"/>
    <p:sldId id="264" r:id="rId45"/>
    <p:sldId id="265" r:id="rId46"/>
    <p:sldId id="266" r:id="rId47"/>
    <p:sldId id="267" r:id="rId48"/>
    <p:sldId id="268" r:id="rId49"/>
    <p:sldId id="269" r:id="rId50"/>
    <p:sldId id="270" r:id="rId51"/>
    <p:sldId id="271" r:id="rId52"/>
    <p:sldId id="272" r:id="rId53"/>
    <p:sldId id="273" r:id="rId54"/>
    <p:sldId id="274" r:id="rId55"/>
    <p:sldId id="275" r:id="rId56"/>
    <p:sldId id="276" r:id="rId57"/>
    <p:sldId id="277" r:id="rId58"/>
    <p:sldId id="278" r:id="rId59"/>
    <p:sldId id="279" r:id="rId60"/>
    <p:sldId id="280" r:id="rId61"/>
    <p:sldId id="281" r:id="rId62"/>
    <p:sldId id="282" r:id="rId63"/>
    <p:sldId id="283" r:id="rId64"/>
    <p:sldId id="284" r:id="rId65"/>
    <p:sldId id="285" r:id="rId66"/>
    <p:sldId id="286" r:id="rId67"/>
    <p:sldId id="287" r:id="rId68"/>
    <p:sldId id="288" r:id="rId69"/>
    <p:sldId id="289" r:id="rId70"/>
    <p:sldId id="290" r:id="rId71"/>
    <p:sldId id="291" r:id="rId72"/>
    <p:sldId id="292" r:id="rId73"/>
    <p:sldId id="293" r:id="rId74"/>
    <p:sldId id="294" r:id="rId75"/>
    <p:sldId id="295" r:id="rId76"/>
    <p:sldId id="296" r:id="rId77"/>
    <p:sldId id="297" r:id="rId78"/>
    <p:sldId id="298" r:id="rId79"/>
    <p:sldId id="299" r:id="rId8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21" Type="http://schemas.openxmlformats.org/officeDocument/2006/relationships/slideMaster" Target="slideMasters/slideMaster21.xml"/><Relationship Id="rId42" Type="http://schemas.openxmlformats.org/officeDocument/2006/relationships/slide" Target="slides/slide5.xml"/><Relationship Id="rId47" Type="http://schemas.openxmlformats.org/officeDocument/2006/relationships/slide" Target="slides/slide10.xml"/><Relationship Id="rId63" Type="http://schemas.openxmlformats.org/officeDocument/2006/relationships/slide" Target="slides/slide26.xml"/><Relationship Id="rId68" Type="http://schemas.openxmlformats.org/officeDocument/2006/relationships/slide" Target="slides/slide31.xml"/><Relationship Id="rId84" Type="http://schemas.openxmlformats.org/officeDocument/2006/relationships/tableStyles" Target="tableStyles.xml"/><Relationship Id="rId16" Type="http://schemas.openxmlformats.org/officeDocument/2006/relationships/slideMaster" Target="slideMasters/slideMaster16.xml"/><Relationship Id="rId11" Type="http://schemas.openxmlformats.org/officeDocument/2006/relationships/slideMaster" Target="slideMasters/slideMaster11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53" Type="http://schemas.openxmlformats.org/officeDocument/2006/relationships/slide" Target="slides/slide16.xml"/><Relationship Id="rId58" Type="http://schemas.openxmlformats.org/officeDocument/2006/relationships/slide" Target="slides/slide21.xml"/><Relationship Id="rId74" Type="http://schemas.openxmlformats.org/officeDocument/2006/relationships/slide" Target="slides/slide37.xml"/><Relationship Id="rId79" Type="http://schemas.openxmlformats.org/officeDocument/2006/relationships/slide" Target="slides/slide42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24.xml"/><Relationship Id="rId82" Type="http://schemas.openxmlformats.org/officeDocument/2006/relationships/viewProps" Target="viewProps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" Target="slides/slide6.xml"/><Relationship Id="rId48" Type="http://schemas.openxmlformats.org/officeDocument/2006/relationships/slide" Target="slides/slide11.xml"/><Relationship Id="rId56" Type="http://schemas.openxmlformats.org/officeDocument/2006/relationships/slide" Target="slides/slide19.xml"/><Relationship Id="rId64" Type="http://schemas.openxmlformats.org/officeDocument/2006/relationships/slide" Target="slides/slide27.xml"/><Relationship Id="rId69" Type="http://schemas.openxmlformats.org/officeDocument/2006/relationships/slide" Target="slides/slide32.xml"/><Relationship Id="rId77" Type="http://schemas.openxmlformats.org/officeDocument/2006/relationships/slide" Target="slides/slide40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4.xml"/><Relationship Id="rId72" Type="http://schemas.openxmlformats.org/officeDocument/2006/relationships/slide" Target="slides/slide35.xml"/><Relationship Id="rId80" Type="http://schemas.openxmlformats.org/officeDocument/2006/relationships/slide" Target="slides/slide43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" Target="slides/slide1.xml"/><Relationship Id="rId46" Type="http://schemas.openxmlformats.org/officeDocument/2006/relationships/slide" Target="slides/slide9.xml"/><Relationship Id="rId59" Type="http://schemas.openxmlformats.org/officeDocument/2006/relationships/slide" Target="slides/slide22.xml"/><Relationship Id="rId67" Type="http://schemas.openxmlformats.org/officeDocument/2006/relationships/slide" Target="slides/slide30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4.xml"/><Relationship Id="rId54" Type="http://schemas.openxmlformats.org/officeDocument/2006/relationships/slide" Target="slides/slide17.xml"/><Relationship Id="rId62" Type="http://schemas.openxmlformats.org/officeDocument/2006/relationships/slide" Target="slides/slide25.xml"/><Relationship Id="rId70" Type="http://schemas.openxmlformats.org/officeDocument/2006/relationships/slide" Target="slides/slide33.xml"/><Relationship Id="rId75" Type="http://schemas.openxmlformats.org/officeDocument/2006/relationships/slide" Target="slides/slide38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" Target="slides/slide12.xml"/><Relationship Id="rId57" Type="http://schemas.openxmlformats.org/officeDocument/2006/relationships/slide" Target="slides/slide20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7.xml"/><Relationship Id="rId52" Type="http://schemas.openxmlformats.org/officeDocument/2006/relationships/slide" Target="slides/slide15.xml"/><Relationship Id="rId60" Type="http://schemas.openxmlformats.org/officeDocument/2006/relationships/slide" Target="slides/slide23.xml"/><Relationship Id="rId65" Type="http://schemas.openxmlformats.org/officeDocument/2006/relationships/slide" Target="slides/slide28.xml"/><Relationship Id="rId73" Type="http://schemas.openxmlformats.org/officeDocument/2006/relationships/slide" Target="slides/slide36.xml"/><Relationship Id="rId78" Type="http://schemas.openxmlformats.org/officeDocument/2006/relationships/slide" Target="slides/slide41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2.xml"/><Relationship Id="rId34" Type="http://schemas.openxmlformats.org/officeDocument/2006/relationships/slideMaster" Target="slideMasters/slideMaster34.xml"/><Relationship Id="rId50" Type="http://schemas.openxmlformats.org/officeDocument/2006/relationships/slide" Target="slides/slide13.xml"/><Relationship Id="rId55" Type="http://schemas.openxmlformats.org/officeDocument/2006/relationships/slide" Target="slides/slide18.xml"/><Relationship Id="rId76" Type="http://schemas.openxmlformats.org/officeDocument/2006/relationships/slide" Target="slides/slide39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34.xml"/><Relationship Id="rId2" Type="http://schemas.openxmlformats.org/officeDocument/2006/relationships/slideMaster" Target="slideMasters/slideMaster2.xml"/><Relationship Id="rId29" Type="http://schemas.openxmlformats.org/officeDocument/2006/relationships/slideMaster" Target="slideMasters/slideMaster29.xml"/><Relationship Id="rId24" Type="http://schemas.openxmlformats.org/officeDocument/2006/relationships/slideMaster" Target="slideMasters/slideMaster24.xml"/><Relationship Id="rId40" Type="http://schemas.openxmlformats.org/officeDocument/2006/relationships/slide" Target="slides/slide3.xml"/><Relationship Id="rId45" Type="http://schemas.openxmlformats.org/officeDocument/2006/relationships/slide" Target="slides/slide8.xml"/><Relationship Id="rId66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w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12" Type="http://schemas.openxmlformats.org/officeDocument/2006/relationships/image" Target="../media/image63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11" Type="http://schemas.openxmlformats.org/officeDocument/2006/relationships/image" Target="../media/image78.wmf"/><Relationship Id="rId5" Type="http://schemas.openxmlformats.org/officeDocument/2006/relationships/image" Target="../media/image72.wmf"/><Relationship Id="rId10" Type="http://schemas.openxmlformats.org/officeDocument/2006/relationships/image" Target="../media/image77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7" Type="http://schemas.openxmlformats.org/officeDocument/2006/relationships/image" Target="../media/image85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26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5" Type="http://schemas.openxmlformats.org/officeDocument/2006/relationships/image" Target="../media/image85.wmf"/><Relationship Id="rId4" Type="http://schemas.openxmlformats.org/officeDocument/2006/relationships/image" Target="../media/image11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7.wmf"/><Relationship Id="rId1" Type="http://schemas.openxmlformats.org/officeDocument/2006/relationships/image" Target="../media/image118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5" Type="http://schemas.openxmlformats.org/officeDocument/2006/relationships/image" Target="../media/image85.wmf"/><Relationship Id="rId4" Type="http://schemas.openxmlformats.org/officeDocument/2006/relationships/image" Target="../media/image13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4" Type="http://schemas.openxmlformats.org/officeDocument/2006/relationships/image" Target="../media/image14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4" Type="http://schemas.openxmlformats.org/officeDocument/2006/relationships/image" Target="../media/image14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6" Type="http://schemas.openxmlformats.org/officeDocument/2006/relationships/image" Target="../media/image85.wmf"/><Relationship Id="rId5" Type="http://schemas.openxmlformats.org/officeDocument/2006/relationships/image" Target="../media/image154.wmf"/><Relationship Id="rId4" Type="http://schemas.openxmlformats.org/officeDocument/2006/relationships/image" Target="../media/image15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6" Type="http://schemas.openxmlformats.org/officeDocument/2006/relationships/image" Target="../media/image161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7" Type="http://schemas.openxmlformats.org/officeDocument/2006/relationships/image" Target="../media/image168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Relationship Id="rId6" Type="http://schemas.openxmlformats.org/officeDocument/2006/relationships/image" Target="../media/image167.wmf"/><Relationship Id="rId5" Type="http://schemas.openxmlformats.org/officeDocument/2006/relationships/image" Target="../media/image166.wmf"/><Relationship Id="rId4" Type="http://schemas.openxmlformats.org/officeDocument/2006/relationships/image" Target="../media/image165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wmf"/><Relationship Id="rId1" Type="http://schemas.openxmlformats.org/officeDocument/2006/relationships/image" Target="../media/image169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4" Type="http://schemas.openxmlformats.org/officeDocument/2006/relationships/image" Target="../media/image179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wmf"/><Relationship Id="rId7" Type="http://schemas.openxmlformats.org/officeDocument/2006/relationships/image" Target="../media/image186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Relationship Id="rId6" Type="http://schemas.openxmlformats.org/officeDocument/2006/relationships/image" Target="../media/image185.wmf"/><Relationship Id="rId5" Type="http://schemas.openxmlformats.org/officeDocument/2006/relationships/image" Target="../media/image184.wmf"/><Relationship Id="rId4" Type="http://schemas.openxmlformats.org/officeDocument/2006/relationships/image" Target="../media/image183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5" Type="http://schemas.openxmlformats.org/officeDocument/2006/relationships/image" Target="../media/image85.wmf"/><Relationship Id="rId4" Type="http://schemas.openxmlformats.org/officeDocument/2006/relationships/image" Target="../media/image189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Relationship Id="rId5" Type="http://schemas.openxmlformats.org/officeDocument/2006/relationships/image" Target="../media/image194.wmf"/><Relationship Id="rId4" Type="http://schemas.openxmlformats.org/officeDocument/2006/relationships/image" Target="../media/image193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w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Relationship Id="rId4" Type="http://schemas.openxmlformats.org/officeDocument/2006/relationships/image" Target="../media/image198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4" Type="http://schemas.openxmlformats.org/officeDocument/2006/relationships/image" Target="../media/image20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wmf"/><Relationship Id="rId18" Type="http://schemas.openxmlformats.org/officeDocument/2006/relationships/image" Target="../media/image49.wmf"/><Relationship Id="rId26" Type="http://schemas.openxmlformats.org/officeDocument/2006/relationships/image" Target="../media/image57.wmf"/><Relationship Id="rId3" Type="http://schemas.openxmlformats.org/officeDocument/2006/relationships/image" Target="../media/image34.wmf"/><Relationship Id="rId21" Type="http://schemas.openxmlformats.org/officeDocument/2006/relationships/image" Target="../media/image52.wmf"/><Relationship Id="rId34" Type="http://schemas.openxmlformats.org/officeDocument/2006/relationships/image" Target="../media/image65.wmf"/><Relationship Id="rId7" Type="http://schemas.openxmlformats.org/officeDocument/2006/relationships/image" Target="../media/image38.wmf"/><Relationship Id="rId12" Type="http://schemas.openxmlformats.org/officeDocument/2006/relationships/image" Target="../media/image43.wmf"/><Relationship Id="rId17" Type="http://schemas.openxmlformats.org/officeDocument/2006/relationships/image" Target="../media/image48.wmf"/><Relationship Id="rId25" Type="http://schemas.openxmlformats.org/officeDocument/2006/relationships/image" Target="../media/image56.wmf"/><Relationship Id="rId33" Type="http://schemas.openxmlformats.org/officeDocument/2006/relationships/image" Target="../media/image64.wmf"/><Relationship Id="rId2" Type="http://schemas.openxmlformats.org/officeDocument/2006/relationships/image" Target="../media/image33.wmf"/><Relationship Id="rId16" Type="http://schemas.openxmlformats.org/officeDocument/2006/relationships/image" Target="../media/image47.wmf"/><Relationship Id="rId20" Type="http://schemas.openxmlformats.org/officeDocument/2006/relationships/image" Target="../media/image51.wmf"/><Relationship Id="rId29" Type="http://schemas.openxmlformats.org/officeDocument/2006/relationships/image" Target="../media/image60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11" Type="http://schemas.openxmlformats.org/officeDocument/2006/relationships/image" Target="../media/image42.wmf"/><Relationship Id="rId24" Type="http://schemas.openxmlformats.org/officeDocument/2006/relationships/image" Target="../media/image55.wmf"/><Relationship Id="rId32" Type="http://schemas.openxmlformats.org/officeDocument/2006/relationships/image" Target="../media/image63.wmf"/><Relationship Id="rId5" Type="http://schemas.openxmlformats.org/officeDocument/2006/relationships/image" Target="../media/image36.wmf"/><Relationship Id="rId15" Type="http://schemas.openxmlformats.org/officeDocument/2006/relationships/image" Target="../media/image46.wmf"/><Relationship Id="rId23" Type="http://schemas.openxmlformats.org/officeDocument/2006/relationships/image" Target="../media/image54.wmf"/><Relationship Id="rId28" Type="http://schemas.openxmlformats.org/officeDocument/2006/relationships/image" Target="../media/image59.wmf"/><Relationship Id="rId36" Type="http://schemas.openxmlformats.org/officeDocument/2006/relationships/image" Target="../media/image67.wmf"/><Relationship Id="rId10" Type="http://schemas.openxmlformats.org/officeDocument/2006/relationships/image" Target="../media/image41.wmf"/><Relationship Id="rId19" Type="http://schemas.openxmlformats.org/officeDocument/2006/relationships/image" Target="../media/image50.wmf"/><Relationship Id="rId31" Type="http://schemas.openxmlformats.org/officeDocument/2006/relationships/image" Target="../media/image62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Relationship Id="rId14" Type="http://schemas.openxmlformats.org/officeDocument/2006/relationships/image" Target="../media/image45.wmf"/><Relationship Id="rId22" Type="http://schemas.openxmlformats.org/officeDocument/2006/relationships/image" Target="../media/image53.wmf"/><Relationship Id="rId27" Type="http://schemas.openxmlformats.org/officeDocument/2006/relationships/image" Target="../media/image58.wmf"/><Relationship Id="rId30" Type="http://schemas.openxmlformats.org/officeDocument/2006/relationships/image" Target="../media/image61.wmf"/><Relationship Id="rId35" Type="http://schemas.openxmlformats.org/officeDocument/2006/relationships/image" Target="../media/image66.wmf"/><Relationship Id="rId8" Type="http://schemas.openxmlformats.org/officeDocument/2006/relationships/image" Target="../media/image3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972801" y="6473825"/>
            <a:ext cx="1011767" cy="247650"/>
          </a:xfrm>
        </p:spPr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1ED33A-6543-42CF-8CE6-9E79F610F306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712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2849D6-6557-49C1-8024-6483927FD9FA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110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2849D6-6557-49C1-8024-6483927FD9FA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3911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2849D6-6557-49C1-8024-6483927FD9FA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9210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2849D6-6557-49C1-8024-6483927FD9FA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7660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2849D6-6557-49C1-8024-6483927FD9FA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2849D6-6557-49C1-8024-6483927FD9FA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7805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2849D6-6557-49C1-8024-6483927FD9FA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5888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2849D6-6557-49C1-8024-6483927FD9FA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02046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BA587B-CE50-4BF4-9336-7E57973C55ED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5429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BA587B-CE50-4BF4-9336-7E57973C55ED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780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2849D6-6557-49C1-8024-6483927FD9FA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6791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BA587B-CE50-4BF4-9336-7E57973C55ED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68620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BA587B-CE50-4BF4-9336-7E57973C55ED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22918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BA587B-CE50-4BF4-9336-7E57973C55ED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00153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BA587B-CE50-4BF4-9336-7E57973C55ED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26293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333376"/>
            <a:ext cx="5384800" cy="6119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333376"/>
            <a:ext cx="5384800" cy="29829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468688"/>
            <a:ext cx="5384800" cy="2984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453188"/>
            <a:ext cx="2844800" cy="36036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453188"/>
            <a:ext cx="3860800" cy="36036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453188"/>
            <a:ext cx="2844800" cy="36036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CD8C5B-7756-47FE-844F-DC01358F5402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7092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333376"/>
            <a:ext cx="5384800" cy="6119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333376"/>
            <a:ext cx="5384800" cy="29829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468688"/>
            <a:ext cx="5384800" cy="2984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453188"/>
            <a:ext cx="2844800" cy="36036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453188"/>
            <a:ext cx="3860800" cy="36036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453188"/>
            <a:ext cx="2844800" cy="36036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CD8C5B-7756-47FE-844F-DC01358F5402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72545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1DA042-C31C-4BCB-B71D-1E583585195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21418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1DA042-C31C-4BCB-B71D-1E583585195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62847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1DA042-C31C-4BCB-B71D-1E583585195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09429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1DA042-C31C-4BCB-B71D-1E583585195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488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E18580-6F8A-4365-85D5-58CF3D869D49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15958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1DA042-C31C-4BCB-B71D-1E583585195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76724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1DA042-C31C-4BCB-B71D-1E583585195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59232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1DA042-C31C-4BCB-B71D-1E583585195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68017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1DA042-C31C-4BCB-B71D-1E583585195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98927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1DA042-C31C-4BCB-B71D-1E583585195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75804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1DA042-C31C-4BCB-B71D-1E583585195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72312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1DA042-C31C-4BCB-B71D-1E583585195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72670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1DA042-C31C-4BCB-B71D-1E583585195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3828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333376"/>
            <a:ext cx="5384800" cy="29829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333376"/>
            <a:ext cx="5384800" cy="29829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468688"/>
            <a:ext cx="5384800" cy="2984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468688"/>
            <a:ext cx="5384800" cy="2984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453188"/>
            <a:ext cx="2844800" cy="36036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453188"/>
            <a:ext cx="3860800" cy="36036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453188"/>
            <a:ext cx="2844800" cy="360362"/>
          </a:xfrm>
        </p:spPr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220DC8-F771-462E-866B-198DFA157E0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059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2849D6-6557-49C1-8024-6483927FD9FA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548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2849D6-6557-49C1-8024-6483927FD9FA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644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2849D6-6557-49C1-8024-6483927FD9FA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12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2849D6-6557-49C1-8024-6483927FD9FA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000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2849D6-6557-49C1-8024-6483927FD9FA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9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7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28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0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1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32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33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34.xml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35.xml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36.xml"/></Relationships>
</file>

<file path=ppt/slideMasters/_rels/slideMaster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7.xml"/><Relationship Id="rId1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120F97-AF90-48F0-9ED1-9CFA692F472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1587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120F97-AF90-48F0-9ED1-9CFA692F472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244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120F97-AF90-48F0-9ED1-9CFA692F472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90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120F97-AF90-48F0-9ED1-9CFA692F472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86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120F97-AF90-48F0-9ED1-9CFA692F472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780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120F97-AF90-48F0-9ED1-9CFA692F472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120F97-AF90-48F0-9ED1-9CFA692F472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79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120F97-AF90-48F0-9ED1-9CFA692F472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77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120F97-AF90-48F0-9ED1-9CFA692F472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181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032C0A-052D-417D-8A27-C86BF38B282D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879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032C0A-052D-417D-8A27-C86BF38B282D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193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120F97-AF90-48F0-9ED1-9CFA692F472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368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032C0A-052D-417D-8A27-C86BF38B282D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174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032C0A-052D-417D-8A27-C86BF38B282D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99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032C0A-052D-417D-8A27-C86BF38B282D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573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032C0A-052D-417D-8A27-C86BF38B282D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206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032C0A-052D-417D-8A27-C86BF38B282D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732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032C0A-052D-417D-8A27-C86BF38B282D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34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27EEAA-BDEF-46DE-AA63-87CF02D309E1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038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27EEAA-BDEF-46DE-AA63-87CF02D309E1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873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27EEAA-BDEF-46DE-AA63-87CF02D309E1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908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27EEAA-BDEF-46DE-AA63-87CF02D309E1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60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120F97-AF90-48F0-9ED1-9CFA692F472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735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27EEAA-BDEF-46DE-AA63-87CF02D309E1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400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27EEAA-BDEF-46DE-AA63-87CF02D309E1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94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27EEAA-BDEF-46DE-AA63-87CF02D309E1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4328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27EEAA-BDEF-46DE-AA63-87CF02D309E1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508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27EEAA-BDEF-46DE-AA63-87CF02D309E1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927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27EEAA-BDEF-46DE-AA63-87CF02D309E1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421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27EEAA-BDEF-46DE-AA63-87CF02D309E1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661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27EEAA-BDEF-46DE-AA63-87CF02D309E1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10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120F97-AF90-48F0-9ED1-9CFA692F472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020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120F97-AF90-48F0-9ED1-9CFA692F472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98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120F97-AF90-48F0-9ED1-9CFA692F472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320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120F97-AF90-48F0-9ED1-9CFA692F472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834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120F97-AF90-48F0-9ED1-9CFA692F472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70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120F97-AF90-48F0-9ED1-9CFA692F472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7913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3.wmf"/><Relationship Id="rId21" Type="http://schemas.openxmlformats.org/officeDocument/2006/relationships/oleObject" Target="../embeddings/oleObject38.bin"/><Relationship Id="rId42" Type="http://schemas.openxmlformats.org/officeDocument/2006/relationships/image" Target="../media/image51.wmf"/><Relationship Id="rId47" Type="http://schemas.openxmlformats.org/officeDocument/2006/relationships/oleObject" Target="../embeddings/oleObject51.bin"/><Relationship Id="rId63" Type="http://schemas.openxmlformats.org/officeDocument/2006/relationships/oleObject" Target="../embeddings/oleObject59.bin"/><Relationship Id="rId68" Type="http://schemas.openxmlformats.org/officeDocument/2006/relationships/image" Target="../media/image64.wmf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38.wmf"/><Relationship Id="rId29" Type="http://schemas.openxmlformats.org/officeDocument/2006/relationships/oleObject" Target="../embeddings/oleObject42.bin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42.wmf"/><Relationship Id="rId32" Type="http://schemas.openxmlformats.org/officeDocument/2006/relationships/image" Target="../media/image46.wmf"/><Relationship Id="rId37" Type="http://schemas.openxmlformats.org/officeDocument/2006/relationships/oleObject" Target="../embeddings/oleObject46.bin"/><Relationship Id="rId40" Type="http://schemas.openxmlformats.org/officeDocument/2006/relationships/image" Target="../media/image50.wmf"/><Relationship Id="rId45" Type="http://schemas.openxmlformats.org/officeDocument/2006/relationships/oleObject" Target="../embeddings/oleObject50.bin"/><Relationship Id="rId53" Type="http://schemas.openxmlformats.org/officeDocument/2006/relationships/oleObject" Target="../embeddings/oleObject54.bin"/><Relationship Id="rId58" Type="http://schemas.openxmlformats.org/officeDocument/2006/relationships/image" Target="../media/image59.wmf"/><Relationship Id="rId66" Type="http://schemas.openxmlformats.org/officeDocument/2006/relationships/image" Target="../media/image63.wmf"/><Relationship Id="rId74" Type="http://schemas.openxmlformats.org/officeDocument/2006/relationships/image" Target="../media/image67.wmf"/><Relationship Id="rId5" Type="http://schemas.openxmlformats.org/officeDocument/2006/relationships/oleObject" Target="../embeddings/oleObject30.bin"/><Relationship Id="rId61" Type="http://schemas.openxmlformats.org/officeDocument/2006/relationships/oleObject" Target="../embeddings/oleObject58.bin"/><Relationship Id="rId19" Type="http://schemas.openxmlformats.org/officeDocument/2006/relationships/oleObject" Target="../embeddings/oleObject37.bin"/><Relationship Id="rId14" Type="http://schemas.openxmlformats.org/officeDocument/2006/relationships/image" Target="../media/image37.wmf"/><Relationship Id="rId22" Type="http://schemas.openxmlformats.org/officeDocument/2006/relationships/image" Target="../media/image41.wmf"/><Relationship Id="rId27" Type="http://schemas.openxmlformats.org/officeDocument/2006/relationships/oleObject" Target="../embeddings/oleObject41.bin"/><Relationship Id="rId30" Type="http://schemas.openxmlformats.org/officeDocument/2006/relationships/image" Target="../media/image45.wmf"/><Relationship Id="rId35" Type="http://schemas.openxmlformats.org/officeDocument/2006/relationships/oleObject" Target="../embeddings/oleObject45.bin"/><Relationship Id="rId43" Type="http://schemas.openxmlformats.org/officeDocument/2006/relationships/oleObject" Target="../embeddings/oleObject49.bin"/><Relationship Id="rId48" Type="http://schemas.openxmlformats.org/officeDocument/2006/relationships/image" Target="../media/image54.wmf"/><Relationship Id="rId56" Type="http://schemas.openxmlformats.org/officeDocument/2006/relationships/image" Target="../media/image58.wmf"/><Relationship Id="rId64" Type="http://schemas.openxmlformats.org/officeDocument/2006/relationships/image" Target="../media/image62.wmf"/><Relationship Id="rId69" Type="http://schemas.openxmlformats.org/officeDocument/2006/relationships/oleObject" Target="../embeddings/oleObject62.bin"/><Relationship Id="rId8" Type="http://schemas.openxmlformats.org/officeDocument/2006/relationships/image" Target="../media/image34.wmf"/><Relationship Id="rId51" Type="http://schemas.openxmlformats.org/officeDocument/2006/relationships/oleObject" Target="../embeddings/oleObject53.bin"/><Relationship Id="rId72" Type="http://schemas.openxmlformats.org/officeDocument/2006/relationships/image" Target="../media/image66.wmf"/><Relationship Id="rId3" Type="http://schemas.openxmlformats.org/officeDocument/2006/relationships/oleObject" Target="../embeddings/oleObject29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0.bin"/><Relationship Id="rId33" Type="http://schemas.openxmlformats.org/officeDocument/2006/relationships/oleObject" Target="../embeddings/oleObject44.bin"/><Relationship Id="rId38" Type="http://schemas.openxmlformats.org/officeDocument/2006/relationships/image" Target="../media/image49.wmf"/><Relationship Id="rId46" Type="http://schemas.openxmlformats.org/officeDocument/2006/relationships/image" Target="../media/image53.wmf"/><Relationship Id="rId59" Type="http://schemas.openxmlformats.org/officeDocument/2006/relationships/oleObject" Target="../embeddings/oleObject57.bin"/><Relationship Id="rId67" Type="http://schemas.openxmlformats.org/officeDocument/2006/relationships/oleObject" Target="../embeddings/oleObject61.bin"/><Relationship Id="rId20" Type="http://schemas.openxmlformats.org/officeDocument/2006/relationships/image" Target="../media/image40.wmf"/><Relationship Id="rId41" Type="http://schemas.openxmlformats.org/officeDocument/2006/relationships/oleObject" Target="../embeddings/oleObject48.bin"/><Relationship Id="rId54" Type="http://schemas.openxmlformats.org/officeDocument/2006/relationships/image" Target="../media/image57.wmf"/><Relationship Id="rId62" Type="http://schemas.openxmlformats.org/officeDocument/2006/relationships/image" Target="../media/image61.wmf"/><Relationship Id="rId70" Type="http://schemas.openxmlformats.org/officeDocument/2006/relationships/image" Target="../media/image65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28" Type="http://schemas.openxmlformats.org/officeDocument/2006/relationships/image" Target="../media/image44.wmf"/><Relationship Id="rId36" Type="http://schemas.openxmlformats.org/officeDocument/2006/relationships/image" Target="../media/image48.wmf"/><Relationship Id="rId49" Type="http://schemas.openxmlformats.org/officeDocument/2006/relationships/oleObject" Target="../embeddings/oleObject52.bin"/><Relationship Id="rId57" Type="http://schemas.openxmlformats.org/officeDocument/2006/relationships/oleObject" Target="../embeddings/oleObject56.bin"/><Relationship Id="rId10" Type="http://schemas.openxmlformats.org/officeDocument/2006/relationships/image" Target="../media/image35.wmf"/><Relationship Id="rId31" Type="http://schemas.openxmlformats.org/officeDocument/2006/relationships/oleObject" Target="../embeddings/oleObject43.bin"/><Relationship Id="rId44" Type="http://schemas.openxmlformats.org/officeDocument/2006/relationships/image" Target="../media/image52.wmf"/><Relationship Id="rId52" Type="http://schemas.openxmlformats.org/officeDocument/2006/relationships/image" Target="../media/image56.wmf"/><Relationship Id="rId60" Type="http://schemas.openxmlformats.org/officeDocument/2006/relationships/image" Target="../media/image60.wmf"/><Relationship Id="rId65" Type="http://schemas.openxmlformats.org/officeDocument/2006/relationships/oleObject" Target="../embeddings/oleObject60.bin"/><Relationship Id="rId73" Type="http://schemas.openxmlformats.org/officeDocument/2006/relationships/oleObject" Target="../embeddings/oleObject64.bin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2.bin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9.wmf"/><Relationship Id="rId39" Type="http://schemas.openxmlformats.org/officeDocument/2006/relationships/oleObject" Target="../embeddings/oleObject47.bin"/><Relationship Id="rId34" Type="http://schemas.openxmlformats.org/officeDocument/2006/relationships/image" Target="../media/image47.wmf"/><Relationship Id="rId50" Type="http://schemas.openxmlformats.org/officeDocument/2006/relationships/image" Target="../media/image55.wmf"/><Relationship Id="rId55" Type="http://schemas.openxmlformats.org/officeDocument/2006/relationships/oleObject" Target="../embeddings/oleObject55.bin"/><Relationship Id="rId7" Type="http://schemas.openxmlformats.org/officeDocument/2006/relationships/oleObject" Target="../embeddings/oleObject31.bin"/><Relationship Id="rId71" Type="http://schemas.openxmlformats.org/officeDocument/2006/relationships/oleObject" Target="../embeddings/oleObject6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75.wmf"/><Relationship Id="rId26" Type="http://schemas.openxmlformats.org/officeDocument/2006/relationships/image" Target="../media/image63.wmf"/><Relationship Id="rId3" Type="http://schemas.openxmlformats.org/officeDocument/2006/relationships/oleObject" Target="../embeddings/oleObject65.bin"/><Relationship Id="rId21" Type="http://schemas.openxmlformats.org/officeDocument/2006/relationships/oleObject" Target="../embeddings/oleObject74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2.wmf"/><Relationship Id="rId17" Type="http://schemas.openxmlformats.org/officeDocument/2006/relationships/oleObject" Target="../embeddings/oleObject72.bin"/><Relationship Id="rId25" Type="http://schemas.openxmlformats.org/officeDocument/2006/relationships/oleObject" Target="../embeddings/oleObject76.bin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74.wmf"/><Relationship Id="rId20" Type="http://schemas.openxmlformats.org/officeDocument/2006/relationships/image" Target="../media/image76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69.bin"/><Relationship Id="rId24" Type="http://schemas.openxmlformats.org/officeDocument/2006/relationships/image" Target="../media/image78.wmf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23" Type="http://schemas.openxmlformats.org/officeDocument/2006/relationships/oleObject" Target="../embeddings/oleObject75.bin"/><Relationship Id="rId10" Type="http://schemas.openxmlformats.org/officeDocument/2006/relationships/image" Target="../media/image71.wmf"/><Relationship Id="rId19" Type="http://schemas.openxmlformats.org/officeDocument/2006/relationships/oleObject" Target="../embeddings/oleObject73.bin"/><Relationship Id="rId4" Type="http://schemas.openxmlformats.org/officeDocument/2006/relationships/image" Target="../media/image68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73.wmf"/><Relationship Id="rId22" Type="http://schemas.openxmlformats.org/officeDocument/2006/relationships/image" Target="../media/image7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8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85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8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8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94.bin"/><Relationship Id="rId18" Type="http://schemas.openxmlformats.org/officeDocument/2006/relationships/image" Target="../media/image85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96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97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9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102.bin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02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0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08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06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13.bin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13.wmf"/><Relationship Id="rId17" Type="http://schemas.openxmlformats.org/officeDocument/2006/relationships/oleObject" Target="../embeddings/oleObject115.bin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85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10" Type="http://schemas.openxmlformats.org/officeDocument/2006/relationships/image" Target="../media/image112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2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image" Target="../media/image85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12" Type="http://schemas.openxmlformats.org/officeDocument/2006/relationships/oleObject" Target="../embeddings/oleObject12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7.bin"/><Relationship Id="rId10" Type="http://schemas.openxmlformats.org/officeDocument/2006/relationships/image" Target="../media/image117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1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21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0" Type="http://schemas.openxmlformats.org/officeDocument/2006/relationships/image" Target="../media/image120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2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26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0" Type="http://schemas.openxmlformats.org/officeDocument/2006/relationships/image" Target="../media/image125.w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3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2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5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130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3.w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0" Type="http://schemas.openxmlformats.org/officeDocument/2006/relationships/image" Target="../media/image135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4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13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46.bin"/><Relationship Id="rId10" Type="http://schemas.openxmlformats.org/officeDocument/2006/relationships/image" Target="../media/image142.wmf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4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50.bin"/><Relationship Id="rId10" Type="http://schemas.openxmlformats.org/officeDocument/2006/relationships/image" Target="../media/image146.wmf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5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147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oleObject" Target="../embeddings/oleObject161.bin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12" Type="http://schemas.openxmlformats.org/officeDocument/2006/relationships/image" Target="../media/image154.wmf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155.png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51.wmf"/><Relationship Id="rId11" Type="http://schemas.openxmlformats.org/officeDocument/2006/relationships/oleObject" Target="../embeddings/oleObject160.bin"/><Relationship Id="rId5" Type="http://schemas.openxmlformats.org/officeDocument/2006/relationships/oleObject" Target="../embeddings/oleObject157.bin"/><Relationship Id="rId15" Type="http://schemas.openxmlformats.org/officeDocument/2006/relationships/oleObject" Target="../embeddings/oleObject162.bin"/><Relationship Id="rId10" Type="http://schemas.openxmlformats.org/officeDocument/2006/relationships/image" Target="../media/image153.wmf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59.bin"/><Relationship Id="rId14" Type="http://schemas.openxmlformats.org/officeDocument/2006/relationships/image" Target="../media/image85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13" Type="http://schemas.openxmlformats.org/officeDocument/2006/relationships/image" Target="../media/image160.wmf"/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157.wmf"/><Relationship Id="rId12" Type="http://schemas.openxmlformats.org/officeDocument/2006/relationships/oleObject" Target="../embeddings/oleObject167.bin"/><Relationship Id="rId2" Type="http://schemas.openxmlformats.org/officeDocument/2006/relationships/tags" Target="../tags/tag1.xml"/><Relationship Id="rId16" Type="http://schemas.openxmlformats.org/officeDocument/2006/relationships/image" Target="../media/image155.png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64.bin"/><Relationship Id="rId11" Type="http://schemas.openxmlformats.org/officeDocument/2006/relationships/image" Target="../media/image159.wmf"/><Relationship Id="rId5" Type="http://schemas.openxmlformats.org/officeDocument/2006/relationships/image" Target="../media/image156.wmf"/><Relationship Id="rId15" Type="http://schemas.openxmlformats.org/officeDocument/2006/relationships/image" Target="../media/image161.wmf"/><Relationship Id="rId10" Type="http://schemas.openxmlformats.org/officeDocument/2006/relationships/oleObject" Target="../embeddings/oleObject166.bin"/><Relationship Id="rId4" Type="http://schemas.openxmlformats.org/officeDocument/2006/relationships/oleObject" Target="../embeddings/oleObject163.bin"/><Relationship Id="rId9" Type="http://schemas.openxmlformats.org/officeDocument/2006/relationships/image" Target="../media/image158.wmf"/><Relationship Id="rId14" Type="http://schemas.openxmlformats.org/officeDocument/2006/relationships/oleObject" Target="../embeddings/oleObject168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1.bin"/><Relationship Id="rId13" Type="http://schemas.openxmlformats.org/officeDocument/2006/relationships/image" Target="../media/image166.wmf"/><Relationship Id="rId18" Type="http://schemas.openxmlformats.org/officeDocument/2006/relationships/image" Target="../media/image155.png"/><Relationship Id="rId3" Type="http://schemas.openxmlformats.org/officeDocument/2006/relationships/slideLayout" Target="../slideLayouts/slideLayout28.xml"/><Relationship Id="rId7" Type="http://schemas.openxmlformats.org/officeDocument/2006/relationships/image" Target="../media/image163.wmf"/><Relationship Id="rId12" Type="http://schemas.openxmlformats.org/officeDocument/2006/relationships/oleObject" Target="../embeddings/oleObject173.bin"/><Relationship Id="rId17" Type="http://schemas.openxmlformats.org/officeDocument/2006/relationships/image" Target="../media/image168.wmf"/><Relationship Id="rId2" Type="http://schemas.openxmlformats.org/officeDocument/2006/relationships/tags" Target="../tags/tag2.xml"/><Relationship Id="rId16" Type="http://schemas.openxmlformats.org/officeDocument/2006/relationships/oleObject" Target="../embeddings/oleObject175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70.bin"/><Relationship Id="rId11" Type="http://schemas.openxmlformats.org/officeDocument/2006/relationships/image" Target="../media/image165.wmf"/><Relationship Id="rId5" Type="http://schemas.openxmlformats.org/officeDocument/2006/relationships/image" Target="../media/image162.wmf"/><Relationship Id="rId15" Type="http://schemas.openxmlformats.org/officeDocument/2006/relationships/image" Target="../media/image167.wmf"/><Relationship Id="rId10" Type="http://schemas.openxmlformats.org/officeDocument/2006/relationships/oleObject" Target="../embeddings/oleObject172.bin"/><Relationship Id="rId4" Type="http://schemas.openxmlformats.org/officeDocument/2006/relationships/oleObject" Target="../embeddings/oleObject169.bin"/><Relationship Id="rId9" Type="http://schemas.openxmlformats.org/officeDocument/2006/relationships/image" Target="../media/image164.wmf"/><Relationship Id="rId14" Type="http://schemas.openxmlformats.org/officeDocument/2006/relationships/oleObject" Target="../embeddings/oleObject174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3" Type="http://schemas.openxmlformats.org/officeDocument/2006/relationships/slideLayout" Target="../slideLayouts/slideLayout29.xml"/><Relationship Id="rId7" Type="http://schemas.openxmlformats.org/officeDocument/2006/relationships/oleObject" Target="../embeddings/oleObject178.bin"/><Relationship Id="rId2" Type="http://schemas.openxmlformats.org/officeDocument/2006/relationships/tags" Target="../tags/tag3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77.bin"/><Relationship Id="rId5" Type="http://schemas.openxmlformats.org/officeDocument/2006/relationships/image" Target="../media/image169.wmf"/><Relationship Id="rId4" Type="http://schemas.openxmlformats.org/officeDocument/2006/relationships/oleObject" Target="../embeddings/oleObject176.bin"/><Relationship Id="rId9" Type="http://schemas.openxmlformats.org/officeDocument/2006/relationships/image" Target="../media/image15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1.bin"/><Relationship Id="rId13" Type="http://schemas.openxmlformats.org/officeDocument/2006/relationships/image" Target="../media/image175.wmf"/><Relationship Id="rId3" Type="http://schemas.openxmlformats.org/officeDocument/2006/relationships/slideLayout" Target="../slideLayouts/slideLayout30.xml"/><Relationship Id="rId7" Type="http://schemas.openxmlformats.org/officeDocument/2006/relationships/image" Target="../media/image172.wmf"/><Relationship Id="rId12" Type="http://schemas.openxmlformats.org/officeDocument/2006/relationships/oleObject" Target="../embeddings/oleObject183.bin"/><Relationship Id="rId2" Type="http://schemas.openxmlformats.org/officeDocument/2006/relationships/tags" Target="../tags/tag4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80.bin"/><Relationship Id="rId11" Type="http://schemas.openxmlformats.org/officeDocument/2006/relationships/image" Target="../media/image174.wmf"/><Relationship Id="rId5" Type="http://schemas.openxmlformats.org/officeDocument/2006/relationships/image" Target="../media/image171.wmf"/><Relationship Id="rId10" Type="http://schemas.openxmlformats.org/officeDocument/2006/relationships/oleObject" Target="../embeddings/oleObject182.bin"/><Relationship Id="rId4" Type="http://schemas.openxmlformats.org/officeDocument/2006/relationships/oleObject" Target="../embeddings/oleObject179.bin"/><Relationship Id="rId9" Type="http://schemas.openxmlformats.org/officeDocument/2006/relationships/image" Target="../media/image173.wmf"/><Relationship Id="rId14" Type="http://schemas.openxmlformats.org/officeDocument/2006/relationships/image" Target="../media/image15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6.bin"/><Relationship Id="rId3" Type="http://schemas.openxmlformats.org/officeDocument/2006/relationships/slideLayout" Target="../slideLayouts/slideLayout31.xml"/><Relationship Id="rId7" Type="http://schemas.openxmlformats.org/officeDocument/2006/relationships/image" Target="../media/image177.wmf"/><Relationship Id="rId12" Type="http://schemas.openxmlformats.org/officeDocument/2006/relationships/image" Target="../media/image155.png"/><Relationship Id="rId2" Type="http://schemas.openxmlformats.org/officeDocument/2006/relationships/tags" Target="../tags/tag5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85.bin"/><Relationship Id="rId11" Type="http://schemas.openxmlformats.org/officeDocument/2006/relationships/image" Target="../media/image179.wmf"/><Relationship Id="rId5" Type="http://schemas.openxmlformats.org/officeDocument/2006/relationships/image" Target="../media/image176.wmf"/><Relationship Id="rId10" Type="http://schemas.openxmlformats.org/officeDocument/2006/relationships/oleObject" Target="../embeddings/oleObject187.bin"/><Relationship Id="rId4" Type="http://schemas.openxmlformats.org/officeDocument/2006/relationships/oleObject" Target="../embeddings/oleObject184.bin"/><Relationship Id="rId9" Type="http://schemas.openxmlformats.org/officeDocument/2006/relationships/image" Target="../media/image178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0.bin"/><Relationship Id="rId13" Type="http://schemas.openxmlformats.org/officeDocument/2006/relationships/image" Target="../media/image184.wmf"/><Relationship Id="rId18" Type="http://schemas.openxmlformats.org/officeDocument/2006/relationships/image" Target="../media/image155.png"/><Relationship Id="rId3" Type="http://schemas.openxmlformats.org/officeDocument/2006/relationships/slideLayout" Target="../slideLayouts/slideLayout32.xml"/><Relationship Id="rId7" Type="http://schemas.openxmlformats.org/officeDocument/2006/relationships/image" Target="../media/image181.wmf"/><Relationship Id="rId12" Type="http://schemas.openxmlformats.org/officeDocument/2006/relationships/oleObject" Target="../embeddings/oleObject192.bin"/><Relationship Id="rId17" Type="http://schemas.openxmlformats.org/officeDocument/2006/relationships/image" Target="../media/image186.wmf"/><Relationship Id="rId2" Type="http://schemas.openxmlformats.org/officeDocument/2006/relationships/tags" Target="../tags/tag6.xml"/><Relationship Id="rId16" Type="http://schemas.openxmlformats.org/officeDocument/2006/relationships/oleObject" Target="../embeddings/oleObject194.bin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89.bin"/><Relationship Id="rId11" Type="http://schemas.openxmlformats.org/officeDocument/2006/relationships/image" Target="../media/image183.wmf"/><Relationship Id="rId5" Type="http://schemas.openxmlformats.org/officeDocument/2006/relationships/image" Target="../media/image180.wmf"/><Relationship Id="rId15" Type="http://schemas.openxmlformats.org/officeDocument/2006/relationships/image" Target="../media/image185.wmf"/><Relationship Id="rId10" Type="http://schemas.openxmlformats.org/officeDocument/2006/relationships/oleObject" Target="../embeddings/oleObject191.bin"/><Relationship Id="rId4" Type="http://schemas.openxmlformats.org/officeDocument/2006/relationships/oleObject" Target="../embeddings/oleObject188.bin"/><Relationship Id="rId9" Type="http://schemas.openxmlformats.org/officeDocument/2006/relationships/image" Target="../media/image182.wmf"/><Relationship Id="rId14" Type="http://schemas.openxmlformats.org/officeDocument/2006/relationships/oleObject" Target="../embeddings/oleObject193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7.bin"/><Relationship Id="rId13" Type="http://schemas.openxmlformats.org/officeDocument/2006/relationships/image" Target="../media/image85.wmf"/><Relationship Id="rId3" Type="http://schemas.openxmlformats.org/officeDocument/2006/relationships/slideLayout" Target="../slideLayouts/slideLayout33.xml"/><Relationship Id="rId7" Type="http://schemas.openxmlformats.org/officeDocument/2006/relationships/image" Target="../media/image188.wmf"/><Relationship Id="rId12" Type="http://schemas.openxmlformats.org/officeDocument/2006/relationships/oleObject" Target="../embeddings/oleObject199.bin"/><Relationship Id="rId2" Type="http://schemas.openxmlformats.org/officeDocument/2006/relationships/tags" Target="../tags/tag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96.bin"/><Relationship Id="rId11" Type="http://schemas.openxmlformats.org/officeDocument/2006/relationships/image" Target="../media/image189.wmf"/><Relationship Id="rId5" Type="http://schemas.openxmlformats.org/officeDocument/2006/relationships/image" Target="../media/image187.wmf"/><Relationship Id="rId15" Type="http://schemas.openxmlformats.org/officeDocument/2006/relationships/image" Target="../media/image155.png"/><Relationship Id="rId10" Type="http://schemas.openxmlformats.org/officeDocument/2006/relationships/oleObject" Target="../embeddings/oleObject198.bin"/><Relationship Id="rId4" Type="http://schemas.openxmlformats.org/officeDocument/2006/relationships/oleObject" Target="../embeddings/oleObject195.bin"/><Relationship Id="rId9" Type="http://schemas.openxmlformats.org/officeDocument/2006/relationships/image" Target="../media/image134.wmf"/><Relationship Id="rId14" Type="http://schemas.openxmlformats.org/officeDocument/2006/relationships/oleObject" Target="../embeddings/oleObject20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0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3.bin"/><Relationship Id="rId13" Type="http://schemas.openxmlformats.org/officeDocument/2006/relationships/image" Target="../media/image194.wmf"/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191.wmf"/><Relationship Id="rId12" Type="http://schemas.openxmlformats.org/officeDocument/2006/relationships/oleObject" Target="../embeddings/oleObject205.bin"/><Relationship Id="rId2" Type="http://schemas.openxmlformats.org/officeDocument/2006/relationships/tags" Target="../tags/tag8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202.bin"/><Relationship Id="rId11" Type="http://schemas.openxmlformats.org/officeDocument/2006/relationships/image" Target="../media/image193.wmf"/><Relationship Id="rId5" Type="http://schemas.openxmlformats.org/officeDocument/2006/relationships/image" Target="../media/image190.wmf"/><Relationship Id="rId10" Type="http://schemas.openxmlformats.org/officeDocument/2006/relationships/oleObject" Target="../embeddings/oleObject204.bin"/><Relationship Id="rId4" Type="http://schemas.openxmlformats.org/officeDocument/2006/relationships/oleObject" Target="../embeddings/oleObject201.bin"/><Relationship Id="rId9" Type="http://schemas.openxmlformats.org/officeDocument/2006/relationships/image" Target="../media/image192.wmf"/><Relationship Id="rId14" Type="http://schemas.openxmlformats.org/officeDocument/2006/relationships/image" Target="../media/image15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8.bin"/><Relationship Id="rId3" Type="http://schemas.openxmlformats.org/officeDocument/2006/relationships/slideLayout" Target="../slideLayouts/slideLayout35.xml"/><Relationship Id="rId7" Type="http://schemas.openxmlformats.org/officeDocument/2006/relationships/image" Target="../media/image196.wmf"/><Relationship Id="rId12" Type="http://schemas.openxmlformats.org/officeDocument/2006/relationships/image" Target="../media/image155.png"/><Relationship Id="rId2" Type="http://schemas.openxmlformats.org/officeDocument/2006/relationships/tags" Target="../tags/tag9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207.bin"/><Relationship Id="rId11" Type="http://schemas.openxmlformats.org/officeDocument/2006/relationships/image" Target="../media/image198.wmf"/><Relationship Id="rId5" Type="http://schemas.openxmlformats.org/officeDocument/2006/relationships/image" Target="../media/image195.wmf"/><Relationship Id="rId10" Type="http://schemas.openxmlformats.org/officeDocument/2006/relationships/oleObject" Target="../embeddings/oleObject209.bin"/><Relationship Id="rId4" Type="http://schemas.openxmlformats.org/officeDocument/2006/relationships/oleObject" Target="../embeddings/oleObject206.bin"/><Relationship Id="rId9" Type="http://schemas.openxmlformats.org/officeDocument/2006/relationships/image" Target="../media/image197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2.bin"/><Relationship Id="rId3" Type="http://schemas.openxmlformats.org/officeDocument/2006/relationships/slideLayout" Target="../slideLayouts/slideLayout36.xml"/><Relationship Id="rId7" Type="http://schemas.openxmlformats.org/officeDocument/2006/relationships/image" Target="../media/image200.wmf"/><Relationship Id="rId12" Type="http://schemas.openxmlformats.org/officeDocument/2006/relationships/image" Target="../media/image155.png"/><Relationship Id="rId2" Type="http://schemas.openxmlformats.org/officeDocument/2006/relationships/tags" Target="../tags/tag10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211.bin"/><Relationship Id="rId11" Type="http://schemas.openxmlformats.org/officeDocument/2006/relationships/image" Target="../media/image202.wmf"/><Relationship Id="rId5" Type="http://schemas.openxmlformats.org/officeDocument/2006/relationships/image" Target="../media/image199.wmf"/><Relationship Id="rId10" Type="http://schemas.openxmlformats.org/officeDocument/2006/relationships/oleObject" Target="../embeddings/oleObject213.bin"/><Relationship Id="rId4" Type="http://schemas.openxmlformats.org/officeDocument/2006/relationships/oleObject" Target="../embeddings/oleObject210.bin"/><Relationship Id="rId9" Type="http://schemas.openxmlformats.org/officeDocument/2006/relationships/image" Target="../media/image201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../&#27010;&#29575;&#32479;&#35745;&#30005;&#23376;&#25945;&#26696;.ppt#10. &#31532;&#19971;&#31456;  &#21442;&#25968;&#20272;&#35745;" TargetMode="Externa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11.xml"/><Relationship Id="rId5" Type="http://schemas.openxmlformats.org/officeDocument/2006/relationships/image" Target="../media/image155.png"/><Relationship Id="rId4" Type="http://schemas.openxmlformats.org/officeDocument/2006/relationships/image" Target="../media/image20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2" name="Rectangle 62"/>
          <p:cNvSpPr>
            <a:spLocks noChangeArrowheads="1"/>
          </p:cNvSpPr>
          <p:nvPr/>
        </p:nvSpPr>
        <p:spPr bwMode="auto">
          <a:xfrm>
            <a:off x="1447800" y="1319214"/>
            <a:ext cx="82296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第二章   参数估计</a:t>
            </a:r>
          </a:p>
        </p:txBody>
      </p:sp>
      <p:sp>
        <p:nvSpPr>
          <p:cNvPr id="81983" name="Text Box 63"/>
          <p:cNvSpPr txBox="1">
            <a:spLocks noChangeArrowheads="1"/>
          </p:cNvSpPr>
          <p:nvPr/>
        </p:nvSpPr>
        <p:spPr bwMode="auto">
          <a:xfrm>
            <a:off x="3276600" y="2667001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宋体" panose="02010600030101010101" pitchFamily="2" charset="-122"/>
            </a:endParaRPr>
          </a:p>
        </p:txBody>
      </p:sp>
      <p:sp>
        <p:nvSpPr>
          <p:cNvPr id="81984" name="Text Box 64"/>
          <p:cNvSpPr txBox="1">
            <a:spLocks noChangeArrowheads="1"/>
          </p:cNvSpPr>
          <p:nvPr/>
        </p:nvSpPr>
        <p:spPr bwMode="auto">
          <a:xfrm>
            <a:off x="3733800" y="2838450"/>
            <a:ext cx="3892550" cy="584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一、点估计常用方法</a:t>
            </a:r>
          </a:p>
        </p:txBody>
      </p:sp>
      <p:sp>
        <p:nvSpPr>
          <p:cNvPr id="81985" name="Text Box 65"/>
          <p:cNvSpPr txBox="1">
            <a:spLocks noChangeArrowheads="1"/>
          </p:cNvSpPr>
          <p:nvPr/>
        </p:nvSpPr>
        <p:spPr bwMode="auto">
          <a:xfrm>
            <a:off x="3733801" y="3603625"/>
            <a:ext cx="5127625" cy="584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二、评价估计量好坏的标准</a:t>
            </a:r>
          </a:p>
        </p:txBody>
      </p:sp>
      <p:sp>
        <p:nvSpPr>
          <p:cNvPr id="81986" name="Rectangle 66"/>
          <p:cNvSpPr>
            <a:spLocks noChangeArrowheads="1"/>
          </p:cNvSpPr>
          <p:nvPr/>
        </p:nvSpPr>
        <p:spPr bwMode="auto">
          <a:xfrm>
            <a:off x="3733800" y="4414838"/>
            <a:ext cx="2655888" cy="584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三、区间估计</a:t>
            </a:r>
          </a:p>
        </p:txBody>
      </p:sp>
    </p:spTree>
    <p:extLst>
      <p:ext uri="{BB962C8B-B14F-4D97-AF65-F5344CB8AC3E}">
        <p14:creationId xmlns:p14="http://schemas.microsoft.com/office/powerpoint/2010/main" val="2089230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8"/>
          <p:cNvSpPr txBox="1">
            <a:spLocks noChangeArrowheads="1"/>
          </p:cNvSpPr>
          <p:nvPr/>
        </p:nvSpPr>
        <p:spPr bwMode="auto">
          <a:xfrm>
            <a:off x="2362200" y="649288"/>
            <a:ext cx="1295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4E3B3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b="1">
                <a:solidFill>
                  <a:srgbClr val="4E3B3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kumimoji="1" lang="en-US" altLang="zh-CN" b="1">
              <a:solidFill>
                <a:srgbClr val="4E3B30"/>
              </a:solidFill>
              <a:latin typeface="Garamond" panose="02020404030301010803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2531" name="Object 2"/>
          <p:cNvGraphicFramePr>
            <a:graphicFrameLocks noChangeAspect="1"/>
          </p:cNvGraphicFramePr>
          <p:nvPr/>
        </p:nvGraphicFramePr>
        <p:xfrm>
          <a:off x="3095626" y="692150"/>
          <a:ext cx="607377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2362200" imgH="228600" progId="Equation.DSMT4">
                  <p:embed/>
                </p:oleObj>
              </mc:Choice>
              <mc:Fallback>
                <p:oleObj name="Equation" r:id="rId3" imgW="2362200" imgH="228600" progId="Equation.DSMT4">
                  <p:embed/>
                  <p:pic>
                    <p:nvPicPr>
                      <p:cNvPr id="2253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6" y="692150"/>
                        <a:ext cx="607377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56" name="Object 3"/>
          <p:cNvGraphicFramePr>
            <a:graphicFrameLocks noChangeAspect="1"/>
          </p:cNvGraphicFramePr>
          <p:nvPr/>
        </p:nvGraphicFramePr>
        <p:xfrm>
          <a:off x="8826500" y="715963"/>
          <a:ext cx="1155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公式" r:id="rId5" imgW="1155199" imgH="444307" progId="Equation.3">
                  <p:embed/>
                </p:oleObj>
              </mc:Choice>
              <mc:Fallback>
                <p:oleObj name="公式" r:id="rId5" imgW="1155199" imgH="444307" progId="Equation.3">
                  <p:embed/>
                  <p:pic>
                    <p:nvPicPr>
                      <p:cNvPr id="32155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0" y="715963"/>
                        <a:ext cx="1155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57" name="Object 4"/>
          <p:cNvGraphicFramePr>
            <a:graphicFrameLocks noChangeAspect="1"/>
          </p:cNvGraphicFramePr>
          <p:nvPr/>
        </p:nvGraphicFramePr>
        <p:xfrm>
          <a:off x="2438400" y="1165225"/>
          <a:ext cx="1104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公式" r:id="rId7" imgW="1104900" imgH="444500" progId="Equation.3">
                  <p:embed/>
                </p:oleObj>
              </mc:Choice>
              <mc:Fallback>
                <p:oleObj name="公式" r:id="rId7" imgW="1104900" imgH="444500" progId="Equation.3">
                  <p:embed/>
                  <p:pic>
                    <p:nvPicPr>
                      <p:cNvPr id="32155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165225"/>
                        <a:ext cx="1104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58" name="Object 5"/>
          <p:cNvGraphicFramePr>
            <a:graphicFrameLocks noChangeAspect="1"/>
          </p:cNvGraphicFramePr>
          <p:nvPr/>
        </p:nvGraphicFramePr>
        <p:xfrm>
          <a:off x="3576638" y="1196975"/>
          <a:ext cx="316706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9" imgW="1422400" imgH="228600" progId="Equation.DSMT4">
                  <p:embed/>
                </p:oleObj>
              </mc:Choice>
              <mc:Fallback>
                <p:oleObj name="Equation" r:id="rId9" imgW="1422400" imgH="228600" progId="Equation.DSMT4">
                  <p:embed/>
                  <p:pic>
                    <p:nvPicPr>
                      <p:cNvPr id="32155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1196975"/>
                        <a:ext cx="316706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59" name="Object 6"/>
          <p:cNvGraphicFramePr>
            <a:graphicFrameLocks noChangeAspect="1"/>
          </p:cNvGraphicFramePr>
          <p:nvPr/>
        </p:nvGraphicFramePr>
        <p:xfrm>
          <a:off x="6584951" y="1196975"/>
          <a:ext cx="32734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11" imgW="1270000" imgH="228600" progId="Equation.DSMT4">
                  <p:embed/>
                </p:oleObj>
              </mc:Choice>
              <mc:Fallback>
                <p:oleObj name="Equation" r:id="rId11" imgW="1270000" imgH="228600" progId="Equation.DSMT4">
                  <p:embed/>
                  <p:pic>
                    <p:nvPicPr>
                      <p:cNvPr id="32155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4951" y="1196975"/>
                        <a:ext cx="32734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60" name="Object 7"/>
          <p:cNvGraphicFramePr>
            <a:graphicFrameLocks noChangeAspect="1"/>
          </p:cNvGraphicFramePr>
          <p:nvPr/>
        </p:nvGraphicFramePr>
        <p:xfrm>
          <a:off x="2514600" y="1766888"/>
          <a:ext cx="167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公式" r:id="rId13" imgW="1675673" imgH="444307" progId="Equation.3">
                  <p:embed/>
                </p:oleObj>
              </mc:Choice>
              <mc:Fallback>
                <p:oleObj name="公式" r:id="rId13" imgW="1675673" imgH="444307" progId="Equation.3">
                  <p:embed/>
                  <p:pic>
                    <p:nvPicPr>
                      <p:cNvPr id="32156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766888"/>
                        <a:ext cx="1676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61" name="Object 8"/>
          <p:cNvGraphicFramePr>
            <a:graphicFrameLocks noChangeAspect="1"/>
          </p:cNvGraphicFramePr>
          <p:nvPr/>
        </p:nvGraphicFramePr>
        <p:xfrm>
          <a:off x="4122738" y="1773239"/>
          <a:ext cx="32258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15" imgW="1460500" imgH="228600" progId="Equation.DSMT4">
                  <p:embed/>
                </p:oleObj>
              </mc:Choice>
              <mc:Fallback>
                <p:oleObj name="Equation" r:id="rId15" imgW="1460500" imgH="228600" progId="Equation.DSMT4">
                  <p:embed/>
                  <p:pic>
                    <p:nvPicPr>
                      <p:cNvPr id="32156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2738" y="1773239"/>
                        <a:ext cx="32258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63" name="Text Box 27"/>
          <p:cNvSpPr txBox="1">
            <a:spLocks noChangeArrowheads="1"/>
          </p:cNvSpPr>
          <p:nvPr/>
        </p:nvSpPr>
        <p:spPr bwMode="auto">
          <a:xfrm>
            <a:off x="2393950" y="2273301"/>
            <a:ext cx="8191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4E3B3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321564" name="Object 9"/>
          <p:cNvGraphicFramePr>
            <a:graphicFrameLocks noChangeAspect="1"/>
          </p:cNvGraphicFramePr>
          <p:nvPr/>
        </p:nvGraphicFramePr>
        <p:xfrm>
          <a:off x="3575051" y="2349500"/>
          <a:ext cx="6207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17" imgW="152334" imgH="228501" progId="Equation.DSMT4">
                  <p:embed/>
                </p:oleObj>
              </mc:Choice>
              <mc:Fallback>
                <p:oleObj name="Equation" r:id="rId17" imgW="152334" imgH="228501" progId="Equation.DSMT4">
                  <p:embed/>
                  <p:pic>
                    <p:nvPicPr>
                      <p:cNvPr id="32156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1" y="2349500"/>
                        <a:ext cx="62071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65" name="Object 10"/>
          <p:cNvGraphicFramePr>
            <a:graphicFrameLocks noChangeAspect="1"/>
          </p:cNvGraphicFramePr>
          <p:nvPr/>
        </p:nvGraphicFramePr>
        <p:xfrm>
          <a:off x="5257800" y="247967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公式" r:id="rId19" imgW="241195" imgH="152334" progId="Equation.3">
                  <p:embed/>
                </p:oleObj>
              </mc:Choice>
              <mc:Fallback>
                <p:oleObj name="公式" r:id="rId19" imgW="241195" imgH="152334" progId="Equation.3">
                  <p:embed/>
                  <p:pic>
                    <p:nvPicPr>
                      <p:cNvPr id="32156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47967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66" name="Object 11"/>
          <p:cNvGraphicFramePr>
            <a:graphicFrameLocks noChangeAspect="1"/>
          </p:cNvGraphicFramePr>
          <p:nvPr/>
        </p:nvGraphicFramePr>
        <p:xfrm>
          <a:off x="3575050" y="2852739"/>
          <a:ext cx="4333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21" imgW="165028" imgH="228501" progId="Equation.DSMT4">
                  <p:embed/>
                </p:oleObj>
              </mc:Choice>
              <mc:Fallback>
                <p:oleObj name="Equation" r:id="rId21" imgW="165028" imgH="228501" progId="Equation.DSMT4">
                  <p:embed/>
                  <p:pic>
                    <p:nvPicPr>
                      <p:cNvPr id="32156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2852739"/>
                        <a:ext cx="43338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67" name="Object 12"/>
          <p:cNvGraphicFramePr>
            <a:graphicFrameLocks noChangeAspect="1"/>
          </p:cNvGraphicFramePr>
          <p:nvPr/>
        </p:nvGraphicFramePr>
        <p:xfrm>
          <a:off x="7988300" y="307975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公式" r:id="rId23" imgW="241195" imgH="152334" progId="Equation.3">
                  <p:embed/>
                </p:oleObj>
              </mc:Choice>
              <mc:Fallback>
                <p:oleObj name="公式" r:id="rId23" imgW="241195" imgH="152334" progId="Equation.3">
                  <p:embed/>
                  <p:pic>
                    <p:nvPicPr>
                      <p:cNvPr id="32156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8300" y="307975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68" name="Object 13"/>
          <p:cNvGraphicFramePr>
            <a:graphicFrameLocks noChangeAspect="1"/>
          </p:cNvGraphicFramePr>
          <p:nvPr/>
        </p:nvGraphicFramePr>
        <p:xfrm>
          <a:off x="5257800" y="307975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公式" r:id="rId25" imgW="241195" imgH="152334" progId="Equation.3">
                  <p:embed/>
                </p:oleObj>
              </mc:Choice>
              <mc:Fallback>
                <p:oleObj name="公式" r:id="rId25" imgW="241195" imgH="152334" progId="Equation.3">
                  <p:embed/>
                  <p:pic>
                    <p:nvPicPr>
                      <p:cNvPr id="321568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07975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70" name="Object 14"/>
          <p:cNvGraphicFramePr>
            <a:graphicFrameLocks noChangeAspect="1"/>
          </p:cNvGraphicFramePr>
          <p:nvPr/>
        </p:nvGraphicFramePr>
        <p:xfrm>
          <a:off x="4038600" y="247967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公式" r:id="rId27" imgW="241195" imgH="152334" progId="Equation.3">
                  <p:embed/>
                </p:oleObj>
              </mc:Choice>
              <mc:Fallback>
                <p:oleObj name="公式" r:id="rId27" imgW="241195" imgH="152334" progId="Equation.3">
                  <p:embed/>
                  <p:pic>
                    <p:nvPicPr>
                      <p:cNvPr id="32157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47967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71" name="Object 15"/>
          <p:cNvGraphicFramePr>
            <a:graphicFrameLocks noChangeAspect="1"/>
          </p:cNvGraphicFramePr>
          <p:nvPr/>
        </p:nvGraphicFramePr>
        <p:xfrm>
          <a:off x="4440239" y="2349500"/>
          <a:ext cx="66357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29" imgW="342751" imgH="203112" progId="Equation.DSMT4">
                  <p:embed/>
                </p:oleObj>
              </mc:Choice>
              <mc:Fallback>
                <p:oleObj name="Equation" r:id="rId29" imgW="342751" imgH="203112" progId="Equation.DSMT4">
                  <p:embed/>
                  <p:pic>
                    <p:nvPicPr>
                      <p:cNvPr id="32157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9" y="2349500"/>
                        <a:ext cx="66357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72" name="Object 16"/>
          <p:cNvGraphicFramePr>
            <a:graphicFrameLocks noChangeAspect="1"/>
          </p:cNvGraphicFramePr>
          <p:nvPr/>
        </p:nvGraphicFramePr>
        <p:xfrm>
          <a:off x="5519738" y="2420938"/>
          <a:ext cx="5889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31" imgW="164885" imgH="164885" progId="Equation.DSMT4">
                  <p:embed/>
                </p:oleObj>
              </mc:Choice>
              <mc:Fallback>
                <p:oleObj name="Equation" r:id="rId31" imgW="164885" imgH="164885" progId="Equation.DSMT4">
                  <p:embed/>
                  <p:pic>
                    <p:nvPicPr>
                      <p:cNvPr id="32157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2420938"/>
                        <a:ext cx="5889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73" name="Object 17"/>
          <p:cNvGraphicFramePr>
            <a:graphicFrameLocks noChangeAspect="1"/>
          </p:cNvGraphicFramePr>
          <p:nvPr/>
        </p:nvGraphicFramePr>
        <p:xfrm>
          <a:off x="3971925" y="30607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公式" r:id="rId33" imgW="241195" imgH="152334" progId="Equation.3">
                  <p:embed/>
                </p:oleObj>
              </mc:Choice>
              <mc:Fallback>
                <p:oleObj name="公式" r:id="rId33" imgW="241195" imgH="152334" progId="Equation.3">
                  <p:embed/>
                  <p:pic>
                    <p:nvPicPr>
                      <p:cNvPr id="32157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925" y="30607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74" name="Object 18"/>
          <p:cNvGraphicFramePr>
            <a:graphicFrameLocks noChangeAspect="1"/>
          </p:cNvGraphicFramePr>
          <p:nvPr/>
        </p:nvGraphicFramePr>
        <p:xfrm>
          <a:off x="4440239" y="2852739"/>
          <a:ext cx="7191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35" imgW="419100" imgH="228600" progId="Equation.DSMT4">
                  <p:embed/>
                </p:oleObj>
              </mc:Choice>
              <mc:Fallback>
                <p:oleObj name="Equation" r:id="rId35" imgW="419100" imgH="228600" progId="Equation.DSMT4">
                  <p:embed/>
                  <p:pic>
                    <p:nvPicPr>
                      <p:cNvPr id="32157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9" y="2852739"/>
                        <a:ext cx="71913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75" name="Object 19"/>
          <p:cNvGraphicFramePr>
            <a:graphicFrameLocks noChangeAspect="1"/>
          </p:cNvGraphicFramePr>
          <p:nvPr/>
        </p:nvGraphicFramePr>
        <p:xfrm>
          <a:off x="5519739" y="2924176"/>
          <a:ext cx="237648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37" imgW="939800" imgH="228600" progId="Equation.DSMT4">
                  <p:embed/>
                </p:oleObj>
              </mc:Choice>
              <mc:Fallback>
                <p:oleObj name="Equation" r:id="rId37" imgW="939800" imgH="228600" progId="Equation.DSMT4">
                  <p:embed/>
                  <p:pic>
                    <p:nvPicPr>
                      <p:cNvPr id="32157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9" y="2924176"/>
                        <a:ext cx="2376487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76" name="Object 20"/>
          <p:cNvGraphicFramePr>
            <a:graphicFrameLocks noChangeAspect="1"/>
          </p:cNvGraphicFramePr>
          <p:nvPr/>
        </p:nvGraphicFramePr>
        <p:xfrm>
          <a:off x="8328026" y="2924175"/>
          <a:ext cx="11525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39" imgW="558800" imgH="228600" progId="Equation.DSMT4">
                  <p:embed/>
                </p:oleObj>
              </mc:Choice>
              <mc:Fallback>
                <p:oleObj name="Equation" r:id="rId39" imgW="558800" imgH="228600" progId="Equation.DSMT4">
                  <p:embed/>
                  <p:pic>
                    <p:nvPicPr>
                      <p:cNvPr id="32157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026" y="2924175"/>
                        <a:ext cx="115252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77" name="Text Box 41"/>
          <p:cNvSpPr txBox="1">
            <a:spLocks noChangeArrowheads="1"/>
          </p:cNvSpPr>
          <p:nvPr/>
        </p:nvSpPr>
        <p:spPr bwMode="auto">
          <a:xfrm>
            <a:off x="2362200" y="3694114"/>
            <a:ext cx="5966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4E3B3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令</a:t>
            </a:r>
          </a:p>
        </p:txBody>
      </p:sp>
      <p:graphicFrame>
        <p:nvGraphicFramePr>
          <p:cNvPr id="321579" name="Object 21"/>
          <p:cNvGraphicFramePr>
            <a:graphicFrameLocks noChangeAspect="1"/>
          </p:cNvGraphicFramePr>
          <p:nvPr/>
        </p:nvGraphicFramePr>
        <p:xfrm>
          <a:off x="3143251" y="3500438"/>
          <a:ext cx="4159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公式" r:id="rId41" imgW="381000" imgH="977900" progId="Equation.3">
                  <p:embed/>
                </p:oleObj>
              </mc:Choice>
              <mc:Fallback>
                <p:oleObj name="公式" r:id="rId41" imgW="381000" imgH="977900" progId="Equation.3">
                  <p:embed/>
                  <p:pic>
                    <p:nvPicPr>
                      <p:cNvPr id="32157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3500438"/>
                        <a:ext cx="4159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80" name="Object 22"/>
          <p:cNvGraphicFramePr>
            <a:graphicFrameLocks noChangeAspect="1"/>
          </p:cNvGraphicFramePr>
          <p:nvPr/>
        </p:nvGraphicFramePr>
        <p:xfrm>
          <a:off x="4057650" y="3532188"/>
          <a:ext cx="508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公式" r:id="rId43" imgW="508000" imgH="419100" progId="Equation.3">
                  <p:embed/>
                </p:oleObj>
              </mc:Choice>
              <mc:Fallback>
                <p:oleObj name="公式" r:id="rId43" imgW="508000" imgH="419100" progId="Equation.3">
                  <p:embed/>
                  <p:pic>
                    <p:nvPicPr>
                      <p:cNvPr id="32158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0" y="3532188"/>
                        <a:ext cx="508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81" name="Object 23"/>
          <p:cNvGraphicFramePr>
            <a:graphicFrameLocks noChangeAspect="1"/>
          </p:cNvGraphicFramePr>
          <p:nvPr/>
        </p:nvGraphicFramePr>
        <p:xfrm>
          <a:off x="5006975" y="4090988"/>
          <a:ext cx="520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公式" r:id="rId45" imgW="520700" imgH="419100" progId="Equation.3">
                  <p:embed/>
                </p:oleObj>
              </mc:Choice>
              <mc:Fallback>
                <p:oleObj name="公式" r:id="rId45" imgW="520700" imgH="419100" progId="Equation.3">
                  <p:embed/>
                  <p:pic>
                    <p:nvPicPr>
                      <p:cNvPr id="32158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6975" y="4090988"/>
                        <a:ext cx="520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85" name="Object 24"/>
          <p:cNvGraphicFramePr>
            <a:graphicFrameLocks noChangeAspect="1"/>
          </p:cNvGraphicFramePr>
          <p:nvPr/>
        </p:nvGraphicFramePr>
        <p:xfrm>
          <a:off x="3432176" y="3644900"/>
          <a:ext cx="53816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47" imgW="253890" imgH="139639" progId="Equation.DSMT4">
                  <p:embed/>
                </p:oleObj>
              </mc:Choice>
              <mc:Fallback>
                <p:oleObj name="Equation" r:id="rId47" imgW="253890" imgH="139639" progId="Equation.DSMT4">
                  <p:embed/>
                  <p:pic>
                    <p:nvPicPr>
                      <p:cNvPr id="32158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6" y="3644900"/>
                        <a:ext cx="538163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86" name="Object 25"/>
          <p:cNvGraphicFramePr>
            <a:graphicFrameLocks noChangeAspect="1"/>
          </p:cNvGraphicFramePr>
          <p:nvPr/>
        </p:nvGraphicFramePr>
        <p:xfrm>
          <a:off x="3359150" y="4076701"/>
          <a:ext cx="165735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49" imgW="634725" imgH="203112" progId="Equation.DSMT4">
                  <p:embed/>
                </p:oleObj>
              </mc:Choice>
              <mc:Fallback>
                <p:oleObj name="Equation" r:id="rId49" imgW="634725" imgH="203112" progId="Equation.DSMT4">
                  <p:embed/>
                  <p:pic>
                    <p:nvPicPr>
                      <p:cNvPr id="32158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4076701"/>
                        <a:ext cx="165735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89" name="Text Box 53"/>
          <p:cNvSpPr txBox="1">
            <a:spLocks noChangeArrowheads="1"/>
          </p:cNvSpPr>
          <p:nvPr/>
        </p:nvSpPr>
        <p:spPr bwMode="auto">
          <a:xfrm>
            <a:off x="6167439" y="3727451"/>
            <a:ext cx="14255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解得</a:t>
            </a:r>
          </a:p>
        </p:txBody>
      </p:sp>
      <p:graphicFrame>
        <p:nvGraphicFramePr>
          <p:cNvPr id="321595" name="Object 31"/>
          <p:cNvGraphicFramePr>
            <a:graphicFrameLocks noChangeAspect="1"/>
          </p:cNvGraphicFramePr>
          <p:nvPr/>
        </p:nvGraphicFramePr>
        <p:xfrm>
          <a:off x="2971800" y="5465763"/>
          <a:ext cx="41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公式" r:id="rId51" imgW="418918" imgH="393529" progId="Equation.3">
                  <p:embed/>
                </p:oleObj>
              </mc:Choice>
              <mc:Fallback>
                <p:oleObj name="公式" r:id="rId51" imgW="418918" imgH="393529" progId="Equation.3">
                  <p:embed/>
                  <p:pic>
                    <p:nvPicPr>
                      <p:cNvPr id="32159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465763"/>
                        <a:ext cx="419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96" name="Object 32"/>
          <p:cNvGraphicFramePr>
            <a:graphicFrameLocks noChangeAspect="1"/>
          </p:cNvGraphicFramePr>
          <p:nvPr/>
        </p:nvGraphicFramePr>
        <p:xfrm>
          <a:off x="4943475" y="568642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公式" r:id="rId53" imgW="241195" imgH="152334" progId="Equation.3">
                  <p:embed/>
                </p:oleObj>
              </mc:Choice>
              <mc:Fallback>
                <p:oleObj name="公式" r:id="rId53" imgW="241195" imgH="152334" progId="Equation.3">
                  <p:embed/>
                  <p:pic>
                    <p:nvPicPr>
                      <p:cNvPr id="32159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568642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97" name="Object 33"/>
          <p:cNvGraphicFramePr>
            <a:graphicFrameLocks noChangeAspect="1"/>
          </p:cNvGraphicFramePr>
          <p:nvPr/>
        </p:nvGraphicFramePr>
        <p:xfrm>
          <a:off x="7248525" y="5589588"/>
          <a:ext cx="2413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公式" r:id="rId55" imgW="241195" imgH="152334" progId="Equation.3">
                  <p:embed/>
                </p:oleObj>
              </mc:Choice>
              <mc:Fallback>
                <p:oleObj name="公式" r:id="rId55" imgW="241195" imgH="152334" progId="Equation.3">
                  <p:embed/>
                  <p:pic>
                    <p:nvPicPr>
                      <p:cNvPr id="32159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525" y="5589588"/>
                        <a:ext cx="241300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98" name="Object 34"/>
          <p:cNvGraphicFramePr>
            <a:graphicFrameLocks noChangeAspect="1"/>
          </p:cNvGraphicFramePr>
          <p:nvPr/>
        </p:nvGraphicFramePr>
        <p:xfrm>
          <a:off x="2855913" y="4724401"/>
          <a:ext cx="4318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Equation" r:id="rId57" imgW="126725" imgH="177415" progId="Equation.DSMT4">
                  <p:embed/>
                </p:oleObj>
              </mc:Choice>
              <mc:Fallback>
                <p:oleObj name="Equation" r:id="rId57" imgW="126725" imgH="177415" progId="Equation.DSMT4">
                  <p:embed/>
                  <p:pic>
                    <p:nvPicPr>
                      <p:cNvPr id="32159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4724401"/>
                        <a:ext cx="4318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99" name="Object 35"/>
          <p:cNvGraphicFramePr>
            <a:graphicFrameLocks noChangeAspect="1"/>
          </p:cNvGraphicFramePr>
          <p:nvPr/>
        </p:nvGraphicFramePr>
        <p:xfrm>
          <a:off x="3238500" y="500062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公式" r:id="rId59" imgW="241195" imgH="152334" progId="Equation.3">
                  <p:embed/>
                </p:oleObj>
              </mc:Choice>
              <mc:Fallback>
                <p:oleObj name="公式" r:id="rId59" imgW="241195" imgH="152334" progId="Equation.3">
                  <p:embed/>
                  <p:pic>
                    <p:nvPicPr>
                      <p:cNvPr id="32159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500062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600" name="Object 36"/>
          <p:cNvGraphicFramePr>
            <a:graphicFrameLocks noChangeAspect="1"/>
          </p:cNvGraphicFramePr>
          <p:nvPr/>
        </p:nvGraphicFramePr>
        <p:xfrm>
          <a:off x="3524250" y="4857750"/>
          <a:ext cx="38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公式" r:id="rId61" imgW="380835" imgH="418918" progId="Equation.3">
                  <p:embed/>
                </p:oleObj>
              </mc:Choice>
              <mc:Fallback>
                <p:oleObj name="公式" r:id="rId61" imgW="380835" imgH="418918" progId="Equation.3">
                  <p:embed/>
                  <p:pic>
                    <p:nvPicPr>
                      <p:cNvPr id="32160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4857750"/>
                        <a:ext cx="381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601" name="Object 37"/>
          <p:cNvGraphicFramePr>
            <a:graphicFrameLocks noChangeAspect="1"/>
          </p:cNvGraphicFramePr>
          <p:nvPr/>
        </p:nvGraphicFramePr>
        <p:xfrm>
          <a:off x="3881438" y="500062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公式" r:id="rId63" imgW="241195" imgH="152334" progId="Equation.3">
                  <p:embed/>
                </p:oleObj>
              </mc:Choice>
              <mc:Fallback>
                <p:oleObj name="公式" r:id="rId63" imgW="241195" imgH="152334" progId="Equation.3">
                  <p:embed/>
                  <p:pic>
                    <p:nvPicPr>
                      <p:cNvPr id="321601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8" y="500062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602" name="Object 38"/>
          <p:cNvGraphicFramePr>
            <a:graphicFrameLocks noChangeAspect="1"/>
          </p:cNvGraphicFramePr>
          <p:nvPr/>
        </p:nvGraphicFramePr>
        <p:xfrm>
          <a:off x="4238625" y="4786313"/>
          <a:ext cx="41433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Equation" r:id="rId65" imgW="164957" imgH="241091" progId="Equation.DSMT4">
                  <p:embed/>
                </p:oleObj>
              </mc:Choice>
              <mc:Fallback>
                <p:oleObj name="Equation" r:id="rId65" imgW="164957" imgH="241091" progId="Equation.DSMT4">
                  <p:embed/>
                  <p:pic>
                    <p:nvPicPr>
                      <p:cNvPr id="32160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25" y="4786313"/>
                        <a:ext cx="414338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603" name="Object 39"/>
          <p:cNvGraphicFramePr>
            <a:graphicFrameLocks noChangeAspect="1"/>
          </p:cNvGraphicFramePr>
          <p:nvPr/>
        </p:nvGraphicFramePr>
        <p:xfrm>
          <a:off x="3343275" y="566578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公式" r:id="rId67" imgW="241195" imgH="152334" progId="Equation.3">
                  <p:embed/>
                </p:oleObj>
              </mc:Choice>
              <mc:Fallback>
                <p:oleObj name="公式" r:id="rId67" imgW="241195" imgH="152334" progId="Equation.3">
                  <p:embed/>
                  <p:pic>
                    <p:nvPicPr>
                      <p:cNvPr id="321603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3275" y="566578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604" name="Object 40"/>
          <p:cNvGraphicFramePr>
            <a:graphicFrameLocks noChangeAspect="1"/>
          </p:cNvGraphicFramePr>
          <p:nvPr/>
        </p:nvGraphicFramePr>
        <p:xfrm>
          <a:off x="3625850" y="5437188"/>
          <a:ext cx="1270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公式" r:id="rId69" imgW="1269449" imgH="495085" progId="Equation.3">
                  <p:embed/>
                </p:oleObj>
              </mc:Choice>
              <mc:Fallback>
                <p:oleObj name="公式" r:id="rId69" imgW="1269449" imgH="495085" progId="Equation.3">
                  <p:embed/>
                  <p:pic>
                    <p:nvPicPr>
                      <p:cNvPr id="321604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5437188"/>
                        <a:ext cx="1270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605" name="Object 41"/>
          <p:cNvGraphicFramePr>
            <a:graphicFrameLocks noChangeAspect="1"/>
          </p:cNvGraphicFramePr>
          <p:nvPr/>
        </p:nvGraphicFramePr>
        <p:xfrm>
          <a:off x="5238750" y="5286376"/>
          <a:ext cx="21590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Equation" r:id="rId71" imgW="812447" imgH="431613" progId="Equation.DSMT4">
                  <p:embed/>
                </p:oleObj>
              </mc:Choice>
              <mc:Fallback>
                <p:oleObj name="Equation" r:id="rId71" imgW="812447" imgH="431613" progId="Equation.DSMT4">
                  <p:embed/>
                  <p:pic>
                    <p:nvPicPr>
                      <p:cNvPr id="32160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0" y="5286376"/>
                        <a:ext cx="215900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606" name="Object 42"/>
          <p:cNvGraphicFramePr>
            <a:graphicFrameLocks noChangeAspect="1"/>
          </p:cNvGraphicFramePr>
          <p:nvPr/>
        </p:nvGraphicFramePr>
        <p:xfrm>
          <a:off x="7453313" y="5214939"/>
          <a:ext cx="25336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Equation" r:id="rId73" imgW="1218671" imgH="431613" progId="Equation.DSMT4">
                  <p:embed/>
                </p:oleObj>
              </mc:Choice>
              <mc:Fallback>
                <p:oleObj name="Equation" r:id="rId73" imgW="1218671" imgH="431613" progId="Equation.DSMT4">
                  <p:embed/>
                  <p:pic>
                    <p:nvPicPr>
                      <p:cNvPr id="32160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3313" y="5214939"/>
                        <a:ext cx="25336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60562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2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2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2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2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21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2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2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2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2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2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2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2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2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2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2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2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32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2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32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32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32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2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32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63" grpId="0"/>
      <p:bldP spid="321577" grpId="0"/>
      <p:bldP spid="32158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5"/>
          <p:cNvSpPr txBox="1">
            <a:spLocks noChangeArrowheads="1"/>
          </p:cNvSpPr>
          <p:nvPr/>
        </p:nvSpPr>
        <p:spPr bwMode="auto">
          <a:xfrm>
            <a:off x="2424114" y="655638"/>
            <a:ext cx="28082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4E3B30"/>
                </a:solidFill>
                <a:latin typeface="楷体_GB2312" pitchFamily="49" charset="-122"/>
                <a:ea typeface="宋体" panose="02010600030101010101" pitchFamily="2" charset="-122"/>
              </a:rPr>
              <a:t>所得结果表明，</a:t>
            </a:r>
            <a:endParaRPr kumimoji="1" lang="zh-CN" altLang="en-US" b="1">
              <a:solidFill>
                <a:srgbClr val="4E3B30"/>
              </a:solidFill>
              <a:latin typeface="楷体_GB2312" pitchFamily="49" charset="-122"/>
              <a:ea typeface="宋体" panose="02010600030101010101" pitchFamily="2" charset="-122"/>
            </a:endParaRPr>
          </a:p>
        </p:txBody>
      </p:sp>
      <p:sp>
        <p:nvSpPr>
          <p:cNvPr id="354330" name="Rectangle 26"/>
          <p:cNvSpPr>
            <a:spLocks noChangeArrowheads="1"/>
          </p:cNvSpPr>
          <p:nvPr/>
        </p:nvSpPr>
        <p:spPr bwMode="auto">
          <a:xfrm>
            <a:off x="2384425" y="1285875"/>
            <a:ext cx="60658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4E3B3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表达式不因不同的总体分布而异</a:t>
            </a:r>
            <a:r>
              <a:rPr kumimoji="1" lang="en-US" altLang="zh-CN" b="1">
                <a:solidFill>
                  <a:srgbClr val="4E3B3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54331" name="Rectangle 27"/>
          <p:cNvSpPr>
            <a:spLocks noChangeArrowheads="1"/>
          </p:cNvSpPr>
          <p:nvPr/>
        </p:nvSpPr>
        <p:spPr bwMode="auto">
          <a:xfrm>
            <a:off x="4943476" y="649288"/>
            <a:ext cx="6048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4E3B3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总</a:t>
            </a:r>
            <a:r>
              <a:rPr kumimoji="1" lang="zh-CN" altLang="en-US" b="1">
                <a:solidFill>
                  <a:srgbClr val="4E3B3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体均值与方差的矩估计量的</a:t>
            </a:r>
          </a:p>
        </p:txBody>
      </p:sp>
      <p:graphicFrame>
        <p:nvGraphicFramePr>
          <p:cNvPr id="354332" name="Object 2"/>
          <p:cNvGraphicFramePr>
            <a:graphicFrameLocks noChangeAspect="1"/>
          </p:cNvGraphicFramePr>
          <p:nvPr/>
        </p:nvGraphicFramePr>
        <p:xfrm>
          <a:off x="3257550" y="1989138"/>
          <a:ext cx="9525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公式" r:id="rId3" imgW="952087" imgH="368140" progId="Equation.3">
                  <p:embed/>
                </p:oleObj>
              </mc:Choice>
              <mc:Fallback>
                <p:oleObj name="公式" r:id="rId3" imgW="952087" imgH="368140" progId="Equation.3">
                  <p:embed/>
                  <p:pic>
                    <p:nvPicPr>
                      <p:cNvPr id="35433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1989138"/>
                        <a:ext cx="95250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33" name="Object 3"/>
          <p:cNvGraphicFramePr>
            <a:graphicFrameLocks noChangeAspect="1"/>
          </p:cNvGraphicFramePr>
          <p:nvPr/>
        </p:nvGraphicFramePr>
        <p:xfrm>
          <a:off x="4224338" y="1844675"/>
          <a:ext cx="23034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876300" imgH="228600" progId="Equation.DSMT4">
                  <p:embed/>
                </p:oleObj>
              </mc:Choice>
              <mc:Fallback>
                <p:oleObj name="Equation" r:id="rId5" imgW="876300" imgH="228600" progId="Equation.DSMT4">
                  <p:embed/>
                  <p:pic>
                    <p:nvPicPr>
                      <p:cNvPr id="35433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1844675"/>
                        <a:ext cx="230346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34" name="Object 4"/>
          <p:cNvGraphicFramePr>
            <a:graphicFrameLocks noChangeAspect="1"/>
          </p:cNvGraphicFramePr>
          <p:nvPr/>
        </p:nvGraphicFramePr>
        <p:xfrm>
          <a:off x="6527801" y="1844675"/>
          <a:ext cx="187166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7" imgW="774364" imgH="228501" progId="Equation.DSMT4">
                  <p:embed/>
                </p:oleObj>
              </mc:Choice>
              <mc:Fallback>
                <p:oleObj name="Equation" r:id="rId7" imgW="774364" imgH="228501" progId="Equation.DSMT4">
                  <p:embed/>
                  <p:pic>
                    <p:nvPicPr>
                      <p:cNvPr id="35433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1" y="1844675"/>
                        <a:ext cx="187166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35" name="Object 5"/>
          <p:cNvGraphicFramePr>
            <a:graphicFrameLocks noChangeAspect="1"/>
          </p:cNvGraphicFramePr>
          <p:nvPr/>
        </p:nvGraphicFramePr>
        <p:xfrm>
          <a:off x="8472488" y="1916113"/>
          <a:ext cx="18732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9" imgW="698500" imgH="228600" progId="Equation.DSMT4">
                  <p:embed/>
                </p:oleObj>
              </mc:Choice>
              <mc:Fallback>
                <p:oleObj name="Equation" r:id="rId9" imgW="698500" imgH="228600" progId="Equation.DSMT4">
                  <p:embed/>
                  <p:pic>
                    <p:nvPicPr>
                      <p:cNvPr id="35433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2488" y="1916113"/>
                        <a:ext cx="18732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36" name="Object 6"/>
          <p:cNvGraphicFramePr>
            <a:graphicFrameLocks noChangeAspect="1"/>
          </p:cNvGraphicFramePr>
          <p:nvPr/>
        </p:nvGraphicFramePr>
        <p:xfrm>
          <a:off x="2489201" y="2571750"/>
          <a:ext cx="20224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公式" r:id="rId11" imgW="1803400" imgH="393700" progId="Equation.3">
                  <p:embed/>
                </p:oleObj>
              </mc:Choice>
              <mc:Fallback>
                <p:oleObj name="公式" r:id="rId11" imgW="1803400" imgH="393700" progId="Equation.3">
                  <p:embed/>
                  <p:pic>
                    <p:nvPicPr>
                      <p:cNvPr id="35433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1" y="2571750"/>
                        <a:ext cx="20224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38" name="Object 8"/>
          <p:cNvGraphicFramePr>
            <a:graphicFrameLocks noChangeAspect="1"/>
          </p:cNvGraphicFramePr>
          <p:nvPr/>
        </p:nvGraphicFramePr>
        <p:xfrm>
          <a:off x="6096000" y="2852738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公式" r:id="rId13" imgW="761669" imgH="393529" progId="Equation.3">
                  <p:embed/>
                </p:oleObj>
              </mc:Choice>
              <mc:Fallback>
                <p:oleObj name="公式" r:id="rId13" imgW="761669" imgH="393529" progId="Equation.3">
                  <p:embed/>
                  <p:pic>
                    <p:nvPicPr>
                      <p:cNvPr id="35433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852738"/>
                        <a:ext cx="762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41" name="Object 11"/>
          <p:cNvGraphicFramePr>
            <a:graphicFrameLocks noChangeAspect="1"/>
          </p:cNvGraphicFramePr>
          <p:nvPr/>
        </p:nvGraphicFramePr>
        <p:xfrm>
          <a:off x="2509838" y="3716338"/>
          <a:ext cx="789305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15" imgW="3454400" imgH="431800" progId="Equation.DSMT4">
                  <p:embed/>
                </p:oleObj>
              </mc:Choice>
              <mc:Fallback>
                <p:oleObj name="Equation" r:id="rId15" imgW="3454400" imgH="431800" progId="Equation.DSMT4">
                  <p:embed/>
                  <p:pic>
                    <p:nvPicPr>
                      <p:cNvPr id="35434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8" y="3716338"/>
                        <a:ext cx="789305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42" name="Object 12"/>
          <p:cNvGraphicFramePr>
            <a:graphicFrameLocks noChangeAspect="1"/>
          </p:cNvGraphicFramePr>
          <p:nvPr/>
        </p:nvGraphicFramePr>
        <p:xfrm>
          <a:off x="2536825" y="4652964"/>
          <a:ext cx="6478588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17" imgW="2768600" imgH="431800" progId="Equation.DSMT4">
                  <p:embed/>
                </p:oleObj>
              </mc:Choice>
              <mc:Fallback>
                <p:oleObj name="Equation" r:id="rId17" imgW="2768600" imgH="431800" progId="Equation.DSMT4">
                  <p:embed/>
                  <p:pic>
                    <p:nvPicPr>
                      <p:cNvPr id="35434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4652964"/>
                        <a:ext cx="6478588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43" name="Text Box 39"/>
          <p:cNvSpPr txBox="1">
            <a:spLocks noChangeArrowheads="1"/>
          </p:cNvSpPr>
          <p:nvPr/>
        </p:nvSpPr>
        <p:spPr bwMode="auto">
          <a:xfrm>
            <a:off x="2640014" y="3284539"/>
            <a:ext cx="15843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4E3B30"/>
                </a:solidFill>
                <a:latin typeface="楷体_GB2312" pitchFamily="49" charset="-122"/>
                <a:ea typeface="宋体" panose="02010600030101010101" pitchFamily="2" charset="-122"/>
              </a:rPr>
              <a:t>一般地</a:t>
            </a:r>
            <a:r>
              <a:rPr kumimoji="1" lang="en-US" altLang="zh-CN" b="1">
                <a:solidFill>
                  <a:srgbClr val="4E3B30"/>
                </a:solidFill>
                <a:latin typeface="楷体_GB2312" pitchFamily="49" charset="-122"/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354364" name="Object 13"/>
          <p:cNvGraphicFramePr>
            <a:graphicFrameLocks noChangeAspect="1"/>
          </p:cNvGraphicFramePr>
          <p:nvPr/>
        </p:nvGraphicFramePr>
        <p:xfrm>
          <a:off x="2466975" y="5732463"/>
          <a:ext cx="31559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19" imgW="1383699" imgH="215806" progId="Equation.DSMT4">
                  <p:embed/>
                </p:oleObj>
              </mc:Choice>
              <mc:Fallback>
                <p:oleObj name="Equation" r:id="rId19" imgW="1383699" imgH="215806" progId="Equation.DSMT4">
                  <p:embed/>
                  <p:pic>
                    <p:nvPicPr>
                      <p:cNvPr id="35436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75" y="5732463"/>
                        <a:ext cx="31559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90" name="Object 14"/>
          <p:cNvGraphicFramePr>
            <a:graphicFrameLocks noChangeAspect="1"/>
          </p:cNvGraphicFramePr>
          <p:nvPr/>
        </p:nvGraphicFramePr>
        <p:xfrm>
          <a:off x="4583113" y="2781301"/>
          <a:ext cx="8636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21" imgW="253670" imgH="177569" progId="Equation.DSMT4">
                  <p:embed/>
                </p:oleObj>
              </mc:Choice>
              <mc:Fallback>
                <p:oleObj name="Equation" r:id="rId21" imgW="253670" imgH="177569" progId="Equation.DSMT4">
                  <p:embed/>
                  <p:pic>
                    <p:nvPicPr>
                      <p:cNvPr id="15259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2781301"/>
                        <a:ext cx="8636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91" name="Object 15"/>
          <p:cNvGraphicFramePr>
            <a:graphicFrameLocks noChangeAspect="1"/>
          </p:cNvGraphicFramePr>
          <p:nvPr/>
        </p:nvGraphicFramePr>
        <p:xfrm>
          <a:off x="7032625" y="2565401"/>
          <a:ext cx="18732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23" imgW="901309" imgH="431613" progId="Equation.DSMT4">
                  <p:embed/>
                </p:oleObj>
              </mc:Choice>
              <mc:Fallback>
                <p:oleObj name="Equation" r:id="rId23" imgW="901309" imgH="431613" progId="Equation.DSMT4">
                  <p:embed/>
                  <p:pic>
                    <p:nvPicPr>
                      <p:cNvPr id="15259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25" y="2565401"/>
                        <a:ext cx="18732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92" name="Object 16"/>
          <p:cNvGraphicFramePr>
            <a:graphicFrameLocks noChangeAspect="1"/>
          </p:cNvGraphicFramePr>
          <p:nvPr/>
        </p:nvGraphicFramePr>
        <p:xfrm>
          <a:off x="5519739" y="2781301"/>
          <a:ext cx="41433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25" imgW="164957" imgH="241091" progId="Equation.DSMT4">
                  <p:embed/>
                </p:oleObj>
              </mc:Choice>
              <mc:Fallback>
                <p:oleObj name="Equation" r:id="rId25" imgW="164957" imgH="241091" progId="Equation.DSMT4">
                  <p:embed/>
                  <p:pic>
                    <p:nvPicPr>
                      <p:cNvPr id="15259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9" y="2781301"/>
                        <a:ext cx="414337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14463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4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4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4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5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5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30" grpId="0"/>
      <p:bldP spid="354331" grpId="0"/>
      <p:bldP spid="3543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81"/>
          <p:cNvGrpSpPr>
            <a:grpSpLocks/>
          </p:cNvGrpSpPr>
          <p:nvPr/>
        </p:nvGrpSpPr>
        <p:grpSpPr bwMode="auto">
          <a:xfrm>
            <a:off x="2805114" y="506413"/>
            <a:ext cx="7634287" cy="641350"/>
            <a:chOff x="435" y="144"/>
            <a:chExt cx="4809" cy="404"/>
          </a:xfrm>
        </p:grpSpPr>
        <p:sp>
          <p:nvSpPr>
            <p:cNvPr id="24597" name="Text Box 1062"/>
            <p:cNvSpPr txBox="1">
              <a:spLocks noChangeArrowheads="1"/>
            </p:cNvSpPr>
            <p:nvPr/>
          </p:nvSpPr>
          <p:spPr bwMode="auto">
            <a:xfrm>
              <a:off x="435" y="180"/>
              <a:ext cx="185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prstClr val="black"/>
                  </a:solidFill>
                  <a:latin typeface="Garamond" panose="02020404030301010803" pitchFamily="18" charset="0"/>
                  <a:ea typeface="宋体" panose="02010600030101010101" pitchFamily="2" charset="-122"/>
                </a:rPr>
                <a:t>例</a:t>
              </a:r>
              <a:r>
                <a:rPr lang="en-US" altLang="zh-CN" b="1">
                  <a:solidFill>
                    <a:prstClr val="black"/>
                  </a:solidFill>
                  <a:latin typeface="Garamond" panose="02020404030301010803" pitchFamily="18" charset="0"/>
                  <a:ea typeface="宋体" panose="02010600030101010101" pitchFamily="2" charset="-122"/>
                </a:rPr>
                <a:t>2 </a:t>
              </a:r>
              <a:r>
                <a:rPr lang="zh-CN" altLang="en-US" b="1">
                  <a:solidFill>
                    <a:prstClr val="black"/>
                  </a:solidFill>
                  <a:latin typeface="Garamond" panose="02020404030301010803" pitchFamily="18" charset="0"/>
                  <a:ea typeface="宋体" panose="02010600030101010101" pitchFamily="2" charset="-122"/>
                </a:rPr>
                <a:t>设总体</a:t>
              </a:r>
              <a:r>
                <a:rPr lang="en-US" altLang="zh-CN" b="1" i="1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zh-CN" altLang="en-US" b="1">
                  <a:solidFill>
                    <a:prstClr val="black"/>
                  </a:solidFill>
                  <a:latin typeface="Garamond" panose="02020404030301010803" pitchFamily="18" charset="0"/>
                  <a:ea typeface="宋体" panose="02010600030101010101" pitchFamily="2" charset="-122"/>
                </a:rPr>
                <a:t>在</a:t>
              </a:r>
            </a:p>
          </p:txBody>
        </p:sp>
        <p:graphicFrame>
          <p:nvGraphicFramePr>
            <p:cNvPr id="24598" name="Object 1064"/>
            <p:cNvGraphicFramePr>
              <a:graphicFrameLocks noChangeAspect="1"/>
            </p:cNvGraphicFramePr>
            <p:nvPr/>
          </p:nvGraphicFramePr>
          <p:xfrm>
            <a:off x="2256" y="144"/>
            <a:ext cx="912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6" name="Equation" r:id="rId3" imgW="482181" imgH="215713" progId="Equation.3">
                    <p:embed/>
                  </p:oleObj>
                </mc:Choice>
                <mc:Fallback>
                  <p:oleObj name="Equation" r:id="rId3" imgW="482181" imgH="215713" progId="Equation.3">
                    <p:embed/>
                    <p:pic>
                      <p:nvPicPr>
                        <p:cNvPr id="24598" name="Object 10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44"/>
                          <a:ext cx="912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9" name="Text Box 1065"/>
            <p:cNvSpPr txBox="1">
              <a:spLocks noChangeArrowheads="1"/>
            </p:cNvSpPr>
            <p:nvPr/>
          </p:nvSpPr>
          <p:spPr bwMode="auto">
            <a:xfrm>
              <a:off x="3072" y="144"/>
              <a:ext cx="21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prstClr val="black"/>
                  </a:solidFill>
                  <a:latin typeface="Garamond" panose="02020404030301010803" pitchFamily="18" charset="0"/>
                  <a:ea typeface="宋体" panose="02010600030101010101" pitchFamily="2" charset="-122"/>
                </a:rPr>
                <a:t>上服从均匀分布，</a:t>
              </a:r>
            </a:p>
          </p:txBody>
        </p:sp>
      </p:grpSp>
      <p:sp>
        <p:nvSpPr>
          <p:cNvPr id="49194" name="Text Box 1066"/>
          <p:cNvSpPr txBox="1">
            <a:spLocks noChangeArrowheads="1"/>
          </p:cNvSpPr>
          <p:nvPr/>
        </p:nvSpPr>
        <p:spPr bwMode="auto">
          <a:xfrm>
            <a:off x="1981201" y="1096964"/>
            <a:ext cx="26320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其密度函数为</a:t>
            </a:r>
          </a:p>
        </p:txBody>
      </p:sp>
      <p:graphicFrame>
        <p:nvGraphicFramePr>
          <p:cNvPr id="49196" name="Object 1068"/>
          <p:cNvGraphicFramePr>
            <a:graphicFrameLocks noChangeAspect="1"/>
          </p:cNvGraphicFramePr>
          <p:nvPr/>
        </p:nvGraphicFramePr>
        <p:xfrm>
          <a:off x="2655889" y="1371601"/>
          <a:ext cx="6575425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2298700" imgH="635000" progId="Equation.3">
                  <p:embed/>
                </p:oleObj>
              </mc:Choice>
              <mc:Fallback>
                <p:oleObj name="Equation" r:id="rId5" imgW="2298700" imgH="635000" progId="Equation.3">
                  <p:embed/>
                  <p:pic>
                    <p:nvPicPr>
                      <p:cNvPr id="49196" name="Object 10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9" y="1371601"/>
                        <a:ext cx="6575425" cy="175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82"/>
          <p:cNvGrpSpPr>
            <a:grpSpLocks/>
          </p:cNvGrpSpPr>
          <p:nvPr/>
        </p:nvGrpSpPr>
        <p:grpSpPr bwMode="auto">
          <a:xfrm>
            <a:off x="2117725" y="3068639"/>
            <a:ext cx="6781800" cy="657225"/>
            <a:chOff x="374" y="1902"/>
            <a:chExt cx="4272" cy="414"/>
          </a:xfrm>
        </p:grpSpPr>
        <p:sp>
          <p:nvSpPr>
            <p:cNvPr id="24590" name="Text Box 1071"/>
            <p:cNvSpPr txBox="1">
              <a:spLocks noChangeArrowheads="1"/>
            </p:cNvSpPr>
            <p:nvPr/>
          </p:nvSpPr>
          <p:spPr bwMode="auto">
            <a:xfrm>
              <a:off x="374" y="1915"/>
              <a:ext cx="6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prstClr val="black"/>
                  </a:solidFill>
                  <a:latin typeface="Garamond" panose="02020404030301010803" pitchFamily="18" charset="0"/>
                  <a:ea typeface="宋体" panose="02010600030101010101" pitchFamily="2" charset="-122"/>
                </a:rPr>
                <a:t>其中</a:t>
              </a:r>
            </a:p>
          </p:txBody>
        </p:sp>
        <p:graphicFrame>
          <p:nvGraphicFramePr>
            <p:cNvPr id="24591" name="Object 1072"/>
            <p:cNvGraphicFramePr>
              <a:graphicFrameLocks noChangeAspect="1"/>
            </p:cNvGraphicFramePr>
            <p:nvPr/>
          </p:nvGraphicFramePr>
          <p:xfrm>
            <a:off x="975" y="1902"/>
            <a:ext cx="768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8" name="Equation" r:id="rId7" imgW="469696" imgH="215806" progId="Equation.3">
                    <p:embed/>
                  </p:oleObj>
                </mc:Choice>
                <mc:Fallback>
                  <p:oleObj name="Equation" r:id="rId7" imgW="469696" imgH="215806" progId="Equation.3">
                    <p:embed/>
                    <p:pic>
                      <p:nvPicPr>
                        <p:cNvPr id="24591" name="Object 10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1902"/>
                          <a:ext cx="768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2" name="Text Box 1073"/>
            <p:cNvSpPr txBox="1">
              <a:spLocks noChangeArrowheads="1"/>
            </p:cNvSpPr>
            <p:nvPr/>
          </p:nvSpPr>
          <p:spPr bwMode="auto">
            <a:xfrm>
              <a:off x="1680" y="1915"/>
              <a:ext cx="6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prstClr val="black"/>
                  </a:solidFill>
                  <a:latin typeface="Garamond" panose="02020404030301010803" pitchFamily="18" charset="0"/>
                  <a:ea typeface="宋体" panose="02010600030101010101" pitchFamily="2" charset="-122"/>
                </a:rPr>
                <a:t>，求</a:t>
              </a:r>
            </a:p>
          </p:txBody>
        </p:sp>
        <p:graphicFrame>
          <p:nvGraphicFramePr>
            <p:cNvPr id="24593" name="Object 1074"/>
            <p:cNvGraphicFramePr>
              <a:graphicFrameLocks noChangeAspect="1"/>
            </p:cNvGraphicFramePr>
            <p:nvPr/>
          </p:nvGraphicFramePr>
          <p:xfrm>
            <a:off x="2273" y="1932"/>
            <a:ext cx="271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9" name="Equation" r:id="rId9" imgW="152268" imgH="215713" progId="Equation.3">
                    <p:embed/>
                  </p:oleObj>
                </mc:Choice>
                <mc:Fallback>
                  <p:oleObj name="Equation" r:id="rId9" imgW="152268" imgH="215713" progId="Equation.3">
                    <p:embed/>
                    <p:pic>
                      <p:nvPicPr>
                        <p:cNvPr id="24593" name="Object 10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3" y="1932"/>
                          <a:ext cx="271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4" name="Text Box 1075"/>
            <p:cNvSpPr txBox="1">
              <a:spLocks noChangeArrowheads="1"/>
            </p:cNvSpPr>
            <p:nvPr/>
          </p:nvSpPr>
          <p:spPr bwMode="auto">
            <a:xfrm>
              <a:off x="2448" y="1920"/>
              <a:ext cx="3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prstClr val="black"/>
                  </a:solidFill>
                  <a:latin typeface="Garamond" panose="02020404030301010803" pitchFamily="18" charset="0"/>
                  <a:ea typeface="宋体" panose="02010600030101010101" pitchFamily="2" charset="-122"/>
                </a:rPr>
                <a:t>及</a:t>
              </a:r>
            </a:p>
          </p:txBody>
        </p:sp>
        <p:graphicFrame>
          <p:nvGraphicFramePr>
            <p:cNvPr id="24595" name="Object 1076"/>
            <p:cNvGraphicFramePr>
              <a:graphicFrameLocks noChangeAspect="1"/>
            </p:cNvGraphicFramePr>
            <p:nvPr/>
          </p:nvGraphicFramePr>
          <p:xfrm>
            <a:off x="2784" y="1920"/>
            <a:ext cx="31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0" name="Equation" r:id="rId11" imgW="177569" imgH="215619" progId="Equation.3">
                    <p:embed/>
                  </p:oleObj>
                </mc:Choice>
                <mc:Fallback>
                  <p:oleObj name="Equation" r:id="rId11" imgW="177569" imgH="215619" progId="Equation.3">
                    <p:embed/>
                    <p:pic>
                      <p:nvPicPr>
                        <p:cNvPr id="24595" name="Object 10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920"/>
                          <a:ext cx="316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6" name="Text Box 1077"/>
            <p:cNvSpPr txBox="1">
              <a:spLocks noChangeArrowheads="1"/>
            </p:cNvSpPr>
            <p:nvPr/>
          </p:nvSpPr>
          <p:spPr bwMode="auto">
            <a:xfrm>
              <a:off x="2988" y="1915"/>
              <a:ext cx="16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prstClr val="black"/>
                  </a:solidFill>
                  <a:latin typeface="Garamond" panose="02020404030301010803" pitchFamily="18" charset="0"/>
                  <a:ea typeface="宋体" panose="02010600030101010101" pitchFamily="2" charset="-122"/>
                </a:rPr>
                <a:t>的矩估计量。</a:t>
              </a:r>
            </a:p>
          </p:txBody>
        </p:sp>
      </p:grpSp>
      <p:sp>
        <p:nvSpPr>
          <p:cNvPr id="49206" name="Text Box 1078"/>
          <p:cNvSpPr txBox="1">
            <a:spLocks noChangeArrowheads="1"/>
          </p:cNvSpPr>
          <p:nvPr/>
        </p:nvSpPr>
        <p:spPr bwMode="auto">
          <a:xfrm>
            <a:off x="3340100" y="3802064"/>
            <a:ext cx="42799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由均匀分布的性质知：</a:t>
            </a:r>
          </a:p>
        </p:txBody>
      </p:sp>
      <p:graphicFrame>
        <p:nvGraphicFramePr>
          <p:cNvPr id="49207" name="Object 1079"/>
          <p:cNvGraphicFramePr>
            <a:graphicFrameLocks noChangeAspect="1"/>
          </p:cNvGraphicFramePr>
          <p:nvPr/>
        </p:nvGraphicFramePr>
        <p:xfrm>
          <a:off x="2578100" y="4419601"/>
          <a:ext cx="61976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13" imgW="2489200" imgH="393700" progId="Equation.DSMT4">
                  <p:embed/>
                </p:oleObj>
              </mc:Choice>
              <mc:Fallback>
                <p:oleObj name="Equation" r:id="rId13" imgW="2489200" imgH="393700" progId="Equation.DSMT4">
                  <p:embed/>
                  <p:pic>
                    <p:nvPicPr>
                      <p:cNvPr id="49207" name="Object 1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4419601"/>
                        <a:ext cx="6197600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08" name="Text Box 1080"/>
          <p:cNvSpPr txBox="1">
            <a:spLocks noChangeArrowheads="1"/>
          </p:cNvSpPr>
          <p:nvPr/>
        </p:nvSpPr>
        <p:spPr bwMode="auto">
          <a:xfrm>
            <a:off x="2422525" y="5402264"/>
            <a:ext cx="38560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由矩估计法得方程组</a:t>
            </a:r>
          </a:p>
        </p:txBody>
      </p:sp>
      <p:sp>
        <p:nvSpPr>
          <p:cNvPr id="49211" name="Rectangle 1083"/>
          <p:cNvSpPr>
            <a:spLocks noChangeArrowheads="1"/>
          </p:cNvSpPr>
          <p:nvPr/>
        </p:nvSpPr>
        <p:spPr bwMode="auto">
          <a:xfrm>
            <a:off x="2682876" y="3810000"/>
            <a:ext cx="593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解</a:t>
            </a:r>
          </a:p>
        </p:txBody>
      </p:sp>
      <p:sp>
        <p:nvSpPr>
          <p:cNvPr id="24586" name="AutoShape 108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705601" y="6184614"/>
            <a:ext cx="184731" cy="584775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4587" name="AutoShape 108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924801" y="6184614"/>
            <a:ext cx="184731" cy="584775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4588" name="AutoShape 1089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9220201" y="6184614"/>
            <a:ext cx="184731" cy="584775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3608" name="Object 5"/>
          <p:cNvGraphicFramePr>
            <a:graphicFrameLocks noChangeAspect="1"/>
          </p:cNvGraphicFramePr>
          <p:nvPr/>
        </p:nvGraphicFramePr>
        <p:xfrm>
          <a:off x="4800601" y="692150"/>
          <a:ext cx="504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15" imgW="126835" imgH="202936" progId="Equation.DSMT4">
                  <p:embed/>
                </p:oleObj>
              </mc:Choice>
              <mc:Fallback>
                <p:oleObj name="Equation" r:id="rId15" imgW="126835" imgH="202936" progId="Equation.DSMT4">
                  <p:embed/>
                  <p:pic>
                    <p:nvPicPr>
                      <p:cNvPr id="15360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692150"/>
                        <a:ext cx="5048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154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4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94" grpId="0" autoUpdateAnimBg="0"/>
      <p:bldP spid="49206" grpId="0" autoUpdateAnimBg="0"/>
      <p:bldP spid="49208" grpId="0" autoUpdateAnimBg="0"/>
      <p:bldP spid="4921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213" name="Object 37"/>
          <p:cNvGraphicFramePr>
            <a:graphicFrameLocks noChangeAspect="1"/>
          </p:cNvGraphicFramePr>
          <p:nvPr/>
        </p:nvGraphicFramePr>
        <p:xfrm>
          <a:off x="4019551" y="801689"/>
          <a:ext cx="3694113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1206500" imgH="838200" progId="Equation.DSMT4">
                  <p:embed/>
                </p:oleObj>
              </mc:Choice>
              <mc:Fallback>
                <p:oleObj name="Equation" r:id="rId3" imgW="1206500" imgH="838200" progId="Equation.DSMT4">
                  <p:embed/>
                  <p:pic>
                    <p:nvPicPr>
                      <p:cNvPr id="50213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551" y="801689"/>
                        <a:ext cx="3694113" cy="227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14" name="Text Box 38"/>
          <p:cNvSpPr txBox="1">
            <a:spLocks noChangeArrowheads="1"/>
          </p:cNvSpPr>
          <p:nvPr/>
        </p:nvSpPr>
        <p:spPr bwMode="auto">
          <a:xfrm>
            <a:off x="2117725" y="2927350"/>
            <a:ext cx="2641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解方程组得：</a:t>
            </a:r>
          </a:p>
        </p:txBody>
      </p:sp>
      <p:graphicFrame>
        <p:nvGraphicFramePr>
          <p:cNvPr id="50215" name="Object 39"/>
          <p:cNvGraphicFramePr>
            <a:graphicFrameLocks noChangeAspect="1"/>
          </p:cNvGraphicFramePr>
          <p:nvPr/>
        </p:nvGraphicFramePr>
        <p:xfrm>
          <a:off x="4133850" y="3560764"/>
          <a:ext cx="2781300" cy="154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926698" imgH="533169" progId="Equation.DSMT4">
                  <p:embed/>
                </p:oleObj>
              </mc:Choice>
              <mc:Fallback>
                <p:oleObj name="Equation" r:id="rId5" imgW="926698" imgH="533169" progId="Equation.DSMT4">
                  <p:embed/>
                  <p:pic>
                    <p:nvPicPr>
                      <p:cNvPr id="50215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50" y="3560764"/>
                        <a:ext cx="2781300" cy="154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AutoShape 4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705601" y="6184614"/>
            <a:ext cx="184731" cy="584775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5606" name="AutoShape 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924801" y="6184614"/>
            <a:ext cx="184731" cy="584775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5607" name="AutoShape 45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9220201" y="6184614"/>
            <a:ext cx="184731" cy="584775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76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1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8C4941-C2B1-4B11-8C67-321F9B10891E}" type="slidenum">
              <a:rPr lang="en-US" altLang="zh-CN" sz="1200">
                <a:solidFill>
                  <a:srgbClr val="D38E2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zh-CN" sz="1200">
              <a:solidFill>
                <a:srgbClr val="D38E27"/>
              </a:solidFill>
            </a:endParaRPr>
          </a:p>
        </p:txBody>
      </p:sp>
      <p:graphicFrame>
        <p:nvGraphicFramePr>
          <p:cNvPr id="49207" name="Object 1079"/>
          <p:cNvGraphicFramePr>
            <a:graphicFrameLocks noChangeAspect="1"/>
          </p:cNvGraphicFramePr>
          <p:nvPr/>
        </p:nvGraphicFramePr>
        <p:xfrm>
          <a:off x="2014538" y="1052514"/>
          <a:ext cx="7905750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3175000" imgH="254000" progId="Equation.DSMT4">
                  <p:embed/>
                </p:oleObj>
              </mc:Choice>
              <mc:Fallback>
                <p:oleObj name="Equation" r:id="rId3" imgW="3175000" imgH="254000" progId="Equation.DSMT4">
                  <p:embed/>
                  <p:pic>
                    <p:nvPicPr>
                      <p:cNvPr id="49207" name="Object 1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8" y="1052514"/>
                        <a:ext cx="7905750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2355850" y="1989139"/>
          <a:ext cx="3887788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1562100" imgH="508000" progId="Equation.DSMT4">
                  <p:embed/>
                </p:oleObj>
              </mc:Choice>
              <mc:Fallback>
                <p:oleObj name="Equation" r:id="rId5" imgW="1562100" imgH="508000" progId="Equation.DSMT4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1989139"/>
                        <a:ext cx="3887788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338389" y="3573464"/>
          <a:ext cx="4867275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7" imgW="1954951" imgH="495085" progId="Equation.DSMT4">
                  <p:embed/>
                </p:oleObj>
              </mc:Choice>
              <mc:Fallback>
                <p:oleObj name="Equation" r:id="rId7" imgW="1954951" imgH="495085" progId="Equation.DSMT4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9" y="3573464"/>
                        <a:ext cx="4867275" cy="127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977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ChangeArrowheads="1"/>
          </p:cNvSpPr>
          <p:nvPr/>
        </p:nvSpPr>
        <p:spPr bwMode="auto">
          <a:xfrm>
            <a:off x="2063750" y="549275"/>
            <a:ext cx="78819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4.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设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                        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是取自总体</a:t>
            </a:r>
            <a:r>
              <a:rPr lang="en-US" altLang="zh-CN" sz="2800" b="1" i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的一个样本</a:t>
            </a:r>
          </a:p>
        </p:txBody>
      </p:sp>
      <p:graphicFrame>
        <p:nvGraphicFramePr>
          <p:cNvPr id="304131" name="Object 2"/>
          <p:cNvGraphicFramePr>
            <a:graphicFrameLocks noChangeAspect="1"/>
          </p:cNvGraphicFramePr>
          <p:nvPr/>
        </p:nvGraphicFramePr>
        <p:xfrm>
          <a:off x="2439989" y="1138238"/>
          <a:ext cx="7316787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3162300" imgH="647700" progId="Equation.DSMT4">
                  <p:embed/>
                </p:oleObj>
              </mc:Choice>
              <mc:Fallback>
                <p:oleObj name="Equation" r:id="rId3" imgW="3162300" imgH="647700" progId="Equation.DSMT4">
                  <p:embed/>
                  <p:pic>
                    <p:nvPicPr>
                      <p:cNvPr id="30413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989" y="1138238"/>
                        <a:ext cx="7316787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2" name="Rectangle 4"/>
          <p:cNvSpPr>
            <a:spLocks noChangeArrowheads="1"/>
          </p:cNvSpPr>
          <p:nvPr/>
        </p:nvSpPr>
        <p:spPr bwMode="auto">
          <a:xfrm>
            <a:off x="2444555" y="2634784"/>
            <a:ext cx="42755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其中</a:t>
            </a:r>
            <a:r>
              <a:rPr lang="el-GR" altLang="en-US" sz="2800" b="1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θ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&gt;0,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求</a:t>
            </a:r>
            <a:r>
              <a:rPr lang="el-GR" altLang="en-US" sz="2800" b="1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θ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，</a:t>
            </a:r>
            <a:r>
              <a:rPr lang="el-GR" altLang="en-US" sz="2800" b="1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μ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的矩估计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04133" name="Rectangle 5"/>
          <p:cNvSpPr>
            <a:spLocks noChangeArrowheads="1"/>
          </p:cNvSpPr>
          <p:nvPr/>
        </p:nvSpPr>
        <p:spPr bwMode="auto">
          <a:xfrm>
            <a:off x="1524001" y="3213100"/>
            <a:ext cx="1044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en-US" altLang="zh-CN" b="1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304134" name="Object 3"/>
          <p:cNvGraphicFramePr>
            <a:graphicFrameLocks noChangeAspect="1"/>
          </p:cNvGraphicFramePr>
          <p:nvPr/>
        </p:nvGraphicFramePr>
        <p:xfrm>
          <a:off x="2495550" y="3270251"/>
          <a:ext cx="3487738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1548728" imgH="431613" progId="Equation.DSMT4">
                  <p:embed/>
                </p:oleObj>
              </mc:Choice>
              <mc:Fallback>
                <p:oleObj name="Equation" r:id="rId5" imgW="1548728" imgH="431613" progId="Equation.DSMT4">
                  <p:embed/>
                  <p:pic>
                    <p:nvPicPr>
                      <p:cNvPr id="30413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3270251"/>
                        <a:ext cx="3487738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5" name="Object 4"/>
          <p:cNvGraphicFramePr>
            <a:graphicFrameLocks noChangeAspect="1"/>
          </p:cNvGraphicFramePr>
          <p:nvPr/>
        </p:nvGraphicFramePr>
        <p:xfrm>
          <a:off x="6311901" y="3213100"/>
          <a:ext cx="2773363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r:id="rId7" imgW="1231900" imgH="393700" progId="Equation.DSMT4">
                  <p:embed/>
                </p:oleObj>
              </mc:Choice>
              <mc:Fallback>
                <p:oleObj r:id="rId7" imgW="1231900" imgH="393700" progId="Equation.DSMT4">
                  <p:embed/>
                  <p:pic>
                    <p:nvPicPr>
                      <p:cNvPr id="30413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1" y="3213100"/>
                        <a:ext cx="2773363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6" name="Object 5"/>
          <p:cNvGraphicFramePr>
            <a:graphicFrameLocks noChangeAspect="1"/>
          </p:cNvGraphicFramePr>
          <p:nvPr/>
        </p:nvGraphicFramePr>
        <p:xfrm>
          <a:off x="2063750" y="4365625"/>
          <a:ext cx="44323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r:id="rId9" imgW="1968500" imgH="393700" progId="Equation.DSMT4">
                  <p:embed/>
                </p:oleObj>
              </mc:Choice>
              <mc:Fallback>
                <p:oleObj r:id="rId9" imgW="1968500" imgH="393700" progId="Equation.DSMT4">
                  <p:embed/>
                  <p:pic>
                    <p:nvPicPr>
                      <p:cNvPr id="30413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4365625"/>
                        <a:ext cx="443230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7" name="Object 6"/>
          <p:cNvGraphicFramePr>
            <a:graphicFrameLocks noChangeAspect="1"/>
          </p:cNvGraphicFramePr>
          <p:nvPr/>
        </p:nvGraphicFramePr>
        <p:xfrm>
          <a:off x="6743700" y="4365626"/>
          <a:ext cx="22606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r:id="rId11" imgW="1002865" imgH="355446" progId="Equation.DSMT4">
                  <p:embed/>
                </p:oleObj>
              </mc:Choice>
              <mc:Fallback>
                <p:oleObj r:id="rId11" imgW="1002865" imgH="355446" progId="Equation.DSMT4">
                  <p:embed/>
                  <p:pic>
                    <p:nvPicPr>
                      <p:cNvPr id="30413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4365626"/>
                        <a:ext cx="226060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8" name="Object 7"/>
          <p:cNvGraphicFramePr>
            <a:graphicFrameLocks noChangeAspect="1"/>
          </p:cNvGraphicFramePr>
          <p:nvPr/>
        </p:nvGraphicFramePr>
        <p:xfrm>
          <a:off x="2640014" y="5516564"/>
          <a:ext cx="1144587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r:id="rId13" imgW="508000" imgH="203200" progId="Equation.DSMT4">
                  <p:embed/>
                </p:oleObj>
              </mc:Choice>
              <mc:Fallback>
                <p:oleObj r:id="rId13" imgW="508000" imgH="203200" progId="Equation.DSMT4">
                  <p:embed/>
                  <p:pic>
                    <p:nvPicPr>
                      <p:cNvPr id="30413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5516564"/>
                        <a:ext cx="1144587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8" name="Object 15"/>
          <p:cNvGraphicFramePr>
            <a:graphicFrameLocks noChangeAspect="1"/>
          </p:cNvGraphicFramePr>
          <p:nvPr/>
        </p:nvGraphicFramePr>
        <p:xfrm>
          <a:off x="3556001" y="620714"/>
          <a:ext cx="21955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15" imgW="736600" imgH="228600" progId="Equation.DSMT4">
                  <p:embed/>
                </p:oleObj>
              </mc:Choice>
              <mc:Fallback>
                <p:oleObj name="Equation" r:id="rId15" imgW="736600" imgH="228600" progId="Equation.DSMT4">
                  <p:embed/>
                  <p:pic>
                    <p:nvPicPr>
                      <p:cNvPr id="148488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1" y="620714"/>
                        <a:ext cx="21955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9" name="Object 9"/>
          <p:cNvGraphicFramePr>
            <a:graphicFrameLocks noChangeAspect="1"/>
          </p:cNvGraphicFramePr>
          <p:nvPr/>
        </p:nvGraphicFramePr>
        <p:xfrm>
          <a:off x="7464426" y="692150"/>
          <a:ext cx="504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17" imgW="126835" imgH="202936" progId="Equation.DSMT4">
                  <p:embed/>
                </p:oleObj>
              </mc:Choice>
              <mc:Fallback>
                <p:oleObj name="Equation" r:id="rId17" imgW="126835" imgH="202936" progId="Equation.DSMT4">
                  <p:embed/>
                  <p:pic>
                    <p:nvPicPr>
                      <p:cNvPr id="14848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6" y="692150"/>
                        <a:ext cx="5048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0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0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0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0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0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0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0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0" grpId="0" autoUpdateAnimBg="0"/>
      <p:bldP spid="304132" grpId="0" autoUpdateAnimBg="0"/>
      <p:bldP spid="30413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154" name="Object 2"/>
          <p:cNvGraphicFramePr>
            <a:graphicFrameLocks noChangeAspect="1"/>
          </p:cNvGraphicFramePr>
          <p:nvPr/>
        </p:nvGraphicFramePr>
        <p:xfrm>
          <a:off x="2006601" y="822326"/>
          <a:ext cx="3802063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1688367" imgH="431613" progId="Equation.DSMT4">
                  <p:embed/>
                </p:oleObj>
              </mc:Choice>
              <mc:Fallback>
                <p:oleObj name="Equation" r:id="rId3" imgW="1688367" imgH="431613" progId="Equation.DSMT4">
                  <p:embed/>
                  <p:pic>
                    <p:nvPicPr>
                      <p:cNvPr id="3051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1" y="822326"/>
                        <a:ext cx="3802063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55" name="Object 3"/>
          <p:cNvGraphicFramePr>
            <a:graphicFrameLocks noChangeAspect="1"/>
          </p:cNvGraphicFramePr>
          <p:nvPr/>
        </p:nvGraphicFramePr>
        <p:xfrm>
          <a:off x="1847851" y="1989139"/>
          <a:ext cx="2887663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r:id="rId5" imgW="1282700" imgH="393700" progId="Equation.DSMT4">
                  <p:embed/>
                </p:oleObj>
              </mc:Choice>
              <mc:Fallback>
                <p:oleObj r:id="rId5" imgW="1282700" imgH="393700" progId="Equation.DSMT4">
                  <p:embed/>
                  <p:pic>
                    <p:nvPicPr>
                      <p:cNvPr id="3051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1989139"/>
                        <a:ext cx="2887663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56" name="Object 4"/>
          <p:cNvGraphicFramePr>
            <a:graphicFrameLocks noChangeAspect="1"/>
          </p:cNvGraphicFramePr>
          <p:nvPr/>
        </p:nvGraphicFramePr>
        <p:xfrm>
          <a:off x="4945064" y="2060575"/>
          <a:ext cx="4948237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r:id="rId7" imgW="2197100" imgH="393700" progId="Equation.DSMT4">
                  <p:embed/>
                </p:oleObj>
              </mc:Choice>
              <mc:Fallback>
                <p:oleObj r:id="rId7" imgW="2197100" imgH="393700" progId="Equation.DSMT4">
                  <p:embed/>
                  <p:pic>
                    <p:nvPicPr>
                      <p:cNvPr id="3051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5064" y="2060575"/>
                        <a:ext cx="4948237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57" name="Object 5"/>
          <p:cNvGraphicFramePr>
            <a:graphicFrameLocks noChangeAspect="1"/>
          </p:cNvGraphicFramePr>
          <p:nvPr/>
        </p:nvGraphicFramePr>
        <p:xfrm>
          <a:off x="6010275" y="3357563"/>
          <a:ext cx="22034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9" imgW="977900" imgH="228600" progId="Equation.DSMT4">
                  <p:embed/>
                </p:oleObj>
              </mc:Choice>
              <mc:Fallback>
                <p:oleObj name="Equation" r:id="rId9" imgW="977900" imgH="228600" progId="Equation.DSMT4">
                  <p:embed/>
                  <p:pic>
                    <p:nvPicPr>
                      <p:cNvPr id="3051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0275" y="3357563"/>
                        <a:ext cx="22034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58" name="Object 6"/>
          <p:cNvGraphicFramePr>
            <a:graphicFrameLocks noChangeAspect="1"/>
          </p:cNvGraphicFramePr>
          <p:nvPr/>
        </p:nvGraphicFramePr>
        <p:xfrm>
          <a:off x="1992313" y="4365625"/>
          <a:ext cx="2489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r:id="rId11" imgW="1105380" imgH="228699" progId="Equation.DSMT4">
                  <p:embed/>
                </p:oleObj>
              </mc:Choice>
              <mc:Fallback>
                <p:oleObj r:id="rId11" imgW="1105380" imgH="228699" progId="Equation.DSMT4">
                  <p:embed/>
                  <p:pic>
                    <p:nvPicPr>
                      <p:cNvPr id="3051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4365625"/>
                        <a:ext cx="2489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AutoShape 7"/>
          <p:cNvSpPr>
            <a:spLocks/>
          </p:cNvSpPr>
          <p:nvPr/>
        </p:nvSpPr>
        <p:spPr bwMode="auto">
          <a:xfrm>
            <a:off x="3105150" y="490855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05160" name="Object 7"/>
          <p:cNvGraphicFramePr>
            <a:graphicFrameLocks noChangeAspect="1"/>
          </p:cNvGraphicFramePr>
          <p:nvPr/>
        </p:nvGraphicFramePr>
        <p:xfrm>
          <a:off x="1920876" y="3141663"/>
          <a:ext cx="377507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r:id="rId13" imgW="1677128" imgH="419282" progId="Equation.DSMT4">
                  <p:embed/>
                </p:oleObj>
              </mc:Choice>
              <mc:Fallback>
                <p:oleObj r:id="rId13" imgW="1677128" imgH="419282" progId="Equation.DSMT4">
                  <p:embed/>
                  <p:pic>
                    <p:nvPicPr>
                      <p:cNvPr id="30516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6" y="3141663"/>
                        <a:ext cx="377507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930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0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0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0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ChangeArrowheads="1"/>
          </p:cNvSpPr>
          <p:nvPr/>
        </p:nvSpPr>
        <p:spPr bwMode="auto">
          <a:xfrm>
            <a:off x="1992314" y="692150"/>
            <a:ext cx="5921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令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135188" y="4191000"/>
            <a:ext cx="5181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9700" name="AutoShape 4"/>
          <p:cNvSpPr>
            <a:spLocks/>
          </p:cNvSpPr>
          <p:nvPr/>
        </p:nvSpPr>
        <p:spPr bwMode="auto">
          <a:xfrm>
            <a:off x="3105150" y="490855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06181" name="Rectangle 5"/>
          <p:cNvSpPr>
            <a:spLocks noChangeArrowheads="1"/>
          </p:cNvSpPr>
          <p:nvPr/>
        </p:nvSpPr>
        <p:spPr bwMode="auto">
          <a:xfrm>
            <a:off x="1774825" y="2924175"/>
            <a:ext cx="1003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解得</a:t>
            </a:r>
          </a:p>
        </p:txBody>
      </p:sp>
      <p:sp>
        <p:nvSpPr>
          <p:cNvPr id="306182" name="AutoShape 6"/>
          <p:cNvSpPr>
            <a:spLocks noChangeArrowheads="1"/>
          </p:cNvSpPr>
          <p:nvPr/>
        </p:nvSpPr>
        <p:spPr bwMode="auto">
          <a:xfrm>
            <a:off x="6167438" y="188913"/>
            <a:ext cx="2057400" cy="1219200"/>
          </a:xfrm>
          <a:prstGeom prst="wedgeRoundRectCallout">
            <a:avLst>
              <a:gd name="adj1" fmla="val -73995"/>
              <a:gd name="adj2" fmla="val 79949"/>
              <a:gd name="adj3" fmla="val 16667"/>
            </a:avLst>
          </a:prstGeom>
          <a:solidFill>
            <a:srgbClr val="FFFF99">
              <a:alpha val="58038"/>
            </a:srgbClr>
          </a:solidFill>
          <a:ln w="9525">
            <a:solidFill>
              <a:srgbClr val="FF99CC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用样本矩估计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总体矩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071814" y="765175"/>
            <a:ext cx="4065587" cy="1919288"/>
            <a:chOff x="0" y="0"/>
            <a:chExt cx="2561" cy="1209"/>
          </a:xfrm>
        </p:grpSpPr>
        <p:graphicFrame>
          <p:nvGraphicFramePr>
            <p:cNvPr id="29710" name="Object 5"/>
            <p:cNvGraphicFramePr>
              <a:graphicFrameLocks noChangeAspect="1"/>
            </p:cNvGraphicFramePr>
            <p:nvPr/>
          </p:nvGraphicFramePr>
          <p:xfrm>
            <a:off x="245" y="0"/>
            <a:ext cx="992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6" name="Equation" r:id="rId3" imgW="698500" imgH="241300" progId="Equation.DSMT4">
                    <p:embed/>
                  </p:oleObj>
                </mc:Choice>
                <mc:Fallback>
                  <p:oleObj name="Equation" r:id="rId3" imgW="698500" imgH="241300" progId="Equation.DSMT4">
                    <p:embed/>
                    <p:pic>
                      <p:nvPicPr>
                        <p:cNvPr id="2971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" y="0"/>
                          <a:ext cx="992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1" name="Object 6"/>
            <p:cNvGraphicFramePr>
              <a:graphicFrameLocks noChangeAspect="1"/>
            </p:cNvGraphicFramePr>
            <p:nvPr/>
          </p:nvGraphicFramePr>
          <p:xfrm>
            <a:off x="236" y="544"/>
            <a:ext cx="2325" cy="6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7" name="Equation" r:id="rId5" imgW="1637589" imgH="431613" progId="Equation.DSMT4">
                    <p:embed/>
                  </p:oleObj>
                </mc:Choice>
                <mc:Fallback>
                  <p:oleObj name="Equation" r:id="rId5" imgW="1637589" imgH="431613" progId="Equation.DSMT4">
                    <p:embed/>
                    <p:pic>
                      <p:nvPicPr>
                        <p:cNvPr id="29711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" y="544"/>
                          <a:ext cx="2325" cy="6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2" name="AutoShape 10"/>
            <p:cNvSpPr>
              <a:spLocks/>
            </p:cNvSpPr>
            <p:nvPr/>
          </p:nvSpPr>
          <p:spPr bwMode="auto">
            <a:xfrm>
              <a:off x="0" y="181"/>
              <a:ext cx="136" cy="771"/>
            </a:xfrm>
            <a:prstGeom prst="leftBrace">
              <a:avLst>
                <a:gd name="adj1" fmla="val 47243"/>
                <a:gd name="adj2" fmla="val 50000"/>
              </a:avLst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143251" y="2997201"/>
            <a:ext cx="5591175" cy="2479675"/>
            <a:chOff x="0" y="0"/>
            <a:chExt cx="2939" cy="1562"/>
          </a:xfrm>
        </p:grpSpPr>
        <p:graphicFrame>
          <p:nvGraphicFramePr>
            <p:cNvPr id="29705" name="Object 2"/>
            <p:cNvGraphicFramePr>
              <a:graphicFrameLocks noChangeAspect="1"/>
            </p:cNvGraphicFramePr>
            <p:nvPr/>
          </p:nvGraphicFramePr>
          <p:xfrm>
            <a:off x="8" y="862"/>
            <a:ext cx="2129" cy="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8" name="Equation" r:id="rId7" imgW="1447172" imgH="482391" progId="Equation.DSMT4">
                    <p:embed/>
                  </p:oleObj>
                </mc:Choice>
                <mc:Fallback>
                  <p:oleObj name="Equation" r:id="rId7" imgW="1447172" imgH="482391" progId="Equation.DSMT4">
                    <p:embed/>
                    <p:pic>
                      <p:nvPicPr>
                        <p:cNvPr id="29705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" y="862"/>
                          <a:ext cx="2129" cy="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003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706" name="Group 13"/>
            <p:cNvGrpSpPr>
              <a:grpSpLocks noChangeAspect="1"/>
            </p:cNvGrpSpPr>
            <p:nvPr/>
          </p:nvGrpSpPr>
          <p:grpSpPr bwMode="auto">
            <a:xfrm>
              <a:off x="189" y="0"/>
              <a:ext cx="2750" cy="700"/>
              <a:chOff x="53" y="0"/>
              <a:chExt cx="2750" cy="700"/>
            </a:xfrm>
          </p:grpSpPr>
          <p:graphicFrame>
            <p:nvGraphicFramePr>
              <p:cNvPr id="29708" name="Object 3"/>
              <p:cNvGraphicFramePr>
                <a:graphicFrameLocks noChangeAspect="1"/>
              </p:cNvGraphicFramePr>
              <p:nvPr/>
            </p:nvGraphicFramePr>
            <p:xfrm>
              <a:off x="53" y="138"/>
              <a:ext cx="854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389" name="Equation" r:id="rId9" imgW="508000" imgH="241300" progId="Equation.DSMT4">
                      <p:embed/>
                    </p:oleObj>
                  </mc:Choice>
                  <mc:Fallback>
                    <p:oleObj name="Equation" r:id="rId9" imgW="508000" imgH="241300" progId="Equation.DSMT4">
                      <p:embed/>
                      <p:pic>
                        <p:nvPicPr>
                          <p:cNvPr id="29708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" y="138"/>
                            <a:ext cx="854" cy="4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660033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09" name="Object 4"/>
              <p:cNvGraphicFramePr>
                <a:graphicFrameLocks noChangeAspect="1"/>
              </p:cNvGraphicFramePr>
              <p:nvPr/>
            </p:nvGraphicFramePr>
            <p:xfrm>
              <a:off x="713" y="0"/>
              <a:ext cx="2090" cy="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390" name="Equation" r:id="rId11" imgW="1422400" imgH="482600" progId="Equation.DSMT4">
                      <p:embed/>
                    </p:oleObj>
                  </mc:Choice>
                  <mc:Fallback>
                    <p:oleObj name="Equation" r:id="rId11" imgW="1422400" imgH="482600" progId="Equation.DSMT4">
                      <p:embed/>
                      <p:pic>
                        <p:nvPicPr>
                          <p:cNvPr id="29709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3" y="0"/>
                            <a:ext cx="2090" cy="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660033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9707" name="AutoShape 16"/>
            <p:cNvSpPr>
              <a:spLocks/>
            </p:cNvSpPr>
            <p:nvPr/>
          </p:nvSpPr>
          <p:spPr bwMode="auto">
            <a:xfrm>
              <a:off x="0" y="317"/>
              <a:ext cx="46" cy="1044"/>
            </a:xfrm>
            <a:prstGeom prst="leftBrace">
              <a:avLst>
                <a:gd name="adj1" fmla="val 189130"/>
                <a:gd name="adj2" fmla="val 50000"/>
              </a:avLst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476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1000"/>
                                        <p:tgtEl>
                                          <p:spTgt spid="30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0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8" grpId="0" autoUpdateAnimBg="0"/>
      <p:bldP spid="306181" grpId="0" autoUpdateAnimBg="0"/>
      <p:bldP spid="306182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Text Box 2"/>
          <p:cNvSpPr txBox="1">
            <a:spLocks noChangeArrowheads="1"/>
          </p:cNvSpPr>
          <p:nvPr/>
        </p:nvSpPr>
        <p:spPr bwMode="auto">
          <a:xfrm>
            <a:off x="1703388" y="188913"/>
            <a:ext cx="571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 dirty="0"/>
              <a:t>    </a:t>
            </a:r>
            <a:r>
              <a:rPr lang="en-US" altLang="zh-CN" sz="3600" dirty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2.1.2</a:t>
            </a:r>
            <a:r>
              <a:rPr lang="zh-CN" altLang="en-US" sz="3600" dirty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极大似然估计法</a:t>
            </a:r>
          </a:p>
        </p:txBody>
      </p:sp>
      <p:sp>
        <p:nvSpPr>
          <p:cNvPr id="309251" name="Rectangle 3"/>
          <p:cNvSpPr>
            <a:spLocks noChangeArrowheads="1"/>
          </p:cNvSpPr>
          <p:nvPr/>
        </p:nvSpPr>
        <p:spPr bwMode="auto">
          <a:xfrm>
            <a:off x="1919288" y="4797425"/>
            <a:ext cx="84248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即：在一次试验中，概率最大的事件最有可能发生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309252" name="Text Box 4"/>
          <p:cNvSpPr txBox="1">
            <a:spLocks noChangeArrowheads="1"/>
          </p:cNvSpPr>
          <p:nvPr/>
        </p:nvSpPr>
        <p:spPr bwMode="auto">
          <a:xfrm>
            <a:off x="1847850" y="1052513"/>
            <a:ext cx="8496300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引例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有两个外形相同的箱子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各装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100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个球，一箱</a:t>
            </a:r>
          </a:p>
        </p:txBody>
      </p:sp>
      <p:sp>
        <p:nvSpPr>
          <p:cNvPr id="309253" name="Text Box 5"/>
          <p:cNvSpPr txBox="1">
            <a:spLocks noChangeArrowheads="1"/>
          </p:cNvSpPr>
          <p:nvPr/>
        </p:nvSpPr>
        <p:spPr bwMode="auto">
          <a:xfrm>
            <a:off x="1919289" y="3284538"/>
            <a:ext cx="81375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取得的球是白球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问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所取的球来自哪一箱？</a:t>
            </a:r>
          </a:p>
        </p:txBody>
      </p:sp>
      <p:sp>
        <p:nvSpPr>
          <p:cNvPr id="309254" name="Text Box 6"/>
          <p:cNvSpPr txBox="1">
            <a:spLocks noChangeArrowheads="1"/>
          </p:cNvSpPr>
          <p:nvPr/>
        </p:nvSpPr>
        <p:spPr bwMode="auto">
          <a:xfrm>
            <a:off x="1919288" y="4076700"/>
            <a:ext cx="2216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答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第一箱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309255" name="Rectangle 7"/>
          <p:cNvSpPr>
            <a:spLocks noChangeArrowheads="1"/>
          </p:cNvSpPr>
          <p:nvPr/>
        </p:nvSpPr>
        <p:spPr bwMode="auto">
          <a:xfrm>
            <a:off x="1847850" y="1916114"/>
            <a:ext cx="8362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中有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99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个白球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个红球，一箱中有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个白球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99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个红球。</a:t>
            </a:r>
          </a:p>
        </p:txBody>
      </p:sp>
      <p:sp>
        <p:nvSpPr>
          <p:cNvPr id="309256" name="Rectangle 8"/>
          <p:cNvSpPr>
            <a:spLocks noChangeArrowheads="1"/>
          </p:cNvSpPr>
          <p:nvPr/>
        </p:nvSpPr>
        <p:spPr bwMode="auto">
          <a:xfrm>
            <a:off x="1847850" y="2636838"/>
            <a:ext cx="7829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现从两箱中任取一箱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并从箱中任取一球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结果所</a:t>
            </a:r>
          </a:p>
        </p:txBody>
      </p:sp>
    </p:spTree>
    <p:extLst>
      <p:ext uri="{BB962C8B-B14F-4D97-AF65-F5344CB8AC3E}">
        <p14:creationId xmlns:p14="http://schemas.microsoft.com/office/powerpoint/2010/main" val="379607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000"/>
                                        <p:tgtEl>
                                          <p:spTgt spid="30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0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0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0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30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0" grpId="0" autoUpdateAnimBg="0"/>
      <p:bldP spid="309251" grpId="0" autoUpdateAnimBg="0"/>
      <p:bldP spid="309252" grpId="0" autoUpdateAnimBg="0"/>
      <p:bldP spid="309253" grpId="0" autoUpdateAnimBg="0"/>
      <p:bldP spid="309254" grpId="0" autoUpdateAnimBg="0"/>
      <p:bldP spid="309255" grpId="0" autoUpdateAnimBg="0"/>
      <p:bldP spid="30925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ChangeArrowheads="1"/>
          </p:cNvSpPr>
          <p:nvPr/>
        </p:nvSpPr>
        <p:spPr bwMode="auto">
          <a:xfrm>
            <a:off x="2279651" y="1844676"/>
            <a:ext cx="8137525" cy="329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>
                <a:ea typeface="楷体_GB2312" pitchFamily="49" charset="-122"/>
              </a:rPr>
              <a:t>     </a:t>
            </a:r>
            <a:r>
              <a:rPr lang="zh-CN" altLang="en-US" sz="2800">
                <a:ea typeface="楷体_GB2312" pitchFamily="49" charset="-122"/>
              </a:rPr>
              <a:t>一般说，若事件</a:t>
            </a:r>
            <a:r>
              <a:rPr lang="en-US" altLang="zh-CN" sz="2800">
                <a:ea typeface="楷体_GB2312" pitchFamily="49" charset="-122"/>
              </a:rPr>
              <a:t>A</a:t>
            </a:r>
            <a:r>
              <a:rPr lang="zh-CN" altLang="en-US" sz="2800">
                <a:ea typeface="楷体_GB2312" pitchFamily="49" charset="-122"/>
              </a:rPr>
              <a:t>发生的概率与参数</a:t>
            </a:r>
            <a:r>
              <a:rPr lang="zh-CN" altLang="en-US" sz="2800" i="1">
                <a:ea typeface="楷体_GB2312" pitchFamily="49" charset="-122"/>
                <a:sym typeface="Symbol" pitchFamily="18" charset="2"/>
              </a:rPr>
              <a:t></a:t>
            </a:r>
            <a:r>
              <a:rPr lang="zh-CN" altLang="en-US" sz="2800">
                <a:ea typeface="楷体_GB2312" pitchFamily="49" charset="-122"/>
                <a:sym typeface="Symbol" pitchFamily="18" charset="2"/>
              </a:rPr>
              <a:t>有关，</a:t>
            </a:r>
            <a:r>
              <a:rPr lang="zh-CN" altLang="en-US" sz="2800" i="1">
                <a:ea typeface="楷体_GB2312" pitchFamily="49" charset="-122"/>
                <a:sym typeface="Symbol" pitchFamily="18" charset="2"/>
              </a:rPr>
              <a:t> </a:t>
            </a:r>
            <a:r>
              <a:rPr lang="zh-CN" altLang="en-US" sz="2800">
                <a:ea typeface="楷体_GB2312" pitchFamily="49" charset="-122"/>
                <a:sym typeface="Symbol" pitchFamily="18" charset="2"/>
              </a:rPr>
              <a:t>取值不同，</a:t>
            </a:r>
            <a:r>
              <a:rPr lang="en-US" altLang="zh-CN" sz="2800">
                <a:ea typeface="楷体_GB2312" pitchFamily="49" charset="-122"/>
                <a:sym typeface="Symbol" pitchFamily="18" charset="2"/>
              </a:rPr>
              <a:t>P(A)</a:t>
            </a:r>
            <a:r>
              <a:rPr lang="zh-CN" altLang="en-US" sz="2800">
                <a:ea typeface="楷体_GB2312" pitchFamily="49" charset="-122"/>
                <a:sym typeface="Symbol" pitchFamily="18" charset="2"/>
              </a:rPr>
              <a:t>也不同。则应记</a:t>
            </a:r>
            <a:r>
              <a:rPr lang="zh-CN" altLang="en-US" sz="2800">
                <a:ea typeface="楷体_GB2312" pitchFamily="49" charset="-122"/>
              </a:rPr>
              <a:t>事件</a:t>
            </a:r>
            <a:r>
              <a:rPr lang="en-US" altLang="zh-CN" sz="2800">
                <a:ea typeface="楷体_GB2312" pitchFamily="49" charset="-122"/>
              </a:rPr>
              <a:t>A</a:t>
            </a:r>
            <a:r>
              <a:rPr lang="zh-CN" altLang="en-US" sz="2800">
                <a:ea typeface="楷体_GB2312" pitchFamily="49" charset="-122"/>
              </a:rPr>
              <a:t>发生的概率为</a:t>
            </a:r>
            <a:r>
              <a:rPr lang="en-US" altLang="zh-CN" sz="2800">
                <a:ea typeface="楷体_GB2312" pitchFamily="49" charset="-122"/>
              </a:rPr>
              <a:t>P(A|</a:t>
            </a:r>
            <a:r>
              <a:rPr lang="en-US" altLang="zh-CN" sz="2800" i="1">
                <a:ea typeface="楷体_GB2312" pitchFamily="49" charset="-122"/>
                <a:sym typeface="Symbol" pitchFamily="18" charset="2"/>
              </a:rPr>
              <a:t> </a:t>
            </a:r>
            <a:r>
              <a:rPr lang="en-US" altLang="zh-CN" sz="2800">
                <a:ea typeface="楷体_GB2312" pitchFamily="49" charset="-122"/>
                <a:sym typeface="Symbol" pitchFamily="18" charset="2"/>
              </a:rPr>
              <a:t>).</a:t>
            </a:r>
            <a:r>
              <a:rPr lang="zh-CN" altLang="en-US" sz="2800">
                <a:ea typeface="楷体_GB2312" pitchFamily="49" charset="-122"/>
                <a:sym typeface="Symbol" pitchFamily="18" charset="2"/>
              </a:rPr>
              <a:t>若一次试验，事件</a:t>
            </a:r>
            <a:r>
              <a:rPr lang="en-US" altLang="zh-CN" sz="2800"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sz="2800">
                <a:ea typeface="楷体_GB2312" pitchFamily="49" charset="-122"/>
                <a:sym typeface="Symbol" pitchFamily="18" charset="2"/>
              </a:rPr>
              <a:t>发生了，可认为此时的</a:t>
            </a:r>
            <a:r>
              <a:rPr lang="zh-CN" altLang="en-US" sz="2800" i="1">
                <a:ea typeface="楷体_GB2312" pitchFamily="49" charset="-122"/>
                <a:sym typeface="Symbol" pitchFamily="18" charset="2"/>
              </a:rPr>
              <a:t> </a:t>
            </a:r>
            <a:r>
              <a:rPr lang="zh-CN" altLang="en-US" sz="2800">
                <a:ea typeface="楷体_GB2312" pitchFamily="49" charset="-122"/>
                <a:sym typeface="Symbol" pitchFamily="18" charset="2"/>
              </a:rPr>
              <a:t>值应是在中使</a:t>
            </a:r>
            <a:r>
              <a:rPr lang="en-US" altLang="zh-CN" sz="2800">
                <a:ea typeface="楷体_GB2312" pitchFamily="49" charset="-122"/>
              </a:rPr>
              <a:t>P(A|</a:t>
            </a:r>
            <a:r>
              <a:rPr lang="en-US" altLang="zh-CN" sz="2800" i="1">
                <a:ea typeface="楷体_GB2312" pitchFamily="49" charset="-122"/>
                <a:sym typeface="Symbol" pitchFamily="18" charset="2"/>
              </a:rPr>
              <a:t> </a:t>
            </a:r>
            <a:r>
              <a:rPr lang="en-US" altLang="zh-CN" sz="2800">
                <a:ea typeface="楷体_GB2312" pitchFamily="49" charset="-122"/>
                <a:sym typeface="Symbol" pitchFamily="18" charset="2"/>
              </a:rPr>
              <a:t>) </a:t>
            </a:r>
            <a:r>
              <a:rPr lang="zh-CN" altLang="en-US" sz="2800">
                <a:ea typeface="楷体_GB2312" pitchFamily="49" charset="-122"/>
                <a:sym typeface="Symbol" pitchFamily="18" charset="2"/>
              </a:rPr>
              <a:t>达到最大的那一个</a:t>
            </a:r>
            <a:r>
              <a:rPr lang="zh-CN" altLang="en-US" sz="2800">
                <a:ea typeface="楷体_GB2312" pitchFamily="49" charset="-122"/>
              </a:rPr>
              <a:t>。这就是</a:t>
            </a:r>
            <a:r>
              <a:rPr lang="zh-CN" altLang="en-US" sz="280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极大似然原理</a:t>
            </a:r>
            <a:r>
              <a:rPr lang="en-US" altLang="zh-CN" sz="2800">
                <a:ea typeface="楷体_GB2312" pitchFamily="49" charset="-122"/>
              </a:rPr>
              <a:t>.</a:t>
            </a:r>
          </a:p>
        </p:txBody>
      </p:sp>
      <p:sp>
        <p:nvSpPr>
          <p:cNvPr id="310275" name="Rectangle 3"/>
          <p:cNvSpPr>
            <a:spLocks noChangeArrowheads="1"/>
          </p:cNvSpPr>
          <p:nvPr/>
        </p:nvSpPr>
        <p:spPr bwMode="auto">
          <a:xfrm>
            <a:off x="6600826" y="908050"/>
            <a:ext cx="2031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（极大似然原理）</a:t>
            </a:r>
          </a:p>
        </p:txBody>
      </p:sp>
      <p:sp>
        <p:nvSpPr>
          <p:cNvPr id="310276" name="Rectangle 4"/>
          <p:cNvSpPr>
            <a:spLocks noChangeArrowheads="1"/>
          </p:cNvSpPr>
          <p:nvPr/>
        </p:nvSpPr>
        <p:spPr bwMode="auto">
          <a:xfrm>
            <a:off x="1774825" y="908050"/>
            <a:ext cx="5761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极大似然估计法的理论依据：</a:t>
            </a:r>
          </a:p>
        </p:txBody>
      </p:sp>
    </p:spTree>
    <p:extLst>
      <p:ext uri="{BB962C8B-B14F-4D97-AF65-F5344CB8AC3E}">
        <p14:creationId xmlns:p14="http://schemas.microsoft.com/office/powerpoint/2010/main" val="33288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4" grpId="0" autoUpdateAnimBg="0"/>
      <p:bldP spid="310275" grpId="0" autoUpdateAnimBg="0"/>
      <p:bldP spid="31027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FBE874-434C-4B1C-8942-18B4C9E0EDB9}" type="slidenum">
              <a:rPr lang="en-US" altLang="zh-CN" sz="1200">
                <a:solidFill>
                  <a:srgbClr val="D38E2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 sz="1200">
              <a:solidFill>
                <a:srgbClr val="D38E27"/>
              </a:solidFill>
            </a:endParaRPr>
          </a:p>
        </p:txBody>
      </p:sp>
      <p:sp>
        <p:nvSpPr>
          <p:cNvPr id="617474" name="Text Box 2"/>
          <p:cNvSpPr txBox="1">
            <a:spLocks noChangeArrowheads="1"/>
          </p:cNvSpPr>
          <p:nvPr/>
        </p:nvSpPr>
        <p:spPr bwMode="auto">
          <a:xfrm>
            <a:off x="1774826" y="333375"/>
            <a:ext cx="3457575" cy="5842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4E3B30"/>
              </a:buClr>
              <a:buSzPct val="65000"/>
              <a:buFont typeface="Wingdings" pitchFamily="2" charset="2"/>
              <a:buChar char="u"/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4E3B3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rPr>
              <a:t>参数估计问题：</a:t>
            </a:r>
          </a:p>
        </p:txBody>
      </p:sp>
      <p:sp>
        <p:nvSpPr>
          <p:cNvPr id="617476" name="Rectangle 4"/>
          <p:cNvSpPr>
            <a:spLocks noChangeArrowheads="1"/>
          </p:cNvSpPr>
          <p:nvPr/>
        </p:nvSpPr>
        <p:spPr bwMode="auto">
          <a:xfrm>
            <a:off x="2640013" y="1700214"/>
            <a:ext cx="2982912" cy="585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30000"/>
              </a:spcBef>
              <a:spcAft>
                <a:spcPct val="0"/>
              </a:spcAft>
              <a:buSzPct val="65000"/>
              <a:defRPr/>
            </a:pPr>
            <a:r>
              <a:rPr lang="zh-CN" altLang="en-US" sz="3200" b="1" dirty="0">
                <a:solidFill>
                  <a:srgbClr val="4E3B3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rPr>
              <a:t>参数统计推断</a:t>
            </a:r>
          </a:p>
        </p:txBody>
      </p:sp>
      <p:sp>
        <p:nvSpPr>
          <p:cNvPr id="617477" name="Text Box 5"/>
          <p:cNvSpPr txBox="1">
            <a:spLocks noChangeArrowheads="1"/>
          </p:cNvSpPr>
          <p:nvPr/>
        </p:nvSpPr>
        <p:spPr bwMode="auto">
          <a:xfrm>
            <a:off x="5664200" y="1125539"/>
            <a:ext cx="1727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参数估计</a:t>
            </a:r>
          </a:p>
        </p:txBody>
      </p:sp>
      <p:sp>
        <p:nvSpPr>
          <p:cNvPr id="617478" name="Text Box 6"/>
          <p:cNvSpPr txBox="1">
            <a:spLocks noChangeArrowheads="1"/>
          </p:cNvSpPr>
          <p:nvPr/>
        </p:nvSpPr>
        <p:spPr bwMode="auto">
          <a:xfrm>
            <a:off x="5664200" y="2276476"/>
            <a:ext cx="172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假设检验</a:t>
            </a:r>
          </a:p>
        </p:txBody>
      </p:sp>
      <p:graphicFrame>
        <p:nvGraphicFramePr>
          <p:cNvPr id="617479" name="Object 7"/>
          <p:cNvGraphicFramePr>
            <a:graphicFrameLocks noChangeAspect="1"/>
          </p:cNvGraphicFramePr>
          <p:nvPr/>
        </p:nvGraphicFramePr>
        <p:xfrm>
          <a:off x="5375276" y="1268414"/>
          <a:ext cx="360363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公式" r:id="rId3" imgW="342825" imgH="1476267" progId="Equation.3">
                  <p:embed/>
                </p:oleObj>
              </mc:Choice>
              <mc:Fallback>
                <p:oleObj name="公式" r:id="rId3" imgW="342825" imgH="1476267" progId="Equation.3">
                  <p:embed/>
                  <p:pic>
                    <p:nvPicPr>
                      <p:cNvPr id="6174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6" y="1268414"/>
                        <a:ext cx="360363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480" name="Object 8"/>
          <p:cNvGraphicFramePr>
            <a:graphicFrameLocks noChangeAspect="1"/>
          </p:cNvGraphicFramePr>
          <p:nvPr/>
        </p:nvGraphicFramePr>
        <p:xfrm>
          <a:off x="1893888" y="2997200"/>
          <a:ext cx="8477250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3289300" imgH="965200" progId="Equation.DSMT4">
                  <p:embed/>
                </p:oleObj>
              </mc:Choice>
              <mc:Fallback>
                <p:oleObj name="Equation" r:id="rId5" imgW="3289300" imgH="965200" progId="Equation.DSMT4">
                  <p:embed/>
                  <p:pic>
                    <p:nvPicPr>
                      <p:cNvPr id="6174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8" y="2997200"/>
                        <a:ext cx="8477250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481" name="Object 9"/>
          <p:cNvGraphicFramePr>
            <a:graphicFrameLocks noChangeAspect="1"/>
          </p:cNvGraphicFramePr>
          <p:nvPr/>
        </p:nvGraphicFramePr>
        <p:xfrm>
          <a:off x="2424113" y="5589589"/>
          <a:ext cx="2735262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公式" r:id="rId7" imgW="1180991" imgH="180855" progId="Equation.3">
                  <p:embed/>
                </p:oleObj>
              </mc:Choice>
              <mc:Fallback>
                <p:oleObj name="公式" r:id="rId7" imgW="1180991" imgH="180855" progId="Equation.3">
                  <p:embed/>
                  <p:pic>
                    <p:nvPicPr>
                      <p:cNvPr id="6174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5589589"/>
                        <a:ext cx="2735262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007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61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1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1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1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4" grpId="0" animBg="1"/>
      <p:bldP spid="617476" grpId="0"/>
      <p:bldP spid="617477" grpId="0"/>
      <p:bldP spid="61747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ChangeArrowheads="1"/>
          </p:cNvSpPr>
          <p:nvPr/>
        </p:nvSpPr>
        <p:spPr bwMode="auto">
          <a:xfrm>
            <a:off x="1703388" y="908051"/>
            <a:ext cx="9288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是取自总体</a:t>
            </a:r>
            <a:r>
              <a:rPr lang="en-US" altLang="zh-CN" sz="2800" i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的样本，</a:t>
            </a:r>
            <a:r>
              <a:rPr lang="en-US" altLang="zh-CN" sz="2800" i="1">
                <a:latin typeface="Garamond" panose="02020404030301010803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latin typeface="Garamond" panose="02020404030301010803" pitchFamily="18" charset="0"/>
                <a:ea typeface="宋体" panose="02010600030101010101" pitchFamily="2" charset="-122"/>
              </a:rPr>
              <a:t>1 </a:t>
            </a:r>
            <a:r>
              <a:rPr lang="en-US" altLang="zh-CN" sz="2800"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i="1">
                <a:latin typeface="Garamond" panose="02020404030301010803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latin typeface="Garamond" panose="02020404030301010803" pitchFamily="18" charset="0"/>
                <a:ea typeface="宋体" panose="02010600030101010101" pitchFamily="2" charset="-122"/>
              </a:rPr>
              <a:t>2 </a:t>
            </a:r>
            <a:r>
              <a:rPr lang="en-US" altLang="zh-CN" sz="2800"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lang="en-US" altLang="zh-CN" sz="2800">
                <a:latin typeface="Garamond" panose="02020404030301010803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>
                <a:latin typeface="Garamond" panose="02020404030301010803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i="1" baseline="-25000">
                <a:latin typeface="Garamond" panose="02020404030301010803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是样本值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311299" name="Rectangle 3"/>
          <p:cNvSpPr>
            <a:spLocks noChangeArrowheads="1"/>
          </p:cNvSpPr>
          <p:nvPr/>
        </p:nvSpPr>
        <p:spPr bwMode="auto">
          <a:xfrm>
            <a:off x="1847850" y="3716338"/>
            <a:ext cx="5761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Garamond" panose="02020404030301010803" pitchFamily="18" charset="0"/>
                <a:ea typeface="楷体_GB2312" pitchFamily="49" charset="-122"/>
              </a:rPr>
              <a:t>则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样本的联合分布律为：</a:t>
            </a:r>
          </a:p>
        </p:txBody>
      </p:sp>
      <p:graphicFrame>
        <p:nvGraphicFramePr>
          <p:cNvPr id="311300" name="Object 2"/>
          <p:cNvGraphicFramePr>
            <a:graphicFrameLocks noChangeAspect="1"/>
          </p:cNvGraphicFramePr>
          <p:nvPr/>
        </p:nvGraphicFramePr>
        <p:xfrm>
          <a:off x="4957764" y="2349501"/>
          <a:ext cx="440213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1828800" imgH="228600" progId="Equation.DSMT4">
                  <p:embed/>
                </p:oleObj>
              </mc:Choice>
              <mc:Fallback>
                <p:oleObj name="Equation" r:id="rId3" imgW="1828800" imgH="228600" progId="Equation.DSMT4">
                  <p:embed/>
                  <p:pic>
                    <p:nvPicPr>
                      <p:cNvPr id="31130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4" y="2349501"/>
                        <a:ext cx="4402137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1774826" y="260351"/>
            <a:ext cx="2951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似然函数：</a:t>
            </a:r>
          </a:p>
        </p:txBody>
      </p:sp>
      <p:graphicFrame>
        <p:nvGraphicFramePr>
          <p:cNvPr id="311302" name="Object 3"/>
          <p:cNvGraphicFramePr>
            <a:graphicFrameLocks noChangeAspect="1"/>
          </p:cNvGraphicFramePr>
          <p:nvPr/>
        </p:nvGraphicFramePr>
        <p:xfrm>
          <a:off x="2424113" y="5445125"/>
          <a:ext cx="36004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r:id="rId5" imgW="1447800" imgH="431800" progId="Equation.DSMT4">
                  <p:embed/>
                </p:oleObj>
              </mc:Choice>
              <mc:Fallback>
                <p:oleObj r:id="rId5" imgW="1447800" imgH="431800" progId="Equation.DSMT4">
                  <p:embed/>
                  <p:pic>
                    <p:nvPicPr>
                      <p:cNvPr id="31130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5445125"/>
                        <a:ext cx="360045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063751" y="2997200"/>
            <a:ext cx="6481763" cy="622300"/>
            <a:chOff x="0" y="0"/>
            <a:chExt cx="4083" cy="392"/>
          </a:xfrm>
        </p:grpSpPr>
        <p:sp>
          <p:nvSpPr>
            <p:cNvPr id="15374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7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楷体_GB2312" pitchFamily="49" charset="-122"/>
                  <a:ea typeface="楷体_GB2312" pitchFamily="49" charset="-122"/>
                </a:rPr>
                <a:t>其中</a:t>
              </a:r>
            </a:p>
          </p:txBody>
        </p:sp>
        <p:graphicFrame>
          <p:nvGraphicFramePr>
            <p:cNvPr id="15375" name="Object 6"/>
            <p:cNvGraphicFramePr>
              <a:graphicFrameLocks noChangeAspect="1"/>
            </p:cNvGraphicFramePr>
            <p:nvPr/>
          </p:nvGraphicFramePr>
          <p:xfrm>
            <a:off x="590" y="45"/>
            <a:ext cx="1059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2" r:id="rId7" imgW="699107" imgH="228799" progId="Equation.DSMT4">
                    <p:embed/>
                  </p:oleObj>
                </mc:Choice>
                <mc:Fallback>
                  <p:oleObj r:id="rId7" imgW="699107" imgH="228799" progId="Equation.DSMT4">
                    <p:embed/>
                    <p:pic>
                      <p:nvPicPr>
                        <p:cNvPr id="15375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" y="45"/>
                          <a:ext cx="1059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6" name="Rectangle 10"/>
            <p:cNvSpPr>
              <a:spLocks noChangeArrowheads="1"/>
            </p:cNvSpPr>
            <p:nvPr/>
          </p:nvSpPr>
          <p:spPr bwMode="auto">
            <a:xfrm>
              <a:off x="1679" y="0"/>
              <a:ext cx="24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楷体_GB2312" pitchFamily="49" charset="-122"/>
                  <a:ea typeface="楷体_GB2312" pitchFamily="49" charset="-122"/>
                </a:rPr>
                <a:t>为</a:t>
              </a:r>
              <a:r>
                <a:rPr lang="zh-CN" altLang="en-US" sz="2800">
                  <a:latin typeface="Garamond" panose="02020404030301010803" pitchFamily="18" charset="0"/>
                  <a:ea typeface="楷体_GB2312" pitchFamily="49" charset="-122"/>
                </a:rPr>
                <a:t>未知待估参数，</a:t>
              </a:r>
            </a:p>
          </p:txBody>
        </p:sp>
      </p:grpSp>
      <p:graphicFrame>
        <p:nvGraphicFramePr>
          <p:cNvPr id="311307" name="Object 4"/>
          <p:cNvGraphicFramePr>
            <a:graphicFrameLocks noChangeAspect="1"/>
          </p:cNvGraphicFramePr>
          <p:nvPr/>
        </p:nvGraphicFramePr>
        <p:xfrm>
          <a:off x="2159001" y="4365626"/>
          <a:ext cx="43672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9" imgW="1981200" imgH="228600" progId="Equation.DSMT4">
                  <p:embed/>
                </p:oleObj>
              </mc:Choice>
              <mc:Fallback>
                <p:oleObj name="Equation" r:id="rId9" imgW="1981200" imgH="228600" progId="Equation.DSMT4">
                  <p:embed/>
                  <p:pic>
                    <p:nvPicPr>
                      <p:cNvPr id="31130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1" y="4365626"/>
                        <a:ext cx="43672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8" name="Object 5"/>
          <p:cNvGraphicFramePr>
            <a:graphicFrameLocks noChangeAspect="1"/>
          </p:cNvGraphicFramePr>
          <p:nvPr/>
        </p:nvGraphicFramePr>
        <p:xfrm>
          <a:off x="2017714" y="4941888"/>
          <a:ext cx="8650287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r:id="rId11" imgW="3594100" imgH="228600" progId="Equation.DSMT4">
                  <p:embed/>
                </p:oleObj>
              </mc:Choice>
              <mc:Fallback>
                <p:oleObj r:id="rId11" imgW="3594100" imgH="228600" progId="Equation.DSMT4">
                  <p:embed/>
                  <p:pic>
                    <p:nvPicPr>
                      <p:cNvPr id="31130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4" y="4941888"/>
                        <a:ext cx="8650287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09" name="Rectangle 13"/>
          <p:cNvSpPr>
            <a:spLocks noChangeArrowheads="1"/>
          </p:cNvSpPr>
          <p:nvPr/>
        </p:nvSpPr>
        <p:spPr bwMode="auto">
          <a:xfrm>
            <a:off x="1774825" y="1700214"/>
            <a:ext cx="568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Garamond" panose="02020404030301010803" pitchFamily="18" charset="0"/>
                <a:ea typeface="楷体_GB2312" pitchFamily="49" charset="-122"/>
              </a:rPr>
              <a:t>1. </a:t>
            </a:r>
            <a:r>
              <a:rPr lang="en-US" altLang="zh-CN" sz="2800" i="1">
                <a:latin typeface="Garamond" panose="02020404030301010803" pitchFamily="18" charset="0"/>
                <a:ea typeface="楷体_GB2312" pitchFamily="49" charset="-122"/>
              </a:rPr>
              <a:t>    </a:t>
            </a:r>
            <a:r>
              <a:rPr lang="zh-CN" altLang="en-US" sz="2800">
                <a:latin typeface="Garamond" panose="02020404030301010803" pitchFamily="18" charset="0"/>
                <a:ea typeface="楷体_GB2312" pitchFamily="49" charset="-122"/>
              </a:rPr>
              <a:t>是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离散型总体，其分布律为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: </a:t>
            </a:r>
          </a:p>
        </p:txBody>
      </p:sp>
      <p:graphicFrame>
        <p:nvGraphicFramePr>
          <p:cNvPr id="148488" name="Object 15"/>
          <p:cNvGraphicFramePr>
            <a:graphicFrameLocks noChangeAspect="1"/>
          </p:cNvGraphicFramePr>
          <p:nvPr/>
        </p:nvGraphicFramePr>
        <p:xfrm>
          <a:off x="1524001" y="908051"/>
          <a:ext cx="21574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13" imgW="723586" imgH="228501" progId="Equation.DSMT4">
                  <p:embed/>
                </p:oleObj>
              </mc:Choice>
              <mc:Fallback>
                <p:oleObj name="Equation" r:id="rId13" imgW="723586" imgH="228501" progId="Equation.DSMT4">
                  <p:embed/>
                  <p:pic>
                    <p:nvPicPr>
                      <p:cNvPr id="148488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908051"/>
                        <a:ext cx="21574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8"/>
          <p:cNvGraphicFramePr>
            <a:graphicFrameLocks noChangeAspect="1"/>
          </p:cNvGraphicFramePr>
          <p:nvPr/>
        </p:nvGraphicFramePr>
        <p:xfrm>
          <a:off x="5448301" y="908050"/>
          <a:ext cx="504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15" imgW="126835" imgH="202936" progId="Equation.DSMT4">
                  <p:embed/>
                </p:oleObj>
              </mc:Choice>
              <mc:Fallback>
                <p:oleObj name="Equation" r:id="rId15" imgW="126835" imgH="202936" progId="Equation.DSMT4">
                  <p:embed/>
                  <p:pic>
                    <p:nvPicPr>
                      <p:cNvPr id="153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1" y="908050"/>
                        <a:ext cx="5048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2063751" y="1700213"/>
          <a:ext cx="504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17" imgW="126835" imgH="202936" progId="Equation.DSMT4">
                  <p:embed/>
                </p:oleObj>
              </mc:Choice>
              <mc:Fallback>
                <p:oleObj name="Equation" r:id="rId17" imgW="126835" imgH="202936" progId="Equation.DSMT4">
                  <p:embed/>
                  <p:pic>
                    <p:nvPicPr>
                      <p:cNvPr id="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1700213"/>
                        <a:ext cx="5048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293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8" grpId="0" autoUpdateAnimBg="0"/>
      <p:bldP spid="311299" grpId="0" autoUpdateAnimBg="0"/>
      <p:bldP spid="311301" grpId="0" autoUpdateAnimBg="0"/>
      <p:bldP spid="31130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774825" y="404813"/>
            <a:ext cx="6078538" cy="965200"/>
            <a:chOff x="0" y="0"/>
            <a:chExt cx="3829" cy="608"/>
          </a:xfrm>
        </p:grpSpPr>
        <p:sp>
          <p:nvSpPr>
            <p:cNvPr id="16404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817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Garamond" panose="02020404030301010803" pitchFamily="18" charset="0"/>
                  <a:ea typeface="楷体_GB2312" pitchFamily="49" charset="-122"/>
                </a:rPr>
                <a:t>记</a:t>
              </a:r>
              <a:endParaRPr lang="zh-CN" altLang="en-US" sz="280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6405" name="Object 6"/>
            <p:cNvGraphicFramePr>
              <a:graphicFrameLocks noChangeAspect="1"/>
            </p:cNvGraphicFramePr>
            <p:nvPr/>
          </p:nvGraphicFramePr>
          <p:xfrm>
            <a:off x="499" y="0"/>
            <a:ext cx="3330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4" r:id="rId3" imgW="2362200" imgH="431800" progId="Equation.DSMT4">
                    <p:embed/>
                  </p:oleObj>
                </mc:Choice>
                <mc:Fallback>
                  <p:oleObj r:id="rId3" imgW="2362200" imgH="431800" progId="Equation.DSMT4">
                    <p:embed/>
                    <p:pic>
                      <p:nvPicPr>
                        <p:cNvPr id="16405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" y="0"/>
                          <a:ext cx="3330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847851" y="2492376"/>
            <a:ext cx="8029575" cy="550863"/>
            <a:chOff x="0" y="0"/>
            <a:chExt cx="5058" cy="347"/>
          </a:xfrm>
        </p:grpSpPr>
        <p:graphicFrame>
          <p:nvGraphicFramePr>
            <p:cNvPr id="16402" name="Object 5"/>
            <p:cNvGraphicFramePr>
              <a:graphicFrameLocks noChangeAspect="1"/>
            </p:cNvGraphicFramePr>
            <p:nvPr/>
          </p:nvGraphicFramePr>
          <p:xfrm>
            <a:off x="3402" y="0"/>
            <a:ext cx="1656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5" r:id="rId5" imgW="1092200" imgH="228600" progId="Equation.DSMT4">
                    <p:embed/>
                  </p:oleObj>
                </mc:Choice>
                <mc:Fallback>
                  <p:oleObj r:id="rId5" imgW="1092200" imgH="228600" progId="Equation.DSMT4">
                    <p:embed/>
                    <p:pic>
                      <p:nvPicPr>
                        <p:cNvPr id="16402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2" y="0"/>
                          <a:ext cx="1656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3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417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Garamond" panose="02020404030301010803" pitchFamily="18" charset="0"/>
                  <a:ea typeface="楷体_GB2312" pitchFamily="49" charset="-122"/>
                </a:rPr>
                <a:t>2. </a:t>
              </a:r>
              <a:r>
                <a:rPr lang="en-US" altLang="zh-CN" sz="2800" i="1">
                  <a:latin typeface="Garamond" panose="02020404030301010803" pitchFamily="18" charset="0"/>
                  <a:ea typeface="楷体_GB2312" pitchFamily="49" charset="-122"/>
                </a:rPr>
                <a:t>   </a:t>
              </a:r>
              <a:r>
                <a:rPr lang="zh-CN" altLang="en-US" sz="2800">
                  <a:latin typeface="Garamond" panose="02020404030301010803" pitchFamily="18" charset="0"/>
                  <a:ea typeface="楷体_GB2312" pitchFamily="49" charset="-122"/>
                </a:rPr>
                <a:t>是</a:t>
              </a:r>
              <a:r>
                <a:rPr lang="zh-CN" altLang="en-US" sz="2800">
                  <a:latin typeface="楷体_GB2312" pitchFamily="49" charset="-122"/>
                  <a:ea typeface="楷体_GB2312" pitchFamily="49" charset="-122"/>
                </a:rPr>
                <a:t>连续型总体，其概率密度为 </a:t>
              </a:r>
            </a:p>
          </p:txBody>
        </p:sp>
      </p:grpSp>
      <p:sp>
        <p:nvSpPr>
          <p:cNvPr id="312328" name="Rectangle 8"/>
          <p:cNvSpPr>
            <a:spLocks noChangeArrowheads="1"/>
          </p:cNvSpPr>
          <p:nvPr/>
        </p:nvSpPr>
        <p:spPr bwMode="auto">
          <a:xfrm>
            <a:off x="2063750" y="3933825"/>
            <a:ext cx="3473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Garamond" panose="02020404030301010803" pitchFamily="18" charset="0"/>
                <a:ea typeface="楷体_GB2312" pitchFamily="49" charset="-122"/>
              </a:rPr>
              <a:t>为其样本的似然函数</a:t>
            </a:r>
            <a:r>
              <a:rPr lang="en-US" altLang="zh-CN" sz="2800">
                <a:latin typeface="Garamond" panose="02020404030301010803" pitchFamily="18" charset="0"/>
                <a:ea typeface="楷体_GB2312" pitchFamily="49" charset="-122"/>
              </a:rPr>
              <a:t>.</a:t>
            </a: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992313" y="3068638"/>
            <a:ext cx="7135812" cy="965200"/>
            <a:chOff x="0" y="0"/>
            <a:chExt cx="4019" cy="608"/>
          </a:xfrm>
        </p:grpSpPr>
        <p:sp>
          <p:nvSpPr>
            <p:cNvPr id="16400" name="Rectangle 10"/>
            <p:cNvSpPr>
              <a:spLocks noChangeArrowheads="1"/>
            </p:cNvSpPr>
            <p:nvPr/>
          </p:nvSpPr>
          <p:spPr bwMode="auto">
            <a:xfrm>
              <a:off x="0" y="73"/>
              <a:ext cx="566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Garamond" panose="02020404030301010803" pitchFamily="18" charset="0"/>
                  <a:ea typeface="楷体_GB2312" pitchFamily="49" charset="-122"/>
                </a:rPr>
                <a:t>则称</a:t>
              </a:r>
            </a:p>
          </p:txBody>
        </p:sp>
        <p:graphicFrame>
          <p:nvGraphicFramePr>
            <p:cNvPr id="16401" name="Object 4"/>
            <p:cNvGraphicFramePr>
              <a:graphicFrameLocks noChangeAspect="1"/>
            </p:cNvGraphicFramePr>
            <p:nvPr/>
          </p:nvGraphicFramePr>
          <p:xfrm>
            <a:off x="671" y="0"/>
            <a:ext cx="3348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6" r:id="rId7" imgW="2374900" imgH="431800" progId="Equation.DSMT4">
                    <p:embed/>
                  </p:oleObj>
                </mc:Choice>
                <mc:Fallback>
                  <p:oleObj r:id="rId7" imgW="2374900" imgH="431800" progId="Equation.DSMT4">
                    <p:embed/>
                    <p:pic>
                      <p:nvPicPr>
                        <p:cNvPr id="16401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1" y="0"/>
                          <a:ext cx="3348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847851" y="1557338"/>
            <a:ext cx="5794375" cy="654050"/>
            <a:chOff x="0" y="0"/>
            <a:chExt cx="3650" cy="412"/>
          </a:xfrm>
        </p:grpSpPr>
        <p:sp>
          <p:nvSpPr>
            <p:cNvPr id="16397" name="Rectangle 13"/>
            <p:cNvSpPr>
              <a:spLocks noChangeArrowheads="1"/>
            </p:cNvSpPr>
            <p:nvPr/>
          </p:nvSpPr>
          <p:spPr bwMode="auto">
            <a:xfrm>
              <a:off x="0" y="0"/>
              <a:ext cx="544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Garamond" panose="02020404030301010803" pitchFamily="18" charset="0"/>
                  <a:ea typeface="楷体_GB2312" pitchFamily="49" charset="-122"/>
                </a:rPr>
                <a:t>称</a:t>
              </a:r>
            </a:p>
          </p:txBody>
        </p:sp>
        <p:sp>
          <p:nvSpPr>
            <p:cNvPr id="16398" name="Rectangle 14"/>
            <p:cNvSpPr>
              <a:spLocks noChangeArrowheads="1"/>
            </p:cNvSpPr>
            <p:nvPr/>
          </p:nvSpPr>
          <p:spPr bwMode="auto">
            <a:xfrm>
              <a:off x="1678" y="0"/>
              <a:ext cx="1972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Garamond" panose="02020404030301010803" pitchFamily="18" charset="0"/>
                  <a:ea typeface="楷体_GB2312" pitchFamily="49" charset="-122"/>
                </a:rPr>
                <a:t>为样本的似然函数</a:t>
              </a:r>
              <a:r>
                <a:rPr lang="en-US" altLang="zh-CN" sz="2800">
                  <a:latin typeface="Garamond" panose="02020404030301010803" pitchFamily="18" charset="0"/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16399" name="Object 3"/>
            <p:cNvGraphicFramePr>
              <a:graphicFrameLocks noChangeAspect="1"/>
            </p:cNvGraphicFramePr>
            <p:nvPr/>
          </p:nvGraphicFramePr>
          <p:xfrm>
            <a:off x="363" y="90"/>
            <a:ext cx="1306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7" r:id="rId9" imgW="927503" imgH="228699" progId="Equation.DSMT4">
                    <p:embed/>
                  </p:oleObj>
                </mc:Choice>
                <mc:Fallback>
                  <p:oleObj r:id="rId9" imgW="927503" imgH="228699" progId="Equation.DSMT4">
                    <p:embed/>
                    <p:pic>
                      <p:nvPicPr>
                        <p:cNvPr id="16399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" y="90"/>
                          <a:ext cx="1306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919289" y="4768851"/>
            <a:ext cx="8569325" cy="684213"/>
            <a:chOff x="0" y="0"/>
            <a:chExt cx="5398" cy="431"/>
          </a:xfrm>
        </p:grpSpPr>
        <p:sp>
          <p:nvSpPr>
            <p:cNvPr id="16394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1165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Garamond" panose="02020404030301010803" pitchFamily="18" charset="0"/>
                  <a:ea typeface="楷体_GB2312" pitchFamily="49" charset="-122"/>
                </a:rPr>
                <a:t>似然函数</a:t>
              </a:r>
            </a:p>
          </p:txBody>
        </p:sp>
        <p:graphicFrame>
          <p:nvGraphicFramePr>
            <p:cNvPr id="16395" name="Object 2"/>
            <p:cNvGraphicFramePr>
              <a:graphicFrameLocks noChangeAspect="1"/>
            </p:cNvGraphicFramePr>
            <p:nvPr/>
          </p:nvGraphicFramePr>
          <p:xfrm>
            <a:off x="1043" y="109"/>
            <a:ext cx="1325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8" r:id="rId11" imgW="927503" imgH="228699" progId="Equation.DSMT4">
                    <p:embed/>
                  </p:oleObj>
                </mc:Choice>
                <mc:Fallback>
                  <p:oleObj r:id="rId11" imgW="927503" imgH="228699" progId="Equation.DSMT4">
                    <p:embed/>
                    <p:pic>
                      <p:nvPicPr>
                        <p:cNvPr id="16395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" y="109"/>
                          <a:ext cx="1325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6" name="Rectangle 19"/>
            <p:cNvSpPr>
              <a:spLocks noChangeArrowheads="1"/>
            </p:cNvSpPr>
            <p:nvPr/>
          </p:nvSpPr>
          <p:spPr bwMode="auto">
            <a:xfrm>
              <a:off x="2450" y="18"/>
              <a:ext cx="294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Garamond" panose="02020404030301010803" pitchFamily="18" charset="0"/>
                  <a:ea typeface="楷体_GB2312" pitchFamily="49" charset="-122"/>
                </a:rPr>
                <a:t>的值的大小实质上反映的是</a:t>
              </a:r>
            </a:p>
          </p:txBody>
        </p:sp>
      </p:grpSp>
      <p:sp>
        <p:nvSpPr>
          <p:cNvPr id="312340" name="Rectangle 20"/>
          <p:cNvSpPr>
            <a:spLocks noChangeArrowheads="1"/>
          </p:cNvSpPr>
          <p:nvPr/>
        </p:nvSpPr>
        <p:spPr bwMode="auto">
          <a:xfrm>
            <a:off x="2566988" y="5589588"/>
            <a:ext cx="50419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Garamond" panose="02020404030301010803" pitchFamily="18" charset="0"/>
                <a:ea typeface="楷体_GB2312" pitchFamily="49" charset="-122"/>
              </a:rPr>
              <a:t>该样本值出现的可能性大小</a:t>
            </a:r>
            <a:r>
              <a:rPr lang="en-US" altLang="zh-CN" sz="2800">
                <a:latin typeface="Garamond" panose="02020404030301010803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48489" name="Object 7"/>
          <p:cNvGraphicFramePr>
            <a:graphicFrameLocks noChangeAspect="1"/>
          </p:cNvGraphicFramePr>
          <p:nvPr/>
        </p:nvGraphicFramePr>
        <p:xfrm>
          <a:off x="2135189" y="2565400"/>
          <a:ext cx="504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12" imgW="126835" imgH="202936" progId="Equation.DSMT4">
                  <p:embed/>
                </p:oleObj>
              </mc:Choice>
              <mc:Fallback>
                <p:oleObj name="Equation" r:id="rId12" imgW="126835" imgH="202936" progId="Equation.DSMT4">
                  <p:embed/>
                  <p:pic>
                    <p:nvPicPr>
                      <p:cNvPr id="14848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2565400"/>
                        <a:ext cx="5048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7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1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8" grpId="0" autoUpdateAnimBg="0"/>
      <p:bldP spid="31234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ChangeArrowheads="1"/>
          </p:cNvSpPr>
          <p:nvPr/>
        </p:nvSpPr>
        <p:spPr bwMode="auto">
          <a:xfrm>
            <a:off x="1847851" y="765175"/>
            <a:ext cx="5688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极大似然估计的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方法：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92313" y="1628776"/>
            <a:ext cx="8431212" cy="550863"/>
            <a:chOff x="0" y="0"/>
            <a:chExt cx="5194" cy="347"/>
          </a:xfrm>
        </p:grpSpPr>
        <p:sp>
          <p:nvSpPr>
            <p:cNvPr id="17421" name="Rectangle 4"/>
            <p:cNvSpPr>
              <a:spLocks noChangeArrowheads="1"/>
            </p:cNvSpPr>
            <p:nvPr/>
          </p:nvSpPr>
          <p:spPr bwMode="auto">
            <a:xfrm>
              <a:off x="0" y="14"/>
              <a:ext cx="385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楷体_GB2312" pitchFamily="49" charset="-122"/>
                  <a:ea typeface="楷体_GB2312" pitchFamily="49" charset="-122"/>
                </a:rPr>
                <a:t>对于给定的样本值</a:t>
              </a:r>
              <a:r>
                <a:rPr lang="en-US" altLang="zh-CN" sz="2800" i="1">
                  <a:latin typeface="Garamond" panose="02020404030301010803" pitchFamily="18" charset="0"/>
                  <a:ea typeface="楷体_GB2312" pitchFamily="49" charset="-122"/>
                </a:rPr>
                <a:t>x</a:t>
              </a:r>
              <a:r>
                <a:rPr lang="en-US" altLang="zh-CN" sz="2800" baseline="-25000">
                  <a:latin typeface="Garamond" panose="02020404030301010803" pitchFamily="18" charset="0"/>
                  <a:ea typeface="宋体" panose="02010600030101010101" pitchFamily="2" charset="-122"/>
                </a:rPr>
                <a:t>1 </a:t>
              </a:r>
              <a:r>
                <a:rPr lang="en-US" altLang="zh-CN" sz="2800">
                  <a:latin typeface="Garamond" panose="02020404030301010803" pitchFamily="18" charset="0"/>
                  <a:ea typeface="宋体" panose="02010600030101010101" pitchFamily="2" charset="-122"/>
                </a:rPr>
                <a:t>, </a:t>
              </a:r>
              <a:r>
                <a:rPr lang="en-US" altLang="zh-CN" sz="2800" i="1">
                  <a:latin typeface="Garamond" panose="020204040303010108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800" baseline="-25000">
                  <a:latin typeface="Garamond" panose="02020404030301010803" pitchFamily="18" charset="0"/>
                  <a:ea typeface="宋体" panose="02010600030101010101" pitchFamily="2" charset="-122"/>
                </a:rPr>
                <a:t>2 </a:t>
              </a:r>
              <a:r>
                <a:rPr lang="en-US" altLang="zh-CN" sz="2800">
                  <a:latin typeface="Garamond" panose="02020404030301010803" pitchFamily="18" charset="0"/>
                  <a:ea typeface="宋体" panose="02010600030101010101" pitchFamily="2" charset="-122"/>
                </a:rPr>
                <a:t>, </a:t>
              </a:r>
              <a:r>
                <a:rPr lang="en-US" altLang="zh-CN" sz="280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  <a:r>
                <a:rPr lang="en-US" altLang="zh-CN" sz="2800">
                  <a:latin typeface="Garamond" panose="02020404030301010803" pitchFamily="18" charset="0"/>
                  <a:ea typeface="宋体" panose="02010600030101010101" pitchFamily="2" charset="-122"/>
                </a:rPr>
                <a:t> ,</a:t>
              </a:r>
              <a:r>
                <a:rPr lang="en-US" altLang="zh-CN" sz="2800" i="1">
                  <a:latin typeface="Garamond" panose="02020404030301010803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i="1" baseline="-25000">
                  <a:latin typeface="Garamond" panose="02020404030301010803" pitchFamily="18" charset="0"/>
                  <a:ea typeface="宋体" panose="02010600030101010101" pitchFamily="2" charset="-122"/>
                </a:rPr>
                <a:t>n </a:t>
              </a:r>
              <a:r>
                <a:rPr lang="zh-CN" altLang="en-US" sz="2800">
                  <a:latin typeface="楷体_GB2312" pitchFamily="49" charset="-122"/>
                  <a:ea typeface="楷体_GB2312" pitchFamily="49" charset="-122"/>
                </a:rPr>
                <a:t>，选取</a:t>
              </a:r>
            </a:p>
          </p:txBody>
        </p:sp>
        <p:graphicFrame>
          <p:nvGraphicFramePr>
            <p:cNvPr id="17422" name="Object 5"/>
            <p:cNvGraphicFramePr>
              <a:graphicFrameLocks noChangeAspect="1"/>
            </p:cNvGraphicFramePr>
            <p:nvPr/>
          </p:nvGraphicFramePr>
          <p:xfrm>
            <a:off x="3807" y="0"/>
            <a:ext cx="1387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58" r:id="rId3" imgW="914797" imgH="228699" progId="Equation.DSMT4">
                    <p:embed/>
                  </p:oleObj>
                </mc:Choice>
                <mc:Fallback>
                  <p:oleObj r:id="rId3" imgW="914797" imgH="228699" progId="Equation.DSMT4">
                    <p:embed/>
                    <p:pic>
                      <p:nvPicPr>
                        <p:cNvPr id="17422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7" y="0"/>
                          <a:ext cx="1387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524001" y="2420938"/>
            <a:ext cx="8353425" cy="582612"/>
            <a:chOff x="0" y="0"/>
            <a:chExt cx="5262" cy="367"/>
          </a:xfrm>
        </p:grpSpPr>
        <p:sp>
          <p:nvSpPr>
            <p:cNvPr id="17418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190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楷体_GB2312" pitchFamily="49" charset="-122"/>
                  <a:ea typeface="楷体_GB2312" pitchFamily="49" charset="-122"/>
                </a:rPr>
                <a:t>使得其</a:t>
              </a:r>
              <a:r>
                <a:rPr lang="zh-CN" altLang="en-US" sz="2800">
                  <a:latin typeface="Garamond" panose="02020404030301010803" pitchFamily="18" charset="0"/>
                  <a:ea typeface="楷体_GB2312" pitchFamily="49" charset="-122"/>
                </a:rPr>
                <a:t>似然函数</a:t>
              </a:r>
            </a:p>
          </p:txBody>
        </p:sp>
        <p:graphicFrame>
          <p:nvGraphicFramePr>
            <p:cNvPr id="17419" name="Object 4"/>
            <p:cNvGraphicFramePr>
              <a:graphicFrameLocks noChangeAspect="1"/>
            </p:cNvGraphicFramePr>
            <p:nvPr/>
          </p:nvGraphicFramePr>
          <p:xfrm>
            <a:off x="1678" y="45"/>
            <a:ext cx="1306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59" r:id="rId5" imgW="927503" imgH="228699" progId="Equation.DSMT4">
                    <p:embed/>
                  </p:oleObj>
                </mc:Choice>
                <mc:Fallback>
                  <p:oleObj r:id="rId5" imgW="927503" imgH="228699" progId="Equation.DSMT4">
                    <p:embed/>
                    <p:pic>
                      <p:nvPicPr>
                        <p:cNvPr id="1741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8" y="45"/>
                          <a:ext cx="1306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0" name="Rectangle 9"/>
            <p:cNvSpPr>
              <a:spLocks noChangeArrowheads="1"/>
            </p:cNvSpPr>
            <p:nvPr/>
          </p:nvSpPr>
          <p:spPr bwMode="auto">
            <a:xfrm>
              <a:off x="2994" y="0"/>
              <a:ext cx="22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楷体_GB2312" pitchFamily="49" charset="-122"/>
                  <a:ea typeface="楷体_GB2312" pitchFamily="49" charset="-122"/>
                </a:rPr>
                <a:t>达到最大值。即求</a:t>
              </a:r>
              <a:endParaRPr lang="zh-CN" altLang="en-US" sz="2800">
                <a:latin typeface="Garamond" panose="02020404030301010803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703389" y="3141664"/>
            <a:ext cx="7272337" cy="611187"/>
            <a:chOff x="0" y="0"/>
            <a:chExt cx="4581" cy="385"/>
          </a:xfrm>
        </p:grpSpPr>
        <p:graphicFrame>
          <p:nvGraphicFramePr>
            <p:cNvPr id="17416" name="Object 3"/>
            <p:cNvGraphicFramePr>
              <a:graphicFrameLocks noChangeAspect="1"/>
            </p:cNvGraphicFramePr>
            <p:nvPr/>
          </p:nvGraphicFramePr>
          <p:xfrm>
            <a:off x="0" y="0"/>
            <a:ext cx="3406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0" r:id="rId7" imgW="2246925" imgH="253890" progId="Equation.DSMT4">
                    <p:embed/>
                  </p:oleObj>
                </mc:Choice>
                <mc:Fallback>
                  <p:oleObj r:id="rId7" imgW="2246925" imgH="253890" progId="Equation.DSMT4">
                    <p:embed/>
                    <p:pic>
                      <p:nvPicPr>
                        <p:cNvPr id="17416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3406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7" name="Rectangle 12"/>
            <p:cNvSpPr>
              <a:spLocks noChangeArrowheads="1"/>
            </p:cNvSpPr>
            <p:nvPr/>
          </p:nvSpPr>
          <p:spPr bwMode="auto">
            <a:xfrm>
              <a:off x="3538" y="45"/>
              <a:ext cx="104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楷体_GB2312" pitchFamily="49" charset="-122"/>
                  <a:ea typeface="楷体_GB2312" pitchFamily="49" charset="-122"/>
                </a:rPr>
                <a:t>使得</a:t>
              </a:r>
            </a:p>
          </p:txBody>
        </p:sp>
      </p:grpSp>
      <p:graphicFrame>
        <p:nvGraphicFramePr>
          <p:cNvPr id="313357" name="Object 2"/>
          <p:cNvGraphicFramePr>
            <a:graphicFrameLocks noChangeAspect="1"/>
          </p:cNvGraphicFramePr>
          <p:nvPr/>
        </p:nvGraphicFramePr>
        <p:xfrm>
          <a:off x="1703388" y="4076700"/>
          <a:ext cx="586581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r:id="rId9" imgW="2437342" imgH="253890" progId="Equation.DSMT4">
                  <p:embed/>
                </p:oleObj>
              </mc:Choice>
              <mc:Fallback>
                <p:oleObj r:id="rId9" imgW="2437342" imgH="253890" progId="Equation.DSMT4">
                  <p:embed/>
                  <p:pic>
                    <p:nvPicPr>
                      <p:cNvPr id="31335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4076700"/>
                        <a:ext cx="5865812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2024064" y="4929189"/>
          <a:ext cx="635952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11" imgW="2641600" imgH="254000" progId="Equation.DSMT4">
                  <p:embed/>
                </p:oleObj>
              </mc:Choice>
              <mc:Fallback>
                <p:oleObj name="Equation" r:id="rId11" imgW="2641600" imgH="254000" progId="Equation.DSMT4">
                  <p:embed/>
                  <p:pic>
                    <p:nvPicPr>
                      <p:cNvPr id="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4" y="4929189"/>
                        <a:ext cx="6359525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735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ChangeArrowheads="1"/>
          </p:cNvSpPr>
          <p:nvPr/>
        </p:nvSpPr>
        <p:spPr bwMode="auto">
          <a:xfrm>
            <a:off x="1774825" y="981076"/>
            <a:ext cx="82804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(1)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由总体分布和所给样本，求得似然函数</a:t>
            </a:r>
          </a:p>
        </p:txBody>
      </p:sp>
      <p:sp>
        <p:nvSpPr>
          <p:cNvPr id="315395" name="Text Box 3"/>
          <p:cNvSpPr txBox="1">
            <a:spLocks noChangeArrowheads="1"/>
          </p:cNvSpPr>
          <p:nvPr/>
        </p:nvSpPr>
        <p:spPr bwMode="auto">
          <a:xfrm>
            <a:off x="2424114" y="333375"/>
            <a:ext cx="16906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步骤：</a:t>
            </a:r>
          </a:p>
        </p:txBody>
      </p:sp>
      <p:graphicFrame>
        <p:nvGraphicFramePr>
          <p:cNvPr id="315396" name="Object 2"/>
          <p:cNvGraphicFramePr>
            <a:graphicFrameLocks noChangeAspect="1"/>
          </p:cNvGraphicFramePr>
          <p:nvPr/>
        </p:nvGraphicFramePr>
        <p:xfrm>
          <a:off x="2711450" y="1649413"/>
          <a:ext cx="5976938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r:id="rId3" imgW="2374900" imgH="431800" progId="Equation.DSMT4">
                  <p:embed/>
                </p:oleObj>
              </mc:Choice>
              <mc:Fallback>
                <p:oleObj r:id="rId3" imgW="2374900" imgH="431800" progId="Equation.DSMT4">
                  <p:embed/>
                  <p:pic>
                    <p:nvPicPr>
                      <p:cNvPr id="31539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1649413"/>
                        <a:ext cx="5976938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74825" y="2527301"/>
            <a:ext cx="8351838" cy="677863"/>
            <a:chOff x="0" y="0"/>
            <a:chExt cx="5261" cy="427"/>
          </a:xfrm>
        </p:grpSpPr>
        <p:sp>
          <p:nvSpPr>
            <p:cNvPr id="18445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5035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>
                <a:lnSpc>
                  <a:spcPct val="11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zh-CN" altLang="en-US" sz="2800"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) </a:t>
              </a:r>
              <a:r>
                <a:rPr lang="zh-CN" altLang="en-US" sz="2800">
                  <a:latin typeface="楷体_GB2312" pitchFamily="49" charset="-122"/>
                  <a:ea typeface="楷体_GB2312" pitchFamily="49" charset="-122"/>
                </a:rPr>
                <a:t>求似然函数</a:t>
              </a:r>
            </a:p>
          </p:txBody>
        </p:sp>
        <p:graphicFrame>
          <p:nvGraphicFramePr>
            <p:cNvPr id="18446" name="Object 6"/>
            <p:cNvGraphicFramePr>
              <a:graphicFrameLocks noChangeAspect="1"/>
            </p:cNvGraphicFramePr>
            <p:nvPr/>
          </p:nvGraphicFramePr>
          <p:xfrm>
            <a:off x="1815" y="69"/>
            <a:ext cx="1452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3" r:id="rId5" imgW="927503" imgH="228699" progId="Equation.DSMT4">
                    <p:embed/>
                  </p:oleObj>
                </mc:Choice>
                <mc:Fallback>
                  <p:oleObj r:id="rId5" imgW="927503" imgH="228699" progId="Equation.DSMT4">
                    <p:embed/>
                    <p:pic>
                      <p:nvPicPr>
                        <p:cNvPr id="1844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5" y="69"/>
                          <a:ext cx="1452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7" name="Rectangle 8"/>
            <p:cNvSpPr>
              <a:spLocks noChangeArrowheads="1"/>
            </p:cNvSpPr>
            <p:nvPr/>
          </p:nvSpPr>
          <p:spPr bwMode="auto">
            <a:xfrm>
              <a:off x="3266" y="69"/>
              <a:ext cx="199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楷体_GB2312" pitchFamily="49" charset="-122"/>
                  <a:ea typeface="楷体_GB2312" pitchFamily="49" charset="-122"/>
                </a:rPr>
                <a:t>的对数函数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524001" y="4437063"/>
            <a:ext cx="8702675" cy="557212"/>
            <a:chOff x="0" y="0"/>
            <a:chExt cx="5482" cy="351"/>
          </a:xfrm>
        </p:grpSpPr>
        <p:sp>
          <p:nvSpPr>
            <p:cNvPr id="18441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238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楷体_GB2312" pitchFamily="49" charset="-122"/>
                  <a:ea typeface="楷体_GB2312" pitchFamily="49" charset="-122"/>
                </a:rPr>
                <a:t>（化积商为和差，而</a:t>
              </a:r>
            </a:p>
          </p:txBody>
        </p:sp>
        <p:graphicFrame>
          <p:nvGraphicFramePr>
            <p:cNvPr id="18442" name="Object 4"/>
            <p:cNvGraphicFramePr>
              <a:graphicFrameLocks noChangeAspect="1"/>
            </p:cNvGraphicFramePr>
            <p:nvPr/>
          </p:nvGraphicFramePr>
          <p:xfrm>
            <a:off x="2109" y="0"/>
            <a:ext cx="1588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4" r:id="rId7" imgW="1067263" imgH="228699" progId="Equation.DSMT4">
                    <p:embed/>
                  </p:oleObj>
                </mc:Choice>
                <mc:Fallback>
                  <p:oleObj r:id="rId7" imgW="1067263" imgH="228699" progId="Equation.DSMT4">
                    <p:embed/>
                    <p:pic>
                      <p:nvPicPr>
                        <p:cNvPr id="1844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0"/>
                          <a:ext cx="1588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3" name="Rectangle 12"/>
            <p:cNvSpPr>
              <a:spLocks noChangeArrowheads="1"/>
            </p:cNvSpPr>
            <p:nvPr/>
          </p:nvSpPr>
          <p:spPr bwMode="auto">
            <a:xfrm>
              <a:off x="3696" y="0"/>
              <a:ext cx="4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楷体_GB2312" pitchFamily="49" charset="-122"/>
                  <a:ea typeface="楷体_GB2312" pitchFamily="49" charset="-122"/>
                </a:rPr>
                <a:t>和</a:t>
              </a:r>
            </a:p>
          </p:txBody>
        </p:sp>
        <p:graphicFrame>
          <p:nvGraphicFramePr>
            <p:cNvPr id="18444" name="Object 5"/>
            <p:cNvGraphicFramePr>
              <a:graphicFrameLocks noChangeAspect="1"/>
            </p:cNvGraphicFramePr>
            <p:nvPr/>
          </p:nvGraphicFramePr>
          <p:xfrm>
            <a:off x="4059" y="0"/>
            <a:ext cx="1423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5" r:id="rId9" imgW="927503" imgH="228699" progId="Equation.DSMT4">
                    <p:embed/>
                  </p:oleObj>
                </mc:Choice>
                <mc:Fallback>
                  <p:oleObj r:id="rId9" imgW="927503" imgH="228699" progId="Equation.DSMT4">
                    <p:embed/>
                    <p:pic>
                      <p:nvPicPr>
                        <p:cNvPr id="18444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0"/>
                          <a:ext cx="1423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5406" name="Rectangle 14"/>
          <p:cNvSpPr>
            <a:spLocks noChangeArrowheads="1"/>
          </p:cNvSpPr>
          <p:nvPr/>
        </p:nvSpPr>
        <p:spPr bwMode="auto">
          <a:xfrm>
            <a:off x="2351088" y="5229226"/>
            <a:ext cx="304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同时取得最大值）</a:t>
            </a:r>
          </a:p>
        </p:txBody>
      </p:sp>
      <p:graphicFrame>
        <p:nvGraphicFramePr>
          <p:cNvPr id="315407" name="Object 3"/>
          <p:cNvGraphicFramePr>
            <a:graphicFrameLocks noChangeAspect="1"/>
          </p:cNvGraphicFramePr>
          <p:nvPr/>
        </p:nvGraphicFramePr>
        <p:xfrm>
          <a:off x="2328863" y="3284538"/>
          <a:ext cx="67437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r:id="rId11" imgW="2678537" imgH="431613" progId="Equation.DSMT4">
                  <p:embed/>
                </p:oleObj>
              </mc:Choice>
              <mc:Fallback>
                <p:oleObj r:id="rId11" imgW="2678537" imgH="431613" progId="Equation.DSMT4">
                  <p:embed/>
                  <p:pic>
                    <p:nvPicPr>
                      <p:cNvPr id="3154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3284538"/>
                        <a:ext cx="67437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785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1000"/>
                                        <p:tgtEl>
                                          <p:spTgt spid="3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5" dur="1000"/>
                                        <p:tgtEl>
                                          <p:spTgt spid="3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1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4" grpId="0" autoUpdateAnimBg="0"/>
      <p:bldP spid="315395" grpId="0" autoUpdateAnimBg="0"/>
      <p:bldP spid="31540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2063750" y="584201"/>
            <a:ext cx="7634288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(3) 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解方程组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935414" y="1268414"/>
            <a:ext cx="4529137" cy="4524375"/>
            <a:chOff x="0" y="0"/>
            <a:chExt cx="2853" cy="2850"/>
          </a:xfrm>
        </p:grpSpPr>
        <p:graphicFrame>
          <p:nvGraphicFramePr>
            <p:cNvPr id="19460" name="Object 2"/>
            <p:cNvGraphicFramePr>
              <a:graphicFrameLocks noChangeAspect="1"/>
            </p:cNvGraphicFramePr>
            <p:nvPr/>
          </p:nvGraphicFramePr>
          <p:xfrm>
            <a:off x="363" y="0"/>
            <a:ext cx="2445" cy="7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6" r:id="rId3" imgW="1422400" imgH="444500" progId="Equation.DSMT4">
                    <p:embed/>
                  </p:oleObj>
                </mc:Choice>
                <mc:Fallback>
                  <p:oleObj r:id="rId3" imgW="1422400" imgH="444500" progId="Equation.DSMT4">
                    <p:embed/>
                    <p:pic>
                      <p:nvPicPr>
                        <p:cNvPr id="1946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" y="0"/>
                          <a:ext cx="2445" cy="7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1" name="Object 3"/>
            <p:cNvGraphicFramePr>
              <a:graphicFrameLocks noChangeAspect="1"/>
            </p:cNvGraphicFramePr>
            <p:nvPr/>
          </p:nvGraphicFramePr>
          <p:xfrm>
            <a:off x="408" y="725"/>
            <a:ext cx="2445" cy="7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7" r:id="rId5" imgW="1422400" imgH="444500" progId="Equation.DSMT4">
                    <p:embed/>
                  </p:oleObj>
                </mc:Choice>
                <mc:Fallback>
                  <p:oleObj r:id="rId5" imgW="1422400" imgH="444500" progId="Equation.DSMT4">
                    <p:embed/>
                    <p:pic>
                      <p:nvPicPr>
                        <p:cNvPr id="19461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" y="725"/>
                          <a:ext cx="2445" cy="7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2" name="Object 4"/>
            <p:cNvGraphicFramePr>
              <a:graphicFrameLocks noChangeAspect="1"/>
            </p:cNvGraphicFramePr>
            <p:nvPr/>
          </p:nvGraphicFramePr>
          <p:xfrm>
            <a:off x="363" y="2086"/>
            <a:ext cx="2445" cy="7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8" r:id="rId7" imgW="1422400" imgH="444500" progId="Equation.DSMT4">
                    <p:embed/>
                  </p:oleObj>
                </mc:Choice>
                <mc:Fallback>
                  <p:oleObj r:id="rId7" imgW="1422400" imgH="444500" progId="Equation.DSMT4">
                    <p:embed/>
                    <p:pic>
                      <p:nvPicPr>
                        <p:cNvPr id="1946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" y="2086"/>
                          <a:ext cx="2445" cy="7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589" y="1633"/>
              <a:ext cx="192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3400" b="1">
                  <a:solidFill>
                    <a:srgbClr val="4E3B30"/>
                  </a:solidFill>
                  <a:latin typeface="MT Extra" panose="05050102010205020202" pitchFamily="18" charset="2"/>
                  <a:ea typeface="宋体" panose="02010600030101010101" pitchFamily="2" charset="-122"/>
                </a:rPr>
                <a:t>LLLLLLL</a:t>
              </a:r>
              <a:endParaRPr lang="en-US" altLang="zh-CN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64" name="AutoShape 8"/>
            <p:cNvSpPr>
              <a:spLocks/>
            </p:cNvSpPr>
            <p:nvPr/>
          </p:nvSpPr>
          <p:spPr bwMode="auto">
            <a:xfrm>
              <a:off x="0" y="408"/>
              <a:ext cx="226" cy="2132"/>
            </a:xfrm>
            <a:prstGeom prst="leftBrace">
              <a:avLst>
                <a:gd name="adj1" fmla="val 78614"/>
                <a:gd name="adj2" fmla="val 50000"/>
              </a:avLst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12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9982200" y="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b="1">
                <a:solidFill>
                  <a:srgbClr val="FFFFFF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7-22</a:t>
            </a:r>
          </a:p>
        </p:txBody>
      </p:sp>
      <p:graphicFrame>
        <p:nvGraphicFramePr>
          <p:cNvPr id="314371" name="Object 2"/>
          <p:cNvGraphicFramePr>
            <a:graphicFrameLocks noChangeAspect="1"/>
          </p:cNvGraphicFramePr>
          <p:nvPr/>
        </p:nvGraphicFramePr>
        <p:xfrm>
          <a:off x="2208214" y="1052513"/>
          <a:ext cx="2879725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r:id="rId3" imgW="1372196" imgH="749625" progId="Equation.DSMT4">
                  <p:embed/>
                </p:oleObj>
              </mc:Choice>
              <mc:Fallback>
                <p:oleObj r:id="rId3" imgW="1372196" imgH="749625" progId="Equation.DSMT4">
                  <p:embed/>
                  <p:pic>
                    <p:nvPicPr>
                      <p:cNvPr id="31437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1052513"/>
                        <a:ext cx="2879725" cy="205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5880100" y="1412876"/>
            <a:ext cx="4464050" cy="128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称为未知参数   </a:t>
            </a:r>
            <a:r>
              <a:rPr lang="zh-CN" altLang="en-US" sz="2800" b="1" i="1">
                <a:solidFill>
                  <a:srgbClr val="F0A22E"/>
                </a:solidFill>
                <a:latin typeface="Garamond" panose="02020404030301010803" pitchFamily="18" charset="0"/>
                <a:ea typeface="楷体_GB2312" pitchFamily="49" charset="-122"/>
                <a:sym typeface="Symbol" pitchFamily="18" charset="2"/>
              </a:rPr>
              <a:t></a:t>
            </a:r>
            <a:r>
              <a:rPr lang="en-US" altLang="zh-CN" sz="2800" b="1" baseline="-25000">
                <a:solidFill>
                  <a:srgbClr val="F0A22E"/>
                </a:solidFill>
                <a:latin typeface="Garamond" panose="02020404030301010803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800" b="1">
                <a:solidFill>
                  <a:srgbClr val="F0A22E"/>
                </a:solidFill>
                <a:latin typeface="Garamond" panose="02020404030301010803" pitchFamily="18" charset="0"/>
                <a:ea typeface="楷体_GB2312" pitchFamily="49" charset="-122"/>
                <a:sym typeface="Symbol" pitchFamily="18" charset="2"/>
              </a:rPr>
              <a:t>, ,</a:t>
            </a:r>
            <a:r>
              <a:rPr lang="en-US" altLang="zh-CN" sz="2800" b="1" i="1">
                <a:solidFill>
                  <a:srgbClr val="F0A22E"/>
                </a:solidFill>
                <a:latin typeface="Garamond" panose="02020404030301010803" pitchFamily="18" charset="0"/>
                <a:ea typeface="楷体_GB2312" pitchFamily="49" charset="-122"/>
                <a:sym typeface="Symbol" pitchFamily="18" charset="2"/>
              </a:rPr>
              <a:t></a:t>
            </a:r>
            <a:r>
              <a:rPr lang="en-US" altLang="zh-CN" sz="2800" b="1" i="1" baseline="-25000">
                <a:solidFill>
                  <a:srgbClr val="F0A22E"/>
                </a:solidFill>
                <a:latin typeface="Garamond" panose="02020404030301010803" pitchFamily="18" charset="0"/>
                <a:ea typeface="楷体_GB2312" pitchFamily="49" charset="-122"/>
                <a:sym typeface="Symbol" pitchFamily="18" charset="2"/>
              </a:rPr>
              <a:t>k</a:t>
            </a:r>
            <a:r>
              <a:rPr lang="en-US" altLang="zh-CN" sz="2800" b="1" i="1" baseline="-2500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的</a:t>
            </a:r>
            <a:r>
              <a:rPr lang="zh-CN" altLang="en-US" sz="3200" b="1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rPr>
              <a:t>极大似然估计值</a:t>
            </a:r>
          </a:p>
        </p:txBody>
      </p:sp>
      <p:sp>
        <p:nvSpPr>
          <p:cNvPr id="314373" name="AutoShape 5"/>
          <p:cNvSpPr>
            <a:spLocks/>
          </p:cNvSpPr>
          <p:nvPr/>
        </p:nvSpPr>
        <p:spPr bwMode="auto">
          <a:xfrm>
            <a:off x="5160963" y="1339851"/>
            <a:ext cx="304800" cy="1616075"/>
          </a:xfrm>
          <a:prstGeom prst="rightBrace">
            <a:avLst>
              <a:gd name="adj1" fmla="val 44184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14374" name="Rectangle 6"/>
          <p:cNvSpPr>
            <a:spLocks noChangeArrowheads="1"/>
          </p:cNvSpPr>
          <p:nvPr/>
        </p:nvSpPr>
        <p:spPr bwMode="auto">
          <a:xfrm>
            <a:off x="1847850" y="333376"/>
            <a:ext cx="3600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这样得到的估计值</a:t>
            </a:r>
          </a:p>
        </p:txBody>
      </p:sp>
      <p:sp>
        <p:nvSpPr>
          <p:cNvPr id="314375" name="Rectangle 7"/>
          <p:cNvSpPr>
            <a:spLocks noChangeArrowheads="1"/>
          </p:cNvSpPr>
          <p:nvPr/>
        </p:nvSpPr>
        <p:spPr bwMode="auto">
          <a:xfrm>
            <a:off x="1919288" y="3284538"/>
            <a:ext cx="4176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对应的统计量</a:t>
            </a:r>
            <a:endParaRPr lang="zh-CN" altLang="en-US" sz="2800" b="1">
              <a:solidFill>
                <a:srgbClr val="FFFF00"/>
              </a:solidFill>
              <a:latin typeface="Garamond" panose="02020404030301010803" pitchFamily="18" charset="0"/>
              <a:ea typeface="楷体_GB2312" pitchFamily="49" charset="-122"/>
            </a:endParaRPr>
          </a:p>
        </p:txBody>
      </p:sp>
      <p:graphicFrame>
        <p:nvGraphicFramePr>
          <p:cNvPr id="314376" name="Object 3"/>
          <p:cNvGraphicFramePr>
            <a:graphicFrameLocks noChangeAspect="1"/>
          </p:cNvGraphicFramePr>
          <p:nvPr/>
        </p:nvGraphicFramePr>
        <p:xfrm>
          <a:off x="2362200" y="3933825"/>
          <a:ext cx="3259138" cy="186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5" imgW="1346200" imgH="749300" progId="Equation.DSMT4">
                  <p:embed/>
                </p:oleObj>
              </mc:Choice>
              <mc:Fallback>
                <p:oleObj name="Equation" r:id="rId5" imgW="1346200" imgH="749300" progId="Equation.DSMT4">
                  <p:embed/>
                  <p:pic>
                    <p:nvPicPr>
                      <p:cNvPr id="31437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933825"/>
                        <a:ext cx="3259138" cy="186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77" name="Rectangle 9"/>
          <p:cNvSpPr>
            <a:spLocks noChangeArrowheads="1"/>
          </p:cNvSpPr>
          <p:nvPr/>
        </p:nvSpPr>
        <p:spPr bwMode="auto">
          <a:xfrm>
            <a:off x="6130926" y="4221163"/>
            <a:ext cx="4537075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称为未知参数</a:t>
            </a:r>
            <a:r>
              <a:rPr lang="zh-CN" altLang="en-US" sz="2800" b="1" i="1">
                <a:solidFill>
                  <a:srgbClr val="F0A22E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</a:t>
            </a:r>
            <a:r>
              <a:rPr lang="zh-CN" altLang="en-US" sz="2800" b="1" baseline="-25000">
                <a:solidFill>
                  <a:srgbClr val="F0A22E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800" b="1">
                <a:solidFill>
                  <a:srgbClr val="F0A22E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,,</a:t>
            </a:r>
            <a:r>
              <a:rPr lang="zh-CN" altLang="en-US" sz="2800" b="1" i="1">
                <a:solidFill>
                  <a:srgbClr val="F0A22E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</a:t>
            </a:r>
            <a:r>
              <a:rPr lang="zh-CN" altLang="en-US" sz="2800" b="1" i="1" baseline="-25000">
                <a:solidFill>
                  <a:srgbClr val="F0A22E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k</a:t>
            </a:r>
            <a:r>
              <a:rPr lang="zh-CN" altLang="en-US" sz="2800" b="1" i="1" baseline="-25000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的   </a:t>
            </a:r>
            <a:r>
              <a:rPr lang="zh-CN" altLang="en-US" sz="3200" b="1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rPr>
              <a:t>极大似然估计量</a:t>
            </a:r>
          </a:p>
        </p:txBody>
      </p:sp>
      <p:sp>
        <p:nvSpPr>
          <p:cNvPr id="314378" name="AutoShape 10"/>
          <p:cNvSpPr>
            <a:spLocks/>
          </p:cNvSpPr>
          <p:nvPr/>
        </p:nvSpPr>
        <p:spPr bwMode="auto">
          <a:xfrm>
            <a:off x="5808663" y="4221163"/>
            <a:ext cx="304800" cy="1401762"/>
          </a:xfrm>
          <a:prstGeom prst="rightBrace">
            <a:avLst>
              <a:gd name="adj1" fmla="val 38325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759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1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2" grpId="0" autoUpdateAnimBg="0"/>
      <p:bldP spid="314373" grpId="0" animBg="1"/>
      <p:bldP spid="314374" grpId="0" autoUpdateAnimBg="0"/>
      <p:bldP spid="314375" grpId="0" autoUpdateAnimBg="0"/>
      <p:bldP spid="314377" grpId="0" autoUpdateAnimBg="0"/>
      <p:bldP spid="31437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9982200" y="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b="1">
                <a:solidFill>
                  <a:srgbClr val="FFFFFF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7-12</a:t>
            </a:r>
          </a:p>
        </p:txBody>
      </p:sp>
      <p:sp>
        <p:nvSpPr>
          <p:cNvPr id="318467" name="Text Box 3"/>
          <p:cNvSpPr txBox="1">
            <a:spLocks noChangeArrowheads="1"/>
          </p:cNvSpPr>
          <p:nvPr/>
        </p:nvSpPr>
        <p:spPr bwMode="auto">
          <a:xfrm>
            <a:off x="2279650" y="2627314"/>
            <a:ext cx="763270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    若待估参数只有一个，则似然函数是一元函数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L(</a:t>
            </a:r>
            <a:r>
              <a:rPr lang="el-GR" altLang="en-US" sz="2800" b="1" i="1">
                <a:solidFill>
                  <a:srgbClr val="4E3B3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rPr>
              <a:t>θ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，此时，只须将上述步骤中求偏导改为求导即可。</a:t>
            </a:r>
          </a:p>
        </p:txBody>
      </p:sp>
      <p:sp>
        <p:nvSpPr>
          <p:cNvPr id="318468" name="Rectangle 4"/>
          <p:cNvSpPr>
            <a:spLocks noChangeArrowheads="1"/>
          </p:cNvSpPr>
          <p:nvPr/>
        </p:nvSpPr>
        <p:spPr bwMode="auto">
          <a:xfrm>
            <a:off x="2351088" y="1557339"/>
            <a:ext cx="2520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rPr>
              <a:t>说明：</a:t>
            </a:r>
          </a:p>
        </p:txBody>
      </p:sp>
    </p:spTree>
    <p:extLst>
      <p:ext uri="{BB962C8B-B14F-4D97-AF65-F5344CB8AC3E}">
        <p14:creationId xmlns:p14="http://schemas.microsoft.com/office/powerpoint/2010/main" val="70350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autoUpdateAnimBg="0"/>
      <p:bldP spid="31846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490" name="Object 2"/>
          <p:cNvGraphicFramePr>
            <a:graphicFrameLocks noChangeAspect="1"/>
          </p:cNvGraphicFramePr>
          <p:nvPr/>
        </p:nvGraphicFramePr>
        <p:xfrm>
          <a:off x="2560639" y="4508500"/>
          <a:ext cx="5775325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3" imgW="2400300" imgH="419100" progId="Equation.DSMT4">
                  <p:embed/>
                </p:oleObj>
              </mc:Choice>
              <mc:Fallback>
                <p:oleObj name="Equation" r:id="rId3" imgW="2400300" imgH="419100" progId="Equation.DSMT4">
                  <p:embed/>
                  <p:pic>
                    <p:nvPicPr>
                      <p:cNvPr id="3194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639" y="4508500"/>
                        <a:ext cx="5775325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19288" y="549275"/>
            <a:ext cx="8208962" cy="604838"/>
            <a:chOff x="0" y="0"/>
            <a:chExt cx="5171" cy="381"/>
          </a:xfrm>
        </p:grpSpPr>
        <p:sp>
          <p:nvSpPr>
            <p:cNvPr id="2254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326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b="1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5.</a:t>
              </a:r>
              <a:r>
                <a:rPr lang="en-US" altLang="zh-CN" b="1">
                  <a:solidFill>
                    <a:prstClr val="black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2800" b="1">
                  <a:solidFill>
                    <a:srgbClr val="4E3B30"/>
                  </a:solidFill>
                  <a:latin typeface="楷体_GB2312" pitchFamily="49" charset="-122"/>
                  <a:ea typeface="楷体_GB2312" pitchFamily="49" charset="-122"/>
                </a:rPr>
                <a:t>设总体</a:t>
              </a:r>
              <a:r>
                <a:rPr lang="en-US" altLang="zh-CN" sz="2800" b="1" i="1">
                  <a:solidFill>
                    <a:srgbClr val="4E3B30"/>
                  </a:solidFill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lang="zh-CN" altLang="en-US" sz="2800" b="1">
                  <a:solidFill>
                    <a:srgbClr val="4E3B30"/>
                  </a:solidFill>
                  <a:latin typeface="楷体_GB2312" pitchFamily="49" charset="-122"/>
                  <a:ea typeface="楷体_GB2312" pitchFamily="49" charset="-122"/>
                </a:rPr>
                <a:t>服从参数为</a:t>
              </a:r>
            </a:p>
          </p:txBody>
        </p:sp>
        <p:graphicFrame>
          <p:nvGraphicFramePr>
            <p:cNvPr id="22547" name="Object 5"/>
            <p:cNvGraphicFramePr>
              <a:graphicFrameLocks noChangeAspect="1"/>
            </p:cNvGraphicFramePr>
            <p:nvPr/>
          </p:nvGraphicFramePr>
          <p:xfrm>
            <a:off x="2767" y="45"/>
            <a:ext cx="82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5" r:id="rId5" imgW="546100" imgH="203200" progId="Equation.3">
                    <p:embed/>
                  </p:oleObj>
                </mc:Choice>
                <mc:Fallback>
                  <p:oleObj r:id="rId5" imgW="546100" imgH="203200" progId="Equation.3">
                    <p:embed/>
                    <p:pic>
                      <p:nvPicPr>
                        <p:cNvPr id="2254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7" y="45"/>
                          <a:ext cx="82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8" name="Text Box 6"/>
            <p:cNvSpPr txBox="1">
              <a:spLocks noChangeArrowheads="1"/>
            </p:cNvSpPr>
            <p:nvPr/>
          </p:nvSpPr>
          <p:spPr bwMode="auto">
            <a:xfrm>
              <a:off x="3674" y="45"/>
              <a:ext cx="149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楷体_GB2312" pitchFamily="49" charset="-122"/>
                  <a:ea typeface="楷体_GB2312" pitchFamily="49" charset="-122"/>
                </a:rPr>
                <a:t>的泊松分</a:t>
              </a:r>
            </a:p>
          </p:txBody>
        </p:sp>
      </p:grpSp>
      <p:sp>
        <p:nvSpPr>
          <p:cNvPr id="319495" name="Text Box 7"/>
          <p:cNvSpPr txBox="1">
            <a:spLocks noChangeArrowheads="1"/>
          </p:cNvSpPr>
          <p:nvPr/>
        </p:nvSpPr>
        <p:spPr bwMode="auto">
          <a:xfrm>
            <a:off x="1774825" y="1344613"/>
            <a:ext cx="5162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布，求参数</a:t>
            </a:r>
            <a:r>
              <a:rPr lang="el-GR" altLang="en-US" sz="2800" b="1" i="1" dirty="0">
                <a:solidFill>
                  <a:srgbClr val="4E3B3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rPr>
              <a:t>λ</a:t>
            </a:r>
            <a:r>
              <a:rPr lang="zh-CN" altLang="en-US" sz="2800" b="1" dirty="0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的极大似然估计量</a:t>
            </a:r>
          </a:p>
        </p:txBody>
      </p:sp>
      <p:sp>
        <p:nvSpPr>
          <p:cNvPr id="319496" name="Text Box 8"/>
          <p:cNvSpPr txBox="1">
            <a:spLocks noChangeArrowheads="1"/>
          </p:cNvSpPr>
          <p:nvPr/>
        </p:nvSpPr>
        <p:spPr bwMode="auto">
          <a:xfrm>
            <a:off x="1703389" y="2060575"/>
            <a:ext cx="1152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  <a:endParaRPr lang="zh-CN" altLang="en-US" sz="2800" b="1">
              <a:solidFill>
                <a:prstClr val="blac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847850" y="2852739"/>
            <a:ext cx="6248400" cy="593725"/>
            <a:chOff x="0" y="0"/>
            <a:chExt cx="3936" cy="374"/>
          </a:xfrm>
        </p:grpSpPr>
        <p:sp>
          <p:nvSpPr>
            <p:cNvPr id="22544" name="Text Box 10"/>
            <p:cNvSpPr txBox="1">
              <a:spLocks noChangeArrowheads="1"/>
            </p:cNvSpPr>
            <p:nvPr/>
          </p:nvSpPr>
          <p:spPr bwMode="auto">
            <a:xfrm>
              <a:off x="0" y="0"/>
              <a:ext cx="28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楷体_GB2312" pitchFamily="49" charset="-122"/>
                  <a:ea typeface="楷体_GB2312" pitchFamily="49" charset="-122"/>
                </a:rPr>
                <a:t>的样本，样本观察值为</a:t>
              </a:r>
            </a:p>
          </p:txBody>
        </p:sp>
        <p:graphicFrame>
          <p:nvGraphicFramePr>
            <p:cNvPr id="22545" name="Object 4"/>
            <p:cNvGraphicFramePr>
              <a:graphicFrameLocks noChangeAspect="1"/>
            </p:cNvGraphicFramePr>
            <p:nvPr/>
          </p:nvGraphicFramePr>
          <p:xfrm>
            <a:off x="2358" y="0"/>
            <a:ext cx="1578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6" r:id="rId7" imgW="965619" imgH="228699" progId="Equation.3">
                    <p:embed/>
                  </p:oleObj>
                </mc:Choice>
                <mc:Fallback>
                  <p:oleObj r:id="rId7" imgW="965619" imgH="228699" progId="Equation.3">
                    <p:embed/>
                    <p:pic>
                      <p:nvPicPr>
                        <p:cNvPr id="2254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8" y="0"/>
                          <a:ext cx="1578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35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705601" y="6184614"/>
            <a:ext cx="184731" cy="584775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2536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924801" y="6184614"/>
            <a:ext cx="184731" cy="584775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2537" name="AutoShape 14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9220201" y="6184614"/>
            <a:ext cx="184731" cy="584775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19503" name="Rectangle 15"/>
          <p:cNvSpPr>
            <a:spLocks noChangeArrowheads="1"/>
          </p:cNvSpPr>
          <p:nvPr/>
        </p:nvSpPr>
        <p:spPr bwMode="auto">
          <a:xfrm>
            <a:off x="1919289" y="3716338"/>
            <a:ext cx="4105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泊松分布的分布律为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495550" y="2133600"/>
            <a:ext cx="6192838" cy="596900"/>
            <a:chOff x="0" y="0"/>
            <a:chExt cx="3901" cy="376"/>
          </a:xfrm>
        </p:grpSpPr>
        <p:graphicFrame>
          <p:nvGraphicFramePr>
            <p:cNvPr id="22541" name="Object 3"/>
            <p:cNvGraphicFramePr>
              <a:graphicFrameLocks noChangeAspect="1"/>
            </p:cNvGraphicFramePr>
            <p:nvPr/>
          </p:nvGraphicFramePr>
          <p:xfrm>
            <a:off x="318" y="0"/>
            <a:ext cx="1393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7" name="Equation" r:id="rId9" imgW="863225" imgH="228501" progId="Equation.DSMT4">
                    <p:embed/>
                  </p:oleObj>
                </mc:Choice>
                <mc:Fallback>
                  <p:oleObj name="Equation" r:id="rId9" imgW="863225" imgH="228501" progId="Equation.DSMT4">
                    <p:embed/>
                    <p:pic>
                      <p:nvPicPr>
                        <p:cNvPr id="22541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" y="0"/>
                          <a:ext cx="1393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2" name="Text Box 18"/>
            <p:cNvSpPr txBox="1">
              <a:spLocks noChangeArrowheads="1"/>
            </p:cNvSpPr>
            <p:nvPr/>
          </p:nvSpPr>
          <p:spPr bwMode="auto">
            <a:xfrm>
              <a:off x="1724" y="0"/>
              <a:ext cx="217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楷体_GB2312" pitchFamily="49" charset="-122"/>
                  <a:ea typeface="楷体_GB2312" pitchFamily="49" charset="-122"/>
                </a:rPr>
                <a:t>为从总体中随机抽取</a:t>
              </a:r>
            </a:p>
          </p:txBody>
        </p:sp>
        <p:sp>
          <p:nvSpPr>
            <p:cNvPr id="22543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楷体_GB2312" pitchFamily="49" charset="-122"/>
                  <a:ea typeface="楷体_GB2312" pitchFamily="49" charset="-122"/>
                </a:rPr>
                <a:t>设</a:t>
              </a:r>
            </a:p>
          </p:txBody>
        </p:sp>
      </p:grpSp>
      <p:graphicFrame>
        <p:nvGraphicFramePr>
          <p:cNvPr id="148489" name="Object 6"/>
          <p:cNvGraphicFramePr>
            <a:graphicFrameLocks noChangeAspect="1"/>
          </p:cNvGraphicFramePr>
          <p:nvPr/>
        </p:nvGraphicFramePr>
        <p:xfrm>
          <a:off x="4079876" y="692150"/>
          <a:ext cx="504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11" imgW="126835" imgH="202936" progId="Equation.DSMT4">
                  <p:embed/>
                </p:oleObj>
              </mc:Choice>
              <mc:Fallback>
                <p:oleObj name="Equation" r:id="rId11" imgW="126835" imgH="202936" progId="Equation.DSMT4">
                  <p:embed/>
                  <p:pic>
                    <p:nvPicPr>
                      <p:cNvPr id="14848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6" y="692150"/>
                        <a:ext cx="5048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719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1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1000"/>
                                        <p:tgtEl>
                                          <p:spTgt spid="3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5" grpId="0" autoUpdateAnimBg="0"/>
      <p:bldP spid="319496" grpId="0" autoUpdateAnimBg="0"/>
      <p:bldP spid="31950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0514" name="Object 2"/>
          <p:cNvGraphicFramePr>
            <a:graphicFrameLocks noChangeAspect="1"/>
          </p:cNvGraphicFramePr>
          <p:nvPr/>
        </p:nvGraphicFramePr>
        <p:xfrm>
          <a:off x="2063750" y="1412876"/>
          <a:ext cx="356870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r:id="rId3" imgW="1105380" imgH="457399" progId="Equation.3">
                  <p:embed/>
                </p:oleObj>
              </mc:Choice>
              <mc:Fallback>
                <p:oleObj r:id="rId3" imgW="1105380" imgH="457399" progId="Equation.3">
                  <p:embed/>
                  <p:pic>
                    <p:nvPicPr>
                      <p:cNvPr id="3205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1412876"/>
                        <a:ext cx="3568700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15" name="Text Box 3"/>
          <p:cNvSpPr txBox="1">
            <a:spLocks noChangeArrowheads="1"/>
          </p:cNvSpPr>
          <p:nvPr/>
        </p:nvSpPr>
        <p:spPr bwMode="auto">
          <a:xfrm>
            <a:off x="1992314" y="476251"/>
            <a:ext cx="1970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似然函数为</a:t>
            </a:r>
          </a:p>
        </p:txBody>
      </p:sp>
      <p:sp>
        <p:nvSpPr>
          <p:cNvPr id="2355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705601" y="6184614"/>
            <a:ext cx="184731" cy="584775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355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924801" y="6184614"/>
            <a:ext cx="184731" cy="584775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3558" name="AutoShape 6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9220201" y="6184614"/>
            <a:ext cx="184731" cy="584775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20519" name="Object 3"/>
          <p:cNvGraphicFramePr>
            <a:graphicFrameLocks noChangeAspect="1"/>
          </p:cNvGraphicFramePr>
          <p:nvPr/>
        </p:nvGraphicFramePr>
        <p:xfrm>
          <a:off x="5664200" y="981075"/>
          <a:ext cx="4248150" cy="183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r:id="rId5" imgW="1282700" imgH="622300" progId="Equation.3">
                  <p:embed/>
                </p:oleObj>
              </mc:Choice>
              <mc:Fallback>
                <p:oleObj r:id="rId5" imgW="1282700" imgH="622300" progId="Equation.3">
                  <p:embed/>
                  <p:pic>
                    <p:nvPicPr>
                      <p:cNvPr id="3205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981075"/>
                        <a:ext cx="4248150" cy="183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20" name="Text Box 8"/>
          <p:cNvSpPr txBox="1">
            <a:spLocks noChangeArrowheads="1"/>
          </p:cNvSpPr>
          <p:nvPr/>
        </p:nvSpPr>
        <p:spPr bwMode="auto">
          <a:xfrm>
            <a:off x="2063751" y="3213101"/>
            <a:ext cx="3311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两边取对数，得</a:t>
            </a:r>
          </a:p>
        </p:txBody>
      </p:sp>
      <p:graphicFrame>
        <p:nvGraphicFramePr>
          <p:cNvPr id="320521" name="Object 4"/>
          <p:cNvGraphicFramePr>
            <a:graphicFrameLocks noChangeAspect="1"/>
          </p:cNvGraphicFramePr>
          <p:nvPr/>
        </p:nvGraphicFramePr>
        <p:xfrm>
          <a:off x="2351088" y="4149725"/>
          <a:ext cx="6121400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r:id="rId7" imgW="2362200" imgH="431800" progId="Equation.3">
                  <p:embed/>
                </p:oleObj>
              </mc:Choice>
              <mc:Fallback>
                <p:oleObj r:id="rId7" imgW="2362200" imgH="431800" progId="Equation.3">
                  <p:embed/>
                  <p:pic>
                    <p:nvPicPr>
                      <p:cNvPr id="32052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4149725"/>
                        <a:ext cx="6121400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982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autoUpdateAnimBg="0"/>
      <p:bldP spid="32052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1538" name="Object 2"/>
          <p:cNvGraphicFramePr>
            <a:graphicFrameLocks noChangeAspect="1"/>
          </p:cNvGraphicFramePr>
          <p:nvPr/>
        </p:nvGraphicFramePr>
        <p:xfrm>
          <a:off x="2208214" y="1557339"/>
          <a:ext cx="173037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r:id="rId3" imgW="647419" imgH="406224" progId="Equation.3">
                  <p:embed/>
                </p:oleObj>
              </mc:Choice>
              <mc:Fallback>
                <p:oleObj r:id="rId3" imgW="647419" imgH="406224" progId="Equation.3">
                  <p:embed/>
                  <p:pic>
                    <p:nvPicPr>
                      <p:cNvPr id="3215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1557339"/>
                        <a:ext cx="1730375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39" name="Rectangle 3"/>
          <p:cNvSpPr>
            <a:spLocks noChangeArrowheads="1"/>
          </p:cNvSpPr>
          <p:nvPr/>
        </p:nvSpPr>
        <p:spPr bwMode="auto">
          <a:xfrm>
            <a:off x="6367331" y="1913445"/>
            <a:ext cx="6511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=0</a:t>
            </a:r>
          </a:p>
        </p:txBody>
      </p:sp>
      <p:sp>
        <p:nvSpPr>
          <p:cNvPr id="321540" name="Rectangle 4"/>
          <p:cNvSpPr>
            <a:spLocks noChangeArrowheads="1"/>
          </p:cNvSpPr>
          <p:nvPr/>
        </p:nvSpPr>
        <p:spPr bwMode="auto">
          <a:xfrm>
            <a:off x="2160589" y="3314701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得</a:t>
            </a:r>
          </a:p>
        </p:txBody>
      </p:sp>
      <p:sp>
        <p:nvSpPr>
          <p:cNvPr id="321541" name="Rectangle 5"/>
          <p:cNvSpPr>
            <a:spLocks noChangeArrowheads="1"/>
          </p:cNvSpPr>
          <p:nvPr/>
        </p:nvSpPr>
        <p:spPr bwMode="auto">
          <a:xfrm>
            <a:off x="2063751" y="476251"/>
            <a:ext cx="48244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对</a:t>
            </a:r>
            <a:r>
              <a:rPr lang="el-GR" altLang="en-US" sz="2800" b="1" i="1">
                <a:solidFill>
                  <a:srgbClr val="4E3B3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rPr>
              <a:t>λ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求导，并令其为</a:t>
            </a:r>
            <a:r>
              <a:rPr lang="en-US" altLang="zh-CN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</p:txBody>
      </p:sp>
      <p:graphicFrame>
        <p:nvGraphicFramePr>
          <p:cNvPr id="321542" name="Object 3"/>
          <p:cNvGraphicFramePr>
            <a:graphicFrameLocks noChangeAspect="1"/>
          </p:cNvGraphicFramePr>
          <p:nvPr/>
        </p:nvGraphicFramePr>
        <p:xfrm>
          <a:off x="3216275" y="2997201"/>
          <a:ext cx="325913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r:id="rId5" imgW="1028700" imgH="431800" progId="Equation.3">
                  <p:embed/>
                </p:oleObj>
              </mc:Choice>
              <mc:Fallback>
                <p:oleObj r:id="rId5" imgW="1028700" imgH="431800" progId="Equation.3">
                  <p:embed/>
                  <p:pic>
                    <p:nvPicPr>
                      <p:cNvPr id="32154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2997201"/>
                        <a:ext cx="3259138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43" name="Text Box 7"/>
          <p:cNvSpPr txBox="1">
            <a:spLocks noChangeArrowheads="1"/>
          </p:cNvSpPr>
          <p:nvPr/>
        </p:nvSpPr>
        <p:spPr bwMode="auto">
          <a:xfrm>
            <a:off x="1992314" y="4489451"/>
            <a:ext cx="66246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所以参数</a:t>
            </a:r>
            <a:r>
              <a:rPr lang="el-GR" altLang="en-US" sz="2800" b="1" i="1">
                <a:solidFill>
                  <a:srgbClr val="4E3B3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rPr>
              <a:t>λ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的极大似然估计量为：</a:t>
            </a:r>
            <a:endParaRPr lang="zh-CN" altLang="en-US" sz="2800" b="1" i="1">
              <a:solidFill>
                <a:srgbClr val="4E3B3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anose="02020404030301010803" pitchFamily="18" charset="0"/>
              <a:ea typeface="楷体_GB2312" pitchFamily="49" charset="-122"/>
            </a:endParaRPr>
          </a:p>
        </p:txBody>
      </p:sp>
      <p:graphicFrame>
        <p:nvGraphicFramePr>
          <p:cNvPr id="321544" name="Object 4"/>
          <p:cNvGraphicFramePr>
            <a:graphicFrameLocks noChangeAspect="1"/>
          </p:cNvGraphicFramePr>
          <p:nvPr/>
        </p:nvGraphicFramePr>
        <p:xfrm>
          <a:off x="3479801" y="5084763"/>
          <a:ext cx="2974975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Equation" r:id="rId7" imgW="977900" imgH="431800" progId="Equation.DSMT4">
                  <p:embed/>
                </p:oleObj>
              </mc:Choice>
              <mc:Fallback>
                <p:oleObj name="Equation" r:id="rId7" imgW="977900" imgH="431800" progId="Equation.DSMT4">
                  <p:embed/>
                  <p:pic>
                    <p:nvPicPr>
                      <p:cNvPr id="3215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801" y="5084763"/>
                        <a:ext cx="2974975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5" name="Object 5"/>
          <p:cNvGraphicFramePr>
            <a:graphicFrameLocks noChangeAspect="1"/>
          </p:cNvGraphicFramePr>
          <p:nvPr/>
        </p:nvGraphicFramePr>
        <p:xfrm>
          <a:off x="4008439" y="1052514"/>
          <a:ext cx="2306637" cy="165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r:id="rId9" imgW="863600" imgH="622300" progId="Equation.3">
                  <p:embed/>
                </p:oleObj>
              </mc:Choice>
              <mc:Fallback>
                <p:oleObj r:id="rId9" imgW="863600" imgH="622300" progId="Equation.3">
                  <p:embed/>
                  <p:pic>
                    <p:nvPicPr>
                      <p:cNvPr id="3215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9" y="1052514"/>
                        <a:ext cx="2306637" cy="165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442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1000"/>
                                        <p:tgtEl>
                                          <p:spTgt spid="3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2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1000"/>
                                        <p:tgtEl>
                                          <p:spTgt spid="3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autoUpdateAnimBg="0"/>
      <p:bldP spid="321540" grpId="0" autoUpdateAnimBg="0"/>
      <p:bldP spid="321541" grpId="0" autoUpdateAnimBg="0"/>
      <p:bldP spid="32154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9525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1847850" y="207964"/>
          <a:ext cx="7920038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3390900" imgH="558800" progId="Equation.DSMT4">
                  <p:embed/>
                </p:oleObj>
              </mc:Choice>
              <mc:Fallback>
                <p:oleObj name="Equation" r:id="rId3" imgW="3390900" imgH="558800" progId="Equation.DSMT4">
                  <p:embed/>
                  <p:pic>
                    <p:nvPicPr>
                      <p:cNvPr id="6195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207964"/>
                        <a:ext cx="7920038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2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252664" y="4308475"/>
          <a:ext cx="7399337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3289300" imgH="914400" progId="Equation.DSMT4">
                  <p:embed/>
                </p:oleObj>
              </mc:Choice>
              <mc:Fallback>
                <p:oleObj name="Equation" r:id="rId5" imgW="3289300" imgH="914400" progId="Equation.DSMT4">
                  <p:embed/>
                  <p:pic>
                    <p:nvPicPr>
                      <p:cNvPr id="6195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4" y="4308475"/>
                        <a:ext cx="7399337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A44E0E-3F81-4011-B7C0-C29A6C4D0021}" type="slidenum">
              <a:rPr lang="en-US" altLang="zh-CN" sz="1200">
                <a:solidFill>
                  <a:srgbClr val="D38E2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 sz="1200">
              <a:solidFill>
                <a:srgbClr val="D38E27"/>
              </a:solidFill>
            </a:endParaRPr>
          </a:p>
        </p:txBody>
      </p:sp>
      <p:sp>
        <p:nvSpPr>
          <p:cNvPr id="619526" name="Rectangle 6"/>
          <p:cNvSpPr>
            <a:spLocks noChangeArrowheads="1"/>
          </p:cNvSpPr>
          <p:nvPr/>
        </p:nvSpPr>
        <p:spPr bwMode="auto">
          <a:xfrm>
            <a:off x="1703389" y="2635250"/>
            <a:ext cx="1944687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30000"/>
              </a:spcBef>
              <a:spcAft>
                <a:spcPct val="0"/>
              </a:spcAft>
              <a:buSzPct val="65000"/>
              <a:defRPr/>
            </a:pPr>
            <a:r>
              <a:rPr lang="zh-CN" altLang="en-US" sz="3200" b="1">
                <a:solidFill>
                  <a:srgbClr val="4E3B3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rPr>
              <a:t>参数估计</a:t>
            </a:r>
          </a:p>
        </p:txBody>
      </p:sp>
      <p:sp>
        <p:nvSpPr>
          <p:cNvPr id="619527" name="Text Box 7"/>
          <p:cNvSpPr txBox="1">
            <a:spLocks noChangeArrowheads="1"/>
          </p:cNvSpPr>
          <p:nvPr/>
        </p:nvSpPr>
        <p:spPr bwMode="auto">
          <a:xfrm>
            <a:off x="3575050" y="1916113"/>
            <a:ext cx="1296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点估计</a:t>
            </a:r>
          </a:p>
        </p:txBody>
      </p:sp>
      <p:sp>
        <p:nvSpPr>
          <p:cNvPr id="619528" name="Text Box 8"/>
          <p:cNvSpPr txBox="1">
            <a:spLocks noChangeArrowheads="1"/>
          </p:cNvSpPr>
          <p:nvPr/>
        </p:nvSpPr>
        <p:spPr bwMode="auto">
          <a:xfrm>
            <a:off x="3503614" y="3341688"/>
            <a:ext cx="1800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2800" b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区间估计</a:t>
            </a:r>
          </a:p>
        </p:txBody>
      </p:sp>
      <p:graphicFrame>
        <p:nvGraphicFramePr>
          <p:cNvPr id="619529" name="Object 9"/>
          <p:cNvGraphicFramePr>
            <a:graphicFrameLocks noChangeAspect="1"/>
          </p:cNvGraphicFramePr>
          <p:nvPr/>
        </p:nvGraphicFramePr>
        <p:xfrm>
          <a:off x="3430588" y="2205038"/>
          <a:ext cx="3810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公式" r:id="rId7" imgW="342825" imgH="1476267" progId="Equation.3">
                  <p:embed/>
                </p:oleObj>
              </mc:Choice>
              <mc:Fallback>
                <p:oleObj name="公式" r:id="rId7" imgW="342825" imgH="1476267" progId="Equation.3">
                  <p:embed/>
                  <p:pic>
                    <p:nvPicPr>
                      <p:cNvPr id="6195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8" y="2205038"/>
                        <a:ext cx="3810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530" name="Text Box 10"/>
          <p:cNvSpPr txBox="1">
            <a:spLocks noChangeArrowheads="1"/>
          </p:cNvSpPr>
          <p:nvPr/>
        </p:nvSpPr>
        <p:spPr bwMode="auto">
          <a:xfrm>
            <a:off x="5519739" y="1590675"/>
            <a:ext cx="496887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用样本函数（统计量）的一个具体数值去估计一个未知参数</a:t>
            </a:r>
          </a:p>
        </p:txBody>
      </p:sp>
      <p:sp>
        <p:nvSpPr>
          <p:cNvPr id="619531" name="Line 11"/>
          <p:cNvSpPr>
            <a:spLocks noChangeShapeType="1"/>
          </p:cNvSpPr>
          <p:nvPr/>
        </p:nvSpPr>
        <p:spPr bwMode="auto">
          <a:xfrm>
            <a:off x="4859338" y="2203450"/>
            <a:ext cx="5762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b="1"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619532" name="Text Box 12"/>
          <p:cNvSpPr txBox="1">
            <a:spLocks noChangeArrowheads="1"/>
          </p:cNvSpPr>
          <p:nvPr/>
        </p:nvSpPr>
        <p:spPr bwMode="auto">
          <a:xfrm>
            <a:off x="5519739" y="2735263"/>
            <a:ext cx="4968875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用样本函数（统计量）的两个值构成的区间去估计未知参数的取值范围</a:t>
            </a:r>
          </a:p>
        </p:txBody>
      </p:sp>
      <p:sp>
        <p:nvSpPr>
          <p:cNvPr id="619533" name="Line 13"/>
          <p:cNvSpPr>
            <a:spLocks noChangeShapeType="1"/>
          </p:cNvSpPr>
          <p:nvPr/>
        </p:nvSpPr>
        <p:spPr bwMode="auto">
          <a:xfrm>
            <a:off x="5146676" y="3606800"/>
            <a:ext cx="468313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b="1"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883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1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1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1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1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19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19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1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6" grpId="0"/>
      <p:bldP spid="619527" grpId="0"/>
      <p:bldP spid="619528" grpId="0"/>
      <p:bldP spid="619530" grpId="0"/>
      <p:bldP spid="61953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685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2428875" y="1431925"/>
          <a:ext cx="663733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Equation" r:id="rId3" imgW="2882900" imgH="279400" progId="Equation.DSMT4">
                  <p:embed/>
                </p:oleObj>
              </mc:Choice>
              <mc:Fallback>
                <p:oleObj name="Equation" r:id="rId3" imgW="2882900" imgH="279400" progId="Equation.DSMT4">
                  <p:embed/>
                  <p:pic>
                    <p:nvPicPr>
                      <p:cNvPr id="5836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1431925"/>
                        <a:ext cx="6637338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687" name="Object 7"/>
          <p:cNvGraphicFramePr>
            <a:graphicFrameLocks noChangeAspect="1"/>
          </p:cNvGraphicFramePr>
          <p:nvPr>
            <p:ph sz="quarter" idx="2"/>
          </p:nvPr>
        </p:nvGraphicFramePr>
        <p:xfrm>
          <a:off x="2490788" y="2349500"/>
          <a:ext cx="5943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Equation" r:id="rId5" imgW="2971800" imgH="444500" progId="Equation.DSMT4">
                  <p:embed/>
                </p:oleObj>
              </mc:Choice>
              <mc:Fallback>
                <p:oleObj name="Equation" r:id="rId5" imgW="2971800" imgH="444500" progId="Equation.DSMT4">
                  <p:embed/>
                  <p:pic>
                    <p:nvPicPr>
                      <p:cNvPr id="5836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788" y="2349500"/>
                        <a:ext cx="5943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8FB491-51BB-498C-BBC0-48FA1F71C792}" type="slidenum">
              <a:rPr lang="en-US" altLang="zh-CN" sz="1200">
                <a:solidFill>
                  <a:srgbClr val="D38E2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altLang="zh-CN" sz="1200">
              <a:solidFill>
                <a:srgbClr val="D38E27"/>
              </a:solidFill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919288" y="3500438"/>
          <a:ext cx="8356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Equation" r:id="rId7" imgW="4178300" imgH="469900" progId="Equation.DSMT4">
                  <p:embed/>
                </p:oleObj>
              </mc:Choice>
              <mc:Fallback>
                <p:oleObj name="Equation" r:id="rId7" imgW="4178300" imgH="469900" progId="Equation.DSMT4">
                  <p:embed/>
                  <p:pic>
                    <p:nvPicPr>
                      <p:cNvPr id="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3500438"/>
                        <a:ext cx="8356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0377" name="Object 6"/>
          <p:cNvGraphicFramePr>
            <a:graphicFrameLocks noChangeAspect="1"/>
          </p:cNvGraphicFramePr>
          <p:nvPr/>
        </p:nvGraphicFramePr>
        <p:xfrm>
          <a:off x="2279651" y="4652963"/>
          <a:ext cx="5967413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Equation" r:id="rId9" imgW="2921000" imgH="495300" progId="Equation.DSMT4">
                  <p:embed/>
                </p:oleObj>
              </mc:Choice>
              <mc:Fallback>
                <p:oleObj name="Equation" r:id="rId9" imgW="2921000" imgH="495300" progId="Equation.DSMT4">
                  <p:embed/>
                  <p:pic>
                    <p:nvPicPr>
                      <p:cNvPr id="57037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4652963"/>
                        <a:ext cx="5967413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717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8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8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7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F6300A-5C01-40F7-AC47-6C31DF7B3D39}" type="slidenum">
              <a:rPr lang="en-US" altLang="zh-CN" sz="1200">
                <a:solidFill>
                  <a:srgbClr val="D38E2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altLang="zh-CN" sz="1200">
              <a:solidFill>
                <a:srgbClr val="D38E27"/>
              </a:solidFill>
            </a:endParaRP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2566988" y="1268414"/>
          <a:ext cx="4151312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Equation" r:id="rId3" imgW="2032000" imgH="469900" progId="Equation.DSMT4">
                  <p:embed/>
                </p:oleObj>
              </mc:Choice>
              <mc:Fallback>
                <p:oleObj name="Equation" r:id="rId3" imgW="2032000" imgH="469900" progId="Equation.DSMT4">
                  <p:embed/>
                  <p:pic>
                    <p:nvPicPr>
                      <p:cNvPr id="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1268414"/>
                        <a:ext cx="4151312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2601913" y="2565400"/>
          <a:ext cx="5021262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Equation" r:id="rId5" imgW="2730500" imgH="495300" progId="Equation.DSMT4">
                  <p:embed/>
                </p:oleObj>
              </mc:Choice>
              <mc:Fallback>
                <p:oleObj name="Equation" r:id="rId5" imgW="2730500" imgH="495300" progId="Equation.DSMT4">
                  <p:embed/>
                  <p:pic>
                    <p:nvPicPr>
                      <p:cNvPr id="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2565400"/>
                        <a:ext cx="5021262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07" name="Object 6"/>
          <p:cNvGraphicFramePr>
            <a:graphicFrameLocks noChangeAspect="1"/>
          </p:cNvGraphicFramePr>
          <p:nvPr/>
        </p:nvGraphicFramePr>
        <p:xfrm>
          <a:off x="2911475" y="4149725"/>
          <a:ext cx="353853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Equation" r:id="rId7" imgW="1422400" imgH="241300" progId="Equation.DSMT4">
                  <p:embed/>
                </p:oleObj>
              </mc:Choice>
              <mc:Fallback>
                <p:oleObj name="Equation" r:id="rId7" imgW="1422400" imgH="241300" progId="Equation.DSMT4">
                  <p:embed/>
                  <p:pic>
                    <p:nvPicPr>
                      <p:cNvPr id="4920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475" y="4149725"/>
                        <a:ext cx="353853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523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847851" y="333375"/>
            <a:ext cx="8569325" cy="4694238"/>
            <a:chOff x="0" y="0"/>
            <a:chExt cx="5398" cy="2957"/>
          </a:xfrm>
        </p:grpSpPr>
        <p:grpSp>
          <p:nvGrpSpPr>
            <p:cNvPr id="12294" name="Group 3"/>
            <p:cNvGrpSpPr>
              <a:grpSpLocks/>
            </p:cNvGrpSpPr>
            <p:nvPr/>
          </p:nvGrpSpPr>
          <p:grpSpPr bwMode="auto">
            <a:xfrm>
              <a:off x="499" y="680"/>
              <a:ext cx="4078" cy="761"/>
              <a:chOff x="0" y="0"/>
              <a:chExt cx="4078" cy="761"/>
            </a:xfrm>
          </p:grpSpPr>
          <p:sp>
            <p:nvSpPr>
              <p:cNvPr id="12299" name="Line 4"/>
              <p:cNvSpPr>
                <a:spLocks noChangeShapeType="1"/>
              </p:cNvSpPr>
              <p:nvPr/>
            </p:nvSpPr>
            <p:spPr bwMode="auto">
              <a:xfrm>
                <a:off x="517" y="58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4E3B30"/>
                  </a:solidFill>
                  <a:latin typeface="Garamond" panose="02020404030301010803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2300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4078" cy="761"/>
                <a:chOff x="0" y="0"/>
                <a:chExt cx="4078" cy="761"/>
              </a:xfrm>
            </p:grpSpPr>
            <p:sp>
              <p:nvSpPr>
                <p:cNvPr id="12301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0" y="363"/>
                  <a:ext cx="4037" cy="1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3200" b="1">
                    <a:solidFill>
                      <a:srgbClr val="4E3B30"/>
                    </a:solidFill>
                    <a:latin typeface="Garamond" panose="02020404030301010803" pitchFamily="18" charset="0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12302" name="Object 3"/>
                <p:cNvGraphicFramePr>
                  <a:graphicFrameLocks noChangeAspect="1"/>
                </p:cNvGraphicFramePr>
                <p:nvPr/>
              </p:nvGraphicFramePr>
              <p:xfrm>
                <a:off x="635" y="0"/>
                <a:ext cx="2875" cy="3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674" r:id="rId3" imgW="1548728" imgH="203112" progId="Equation.DSMT4">
                        <p:embed/>
                      </p:oleObj>
                    </mc:Choice>
                    <mc:Fallback>
                      <p:oleObj r:id="rId3" imgW="1548728" imgH="203112" progId="Equation.DSMT4">
                        <p:embed/>
                        <p:pic>
                          <p:nvPicPr>
                            <p:cNvPr id="12302" name="Object 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35" y="0"/>
                              <a:ext cx="2875" cy="35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03" name="Object 4"/>
                <p:cNvGraphicFramePr>
                  <a:graphicFrameLocks noChangeAspect="1"/>
                </p:cNvGraphicFramePr>
                <p:nvPr/>
              </p:nvGraphicFramePr>
              <p:xfrm>
                <a:off x="635" y="363"/>
                <a:ext cx="3443" cy="39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675" r:id="rId5" imgW="1855005" imgH="228699" progId="Equation.DSMT4">
                        <p:embed/>
                      </p:oleObj>
                    </mc:Choice>
                    <mc:Fallback>
                      <p:oleObj r:id="rId5" imgW="1855005" imgH="228699" progId="Equation.DSMT4">
                        <p:embed/>
                        <p:pic>
                          <p:nvPicPr>
                            <p:cNvPr id="12303" name="Object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35" y="363"/>
                              <a:ext cx="3443" cy="39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04" name="Object 5"/>
                <p:cNvGraphicFramePr>
                  <a:graphicFrameLocks noChangeAspect="1"/>
                </p:cNvGraphicFramePr>
                <p:nvPr/>
              </p:nvGraphicFramePr>
              <p:xfrm>
                <a:off x="201" y="14"/>
                <a:ext cx="212" cy="3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676" name="Equation" r:id="rId7" imgW="114201" imgH="203024" progId="Equation.DSMT4">
                        <p:embed/>
                      </p:oleObj>
                    </mc:Choice>
                    <mc:Fallback>
                      <p:oleObj name="Equation" r:id="rId7" imgW="114201" imgH="203024" progId="Equation.DSMT4">
                        <p:embed/>
                        <p:pic>
                          <p:nvPicPr>
                            <p:cNvPr id="12304" name="Object 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1" y="14"/>
                              <a:ext cx="212" cy="35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05" name="Object 6"/>
                <p:cNvGraphicFramePr>
                  <a:graphicFrameLocks noChangeAspect="1"/>
                </p:cNvGraphicFramePr>
                <p:nvPr/>
              </p:nvGraphicFramePr>
              <p:xfrm>
                <a:off x="177" y="421"/>
                <a:ext cx="259" cy="26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677" r:id="rId9" imgW="139882" imgH="152599" progId="Equation.DSMT4">
                        <p:embed/>
                      </p:oleObj>
                    </mc:Choice>
                    <mc:Fallback>
                      <p:oleObj r:id="rId9" imgW="139882" imgH="152599" progId="Equation.DSMT4">
                        <p:embed/>
                        <p:pic>
                          <p:nvPicPr>
                            <p:cNvPr id="12305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7" y="421"/>
                              <a:ext cx="259" cy="26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2295" name="Group 11"/>
            <p:cNvGrpSpPr>
              <a:grpSpLocks/>
            </p:cNvGrpSpPr>
            <p:nvPr/>
          </p:nvGrpSpPr>
          <p:grpSpPr bwMode="auto">
            <a:xfrm>
              <a:off x="0" y="1632"/>
              <a:ext cx="5398" cy="1325"/>
              <a:chOff x="0" y="0"/>
              <a:chExt cx="5398" cy="1325"/>
            </a:xfrm>
          </p:grpSpPr>
          <p:sp>
            <p:nvSpPr>
              <p:cNvPr id="325644" name="Rectangle 12"/>
              <p:cNvSpPr>
                <a:spLocks noChangeArrowheads="1"/>
              </p:cNvSpPr>
              <p:nvPr/>
            </p:nvSpPr>
            <p:spPr bwMode="auto">
              <a:xfrm>
                <a:off x="0" y="45"/>
                <a:ext cx="5398" cy="12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2800" b="1" dirty="0">
                    <a:solidFill>
                      <a:srgbClr val="4E3B30"/>
                    </a:solidFill>
                    <a:latin typeface="Garamond" panose="02020404030301010803" pitchFamily="18" charset="0"/>
                    <a:ea typeface="楷体_GB2312" pitchFamily="49" charset="-122"/>
                  </a:rPr>
                  <a:t>其中</a:t>
                </a:r>
                <a:r>
                  <a:rPr lang="el-GR" altLang="en-US" sz="2800" b="1" i="1" dirty="0">
                    <a:solidFill>
                      <a:srgbClr val="4E3B3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Garamond" panose="02020404030301010803" pitchFamily="18" charset="0"/>
                    <a:ea typeface="楷体_GB2312" pitchFamily="49" charset="-122"/>
                  </a:rPr>
                  <a:t>θ</a:t>
                </a:r>
                <a:r>
                  <a:rPr lang="zh-CN" altLang="en-US" sz="2800" b="1" dirty="0">
                    <a:solidFill>
                      <a:srgbClr val="4E3B30"/>
                    </a:solidFill>
                    <a:latin typeface="Garamond" panose="02020404030301010803" pitchFamily="18" charset="0"/>
                    <a:ea typeface="楷体_GB2312" pitchFamily="49" charset="-122"/>
                  </a:rPr>
                  <a:t>                      是未知参数</a:t>
                </a:r>
                <a:r>
                  <a:rPr lang="zh-CN" altLang="en-US" sz="2800" b="1" dirty="0">
                    <a:solidFill>
                      <a:srgbClr val="4E3B30"/>
                    </a:solidFill>
                    <a:latin typeface="Garamond" panose="02020404030301010803" pitchFamily="18" charset="0"/>
                    <a:ea typeface="宋体" panose="02010600030101010101" pitchFamily="2" charset="-122"/>
                  </a:rPr>
                  <a:t>，3，1，3，0，3，1，2，3，</a:t>
                </a:r>
                <a:r>
                  <a:rPr lang="zh-CN" altLang="en-US" sz="2800" b="1" dirty="0">
                    <a:solidFill>
                      <a:srgbClr val="4E3B30"/>
                    </a:solidFill>
                    <a:latin typeface="Garamond" panose="02020404030301010803" pitchFamily="18" charset="0"/>
                    <a:ea typeface="楷体_GB2312" pitchFamily="49" charset="-122"/>
                  </a:rPr>
                  <a:t>是来自总体    的样本观察值,求参数</a:t>
                </a:r>
                <a:r>
                  <a:rPr lang="el-GR" altLang="en-US" sz="2800" b="1" i="1" dirty="0">
                    <a:solidFill>
                      <a:srgbClr val="4E3B3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Garamond" panose="02020404030301010803" pitchFamily="18" charset="0"/>
                    <a:ea typeface="楷体_GB2312" pitchFamily="49" charset="-122"/>
                  </a:rPr>
                  <a:t>θ</a:t>
                </a:r>
                <a:r>
                  <a:rPr lang="zh-CN" altLang="en-US" sz="2800" b="1" dirty="0">
                    <a:solidFill>
                      <a:srgbClr val="4E3B30"/>
                    </a:solidFill>
                    <a:latin typeface="楷体_GB2312" pitchFamily="49" charset="-122"/>
                    <a:ea typeface="楷体_GB2312" pitchFamily="49" charset="-122"/>
                  </a:rPr>
                  <a:t>的极大似然估计值.</a:t>
                </a:r>
              </a:p>
            </p:txBody>
          </p:sp>
          <p:graphicFrame>
            <p:nvGraphicFramePr>
              <p:cNvPr id="12298" name="Object 2"/>
              <p:cNvGraphicFramePr>
                <a:graphicFrameLocks noChangeAspect="1"/>
              </p:cNvGraphicFramePr>
              <p:nvPr/>
            </p:nvGraphicFramePr>
            <p:xfrm>
              <a:off x="771" y="0"/>
              <a:ext cx="1155" cy="6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678" r:id="rId11" imgW="761669" imgH="406224" progId="Equation.3">
                      <p:embed/>
                    </p:oleObj>
                  </mc:Choice>
                  <mc:Fallback>
                    <p:oleObj r:id="rId11" imgW="761669" imgH="406224" progId="Equation.3">
                      <p:embed/>
                      <p:pic>
                        <p:nvPicPr>
                          <p:cNvPr id="12298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1" y="0"/>
                            <a:ext cx="1155" cy="6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2296" name="Rectangle 14"/>
            <p:cNvSpPr>
              <a:spLocks noChangeArrowheads="1"/>
            </p:cNvSpPr>
            <p:nvPr/>
          </p:nvSpPr>
          <p:spPr bwMode="auto">
            <a:xfrm>
              <a:off x="181" y="0"/>
              <a:ext cx="260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b="1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7.</a:t>
              </a:r>
              <a:r>
                <a:rPr lang="en-US" altLang="zh-CN" sz="3600" b="1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800" b="1">
                  <a:solidFill>
                    <a:srgbClr val="4E3B30"/>
                  </a:solidFill>
                  <a:latin typeface="楷体_GB2312" pitchFamily="49" charset="-122"/>
                  <a:ea typeface="楷体_GB2312" pitchFamily="49" charset="-122"/>
                </a:rPr>
                <a:t>设总体</a:t>
              </a:r>
              <a:r>
                <a:rPr lang="en-US" altLang="zh-CN" sz="2800" b="1" i="1">
                  <a:solidFill>
                    <a:srgbClr val="4E3B30"/>
                  </a:solidFill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lang="zh-CN" altLang="en-US" sz="2800" b="1">
                  <a:solidFill>
                    <a:srgbClr val="4E3B30"/>
                  </a:solidFill>
                  <a:latin typeface="楷体_GB2312" pitchFamily="49" charset="-122"/>
                  <a:ea typeface="楷体_GB2312" pitchFamily="49" charset="-122"/>
                </a:rPr>
                <a:t>的分布律</a:t>
              </a:r>
            </a:p>
          </p:txBody>
        </p:sp>
      </p:grpSp>
      <p:graphicFrame>
        <p:nvGraphicFramePr>
          <p:cNvPr id="12291" name="Object 7"/>
          <p:cNvGraphicFramePr>
            <a:graphicFrameLocks noChangeAspect="1"/>
          </p:cNvGraphicFramePr>
          <p:nvPr/>
        </p:nvGraphicFramePr>
        <p:xfrm>
          <a:off x="4295776" y="549275"/>
          <a:ext cx="504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Equation" r:id="rId13" imgW="126835" imgH="202936" progId="Equation.DSMT4">
                  <p:embed/>
                </p:oleObj>
              </mc:Choice>
              <mc:Fallback>
                <p:oleObj name="Equation" r:id="rId13" imgW="126835" imgH="202936" progId="Equation.DSMT4">
                  <p:embed/>
                  <p:pic>
                    <p:nvPicPr>
                      <p:cNvPr id="122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6" y="549275"/>
                        <a:ext cx="5048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8"/>
          <p:cNvGraphicFramePr>
            <a:graphicFrameLocks noChangeAspect="1"/>
          </p:cNvGraphicFramePr>
          <p:nvPr/>
        </p:nvGraphicFramePr>
        <p:xfrm>
          <a:off x="4656139" y="3789363"/>
          <a:ext cx="504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Equation" r:id="rId15" imgW="126835" imgH="202936" progId="Equation.DSMT4">
                  <p:embed/>
                </p:oleObj>
              </mc:Choice>
              <mc:Fallback>
                <p:oleObj name="Equation" r:id="rId15" imgW="126835" imgH="202936" progId="Equation.DSMT4">
                  <p:embed/>
                  <p:pic>
                    <p:nvPicPr>
                      <p:cNvPr id="122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9" y="3789363"/>
                        <a:ext cx="5048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音频 3">
            <a:hlinkClick r:id="" action="ppaction://media"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0284072"/>
      </p:ext>
    </p:extLst>
  </p:cSld>
  <p:clrMapOvr>
    <a:masterClrMapping/>
  </p:clrMapOvr>
  <p:transition spd="slow" advTm="16861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Text Box 2"/>
          <p:cNvSpPr txBox="1">
            <a:spLocks noChangeArrowheads="1"/>
          </p:cNvSpPr>
          <p:nvPr/>
        </p:nvSpPr>
        <p:spPr bwMode="auto">
          <a:xfrm>
            <a:off x="1919289" y="476250"/>
            <a:ext cx="1000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  <a:endParaRPr lang="zh-CN" altLang="en-US" sz="2800" b="1">
              <a:solidFill>
                <a:prstClr val="black"/>
              </a:solidFill>
              <a:latin typeface="Garamond" panose="02020404030301010803" pitchFamily="18" charset="0"/>
              <a:ea typeface="楷体_GB2312" pitchFamily="49" charset="-122"/>
            </a:endParaRPr>
          </a:p>
        </p:txBody>
      </p:sp>
      <p:graphicFrame>
        <p:nvGraphicFramePr>
          <p:cNvPr id="326659" name="Object 2"/>
          <p:cNvGraphicFramePr>
            <a:graphicFrameLocks noChangeAspect="1"/>
          </p:cNvGraphicFramePr>
          <p:nvPr/>
        </p:nvGraphicFramePr>
        <p:xfrm>
          <a:off x="1919288" y="1412875"/>
          <a:ext cx="16256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r:id="rId4" imgW="469900" imgH="203200" progId="Equation.3">
                  <p:embed/>
                </p:oleObj>
              </mc:Choice>
              <mc:Fallback>
                <p:oleObj r:id="rId4" imgW="469900" imgH="203200" progId="Equation.3">
                  <p:embed/>
                  <p:pic>
                    <p:nvPicPr>
                      <p:cNvPr id="32665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1412875"/>
                        <a:ext cx="16256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0" name="Object 3"/>
          <p:cNvGraphicFramePr>
            <a:graphicFrameLocks noChangeAspect="1"/>
          </p:cNvGraphicFramePr>
          <p:nvPr/>
        </p:nvGraphicFramePr>
        <p:xfrm>
          <a:off x="3575051" y="1412876"/>
          <a:ext cx="61817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r:id="rId6" imgW="2055616" imgH="215713" progId="Equation.3">
                  <p:embed/>
                </p:oleObj>
              </mc:Choice>
              <mc:Fallback>
                <p:oleObj r:id="rId6" imgW="2055616" imgH="215713" progId="Equation.3">
                  <p:embed/>
                  <p:pic>
                    <p:nvPicPr>
                      <p:cNvPr id="32666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1" y="1412876"/>
                        <a:ext cx="61817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1" name="Object 4"/>
          <p:cNvGraphicFramePr>
            <a:graphicFrameLocks noChangeAspect="1"/>
          </p:cNvGraphicFramePr>
          <p:nvPr/>
        </p:nvGraphicFramePr>
        <p:xfrm>
          <a:off x="2424114" y="2276476"/>
          <a:ext cx="64103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r:id="rId8" imgW="2131750" imgH="215713" progId="Equation.3">
                  <p:embed/>
                </p:oleObj>
              </mc:Choice>
              <mc:Fallback>
                <p:oleObj r:id="rId8" imgW="2131750" imgH="215713" progId="Equation.3">
                  <p:embed/>
                  <p:pic>
                    <p:nvPicPr>
                      <p:cNvPr id="32666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2276476"/>
                        <a:ext cx="64103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2" name="Object 5"/>
          <p:cNvGraphicFramePr>
            <a:graphicFrameLocks noChangeAspect="1"/>
          </p:cNvGraphicFramePr>
          <p:nvPr/>
        </p:nvGraphicFramePr>
        <p:xfrm>
          <a:off x="2255839" y="3124200"/>
          <a:ext cx="44275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r:id="rId10" imgW="1473840" imgH="228699" progId="Equation.3">
                  <p:embed/>
                </p:oleObj>
              </mc:Choice>
              <mc:Fallback>
                <p:oleObj r:id="rId10" imgW="1473840" imgH="228699" progId="Equation.3">
                  <p:embed/>
                  <p:pic>
                    <p:nvPicPr>
                      <p:cNvPr id="32666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839" y="3124200"/>
                        <a:ext cx="442753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663" name="Text Box 7"/>
          <p:cNvSpPr txBox="1">
            <a:spLocks noChangeArrowheads="1"/>
          </p:cNvSpPr>
          <p:nvPr/>
        </p:nvSpPr>
        <p:spPr bwMode="auto">
          <a:xfrm>
            <a:off x="2063751" y="3986213"/>
            <a:ext cx="2684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两边取对数，得</a:t>
            </a:r>
          </a:p>
        </p:txBody>
      </p:sp>
      <p:graphicFrame>
        <p:nvGraphicFramePr>
          <p:cNvPr id="326664" name="Object 6"/>
          <p:cNvGraphicFramePr>
            <a:graphicFrameLocks noChangeAspect="1"/>
          </p:cNvGraphicFramePr>
          <p:nvPr/>
        </p:nvGraphicFramePr>
        <p:xfrm>
          <a:off x="1524001" y="4797425"/>
          <a:ext cx="187166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r:id="rId12" imgW="609600" imgH="203200" progId="Equation.3">
                  <p:embed/>
                </p:oleObj>
              </mc:Choice>
              <mc:Fallback>
                <p:oleObj r:id="rId12" imgW="609600" imgH="203200" progId="Equation.3">
                  <p:embed/>
                  <p:pic>
                    <p:nvPicPr>
                      <p:cNvPr id="32666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4797425"/>
                        <a:ext cx="1871663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5" name="Object 7"/>
          <p:cNvGraphicFramePr>
            <a:graphicFrameLocks noChangeAspect="1"/>
          </p:cNvGraphicFramePr>
          <p:nvPr/>
        </p:nvGraphicFramePr>
        <p:xfrm>
          <a:off x="3538538" y="4797426"/>
          <a:ext cx="712946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r:id="rId14" imgW="2361175" imgH="203112" progId="Equation.3">
                  <p:embed/>
                </p:oleObj>
              </mc:Choice>
              <mc:Fallback>
                <p:oleObj r:id="rId14" imgW="2361175" imgH="203112" progId="Equation.3">
                  <p:embed/>
                  <p:pic>
                    <p:nvPicPr>
                      <p:cNvPr id="32666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538" y="4797426"/>
                        <a:ext cx="7129462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音频 1">
            <a:hlinkClick r:id="" action="ppaction://media"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924985028"/>
      </p:ext>
    </p:extLst>
  </p:cSld>
  <p:clrMapOvr>
    <a:masterClrMapping/>
  </p:clrMapOvr>
  <p:transition spd="slow" advTm="13860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1000"/>
                                        <p:tgtEl>
                                          <p:spTgt spid="3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1000"/>
                                        <p:tgtEl>
                                          <p:spTgt spid="3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1000"/>
                                        <p:tgtEl>
                                          <p:spTgt spid="3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1000"/>
                                        <p:tgtEl>
                                          <p:spTgt spid="3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1000"/>
                                        <p:tgtEl>
                                          <p:spTgt spid="32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1000"/>
                                        <p:tgtEl>
                                          <p:spTgt spid="32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8" grpId="0" autoUpdateAnimBg="0"/>
      <p:bldP spid="326663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ChangeArrowheads="1"/>
          </p:cNvSpPr>
          <p:nvPr/>
        </p:nvSpPr>
        <p:spPr bwMode="auto">
          <a:xfrm>
            <a:off x="2133435" y="504359"/>
            <a:ext cx="37769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对</a:t>
            </a:r>
            <a:r>
              <a:rPr lang="el-GR" altLang="en-US" sz="2800" b="1" i="1">
                <a:solidFill>
                  <a:srgbClr val="4E3B3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rPr>
              <a:t>θ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求导，并令其为</a:t>
            </a:r>
            <a:r>
              <a:rPr lang="en-US" altLang="zh-CN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</p:txBody>
      </p:sp>
      <p:graphicFrame>
        <p:nvGraphicFramePr>
          <p:cNvPr id="14339" name="Object 2"/>
          <p:cNvGraphicFramePr>
            <a:graphicFrameLocks noChangeAspect="1"/>
          </p:cNvGraphicFramePr>
          <p:nvPr/>
        </p:nvGraphicFramePr>
        <p:xfrm>
          <a:off x="4784725" y="1600201"/>
          <a:ext cx="3111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r:id="rId4" imgW="114300" imgH="215900" progId="Equation.3">
                  <p:embed/>
                </p:oleObj>
              </mc:Choice>
              <mc:Fallback>
                <p:oleObj r:id="rId4" imgW="114300" imgH="215900" progId="Equation.3">
                  <p:embed/>
                  <p:pic>
                    <p:nvPicPr>
                      <p:cNvPr id="1433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4725" y="1600201"/>
                        <a:ext cx="3111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84" name="Rectangle 4"/>
          <p:cNvSpPr>
            <a:spLocks noChangeArrowheads="1"/>
          </p:cNvSpPr>
          <p:nvPr/>
        </p:nvSpPr>
        <p:spPr bwMode="auto">
          <a:xfrm>
            <a:off x="8027348" y="1555284"/>
            <a:ext cx="5918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=0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847851" y="2708276"/>
            <a:ext cx="6696075" cy="1127125"/>
            <a:chOff x="0" y="0"/>
            <a:chExt cx="4218" cy="710"/>
          </a:xfrm>
        </p:grpSpPr>
        <p:sp>
          <p:nvSpPr>
            <p:cNvPr id="14352" name="Rectangle 6"/>
            <p:cNvSpPr>
              <a:spLocks noChangeArrowheads="1"/>
            </p:cNvSpPr>
            <p:nvPr/>
          </p:nvSpPr>
          <p:spPr bwMode="auto">
            <a:xfrm>
              <a:off x="0" y="182"/>
              <a:ext cx="4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得</a:t>
              </a:r>
            </a:p>
          </p:txBody>
        </p:sp>
        <p:graphicFrame>
          <p:nvGraphicFramePr>
            <p:cNvPr id="14353" name="Object 7"/>
            <p:cNvGraphicFramePr>
              <a:graphicFrameLocks noChangeAspect="1"/>
            </p:cNvGraphicFramePr>
            <p:nvPr/>
          </p:nvGraphicFramePr>
          <p:xfrm>
            <a:off x="635" y="0"/>
            <a:ext cx="1316" cy="6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23" r:id="rId6" imgW="812800" imgH="431800" progId="Equation.3">
                    <p:embed/>
                  </p:oleObj>
                </mc:Choice>
                <mc:Fallback>
                  <p:oleObj r:id="rId6" imgW="812800" imgH="431800" progId="Equation.3">
                    <p:embed/>
                    <p:pic>
                      <p:nvPicPr>
                        <p:cNvPr id="1435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5" y="0"/>
                          <a:ext cx="1316" cy="6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4" name="Object 8"/>
            <p:cNvGraphicFramePr>
              <a:graphicFrameLocks noChangeAspect="1"/>
            </p:cNvGraphicFramePr>
            <p:nvPr/>
          </p:nvGraphicFramePr>
          <p:xfrm>
            <a:off x="2903" y="0"/>
            <a:ext cx="1315" cy="7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24" r:id="rId8" imgW="800100" imgH="431800" progId="Equation.3">
                    <p:embed/>
                  </p:oleObj>
                </mc:Choice>
                <mc:Fallback>
                  <p:oleObj r:id="rId8" imgW="800100" imgH="431800" progId="Equation.3">
                    <p:embed/>
                    <p:pic>
                      <p:nvPicPr>
                        <p:cNvPr id="1435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3" y="0"/>
                          <a:ext cx="1315" cy="7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5" name="Rectangle 9"/>
            <p:cNvSpPr>
              <a:spLocks noChangeArrowheads="1"/>
            </p:cNvSpPr>
            <p:nvPr/>
          </p:nvSpPr>
          <p:spPr bwMode="auto">
            <a:xfrm>
              <a:off x="2177" y="201"/>
              <a:ext cx="4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和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898650" y="4005264"/>
            <a:ext cx="7005638" cy="1100137"/>
            <a:chOff x="0" y="0"/>
            <a:chExt cx="4413" cy="693"/>
          </a:xfrm>
        </p:grpSpPr>
        <p:sp>
          <p:nvSpPr>
            <p:cNvPr id="14349" name="Rectangle 11"/>
            <p:cNvSpPr>
              <a:spLocks noChangeArrowheads="1"/>
            </p:cNvSpPr>
            <p:nvPr/>
          </p:nvSpPr>
          <p:spPr bwMode="auto">
            <a:xfrm>
              <a:off x="0" y="155"/>
              <a:ext cx="9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因为</a:t>
              </a:r>
            </a:p>
          </p:txBody>
        </p:sp>
        <p:graphicFrame>
          <p:nvGraphicFramePr>
            <p:cNvPr id="14350" name="Object 6"/>
            <p:cNvGraphicFramePr>
              <a:graphicFrameLocks noChangeAspect="1"/>
            </p:cNvGraphicFramePr>
            <p:nvPr/>
          </p:nvGraphicFramePr>
          <p:xfrm>
            <a:off x="739" y="0"/>
            <a:ext cx="1814" cy="6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25" r:id="rId10" imgW="1130300" imgH="431800" progId="Equation.3">
                    <p:embed/>
                  </p:oleObj>
                </mc:Choice>
                <mc:Fallback>
                  <p:oleObj r:id="rId10" imgW="1130300" imgH="431800" progId="Equation.3">
                    <p:embed/>
                    <p:pic>
                      <p:nvPicPr>
                        <p:cNvPr id="1435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9" y="0"/>
                          <a:ext cx="1814" cy="6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1" name="Rectangle 13"/>
            <p:cNvSpPr>
              <a:spLocks noChangeArrowheads="1"/>
            </p:cNvSpPr>
            <p:nvPr/>
          </p:nvSpPr>
          <p:spPr bwMode="auto">
            <a:xfrm>
              <a:off x="2644" y="181"/>
              <a:ext cx="176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不合题意，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438401" y="5075239"/>
            <a:ext cx="6970713" cy="1089025"/>
            <a:chOff x="0" y="0"/>
            <a:chExt cx="4391" cy="686"/>
          </a:xfrm>
        </p:grpSpPr>
        <p:sp>
          <p:nvSpPr>
            <p:cNvPr id="327695" name="Rectangle 15"/>
            <p:cNvSpPr>
              <a:spLocks noChangeArrowheads="1"/>
            </p:cNvSpPr>
            <p:nvPr/>
          </p:nvSpPr>
          <p:spPr bwMode="auto">
            <a:xfrm>
              <a:off x="0" y="233"/>
              <a:ext cx="37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所以</a:t>
              </a:r>
              <a:r>
                <a:rPr lang="el-GR" altLang="en-US" sz="2800" b="1" i="1">
                  <a:solidFill>
                    <a:srgbClr val="4E3B3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  <a:ea typeface="楷体_GB2312" pitchFamily="49" charset="-122"/>
                </a:rPr>
                <a:t>θ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的极大似然估计值为                 </a:t>
              </a:r>
            </a:p>
          </p:txBody>
        </p:sp>
        <p:graphicFrame>
          <p:nvGraphicFramePr>
            <p:cNvPr id="14348" name="Object 5"/>
            <p:cNvGraphicFramePr>
              <a:graphicFrameLocks noChangeAspect="1"/>
            </p:cNvGraphicFramePr>
            <p:nvPr/>
          </p:nvGraphicFramePr>
          <p:xfrm>
            <a:off x="3120" y="0"/>
            <a:ext cx="1271" cy="6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26" r:id="rId12" imgW="800100" imgH="431800" progId="Equation.3">
                    <p:embed/>
                  </p:oleObj>
                </mc:Choice>
                <mc:Fallback>
                  <p:oleObj r:id="rId12" imgW="800100" imgH="431800" progId="Equation.3">
                    <p:embed/>
                    <p:pic>
                      <p:nvPicPr>
                        <p:cNvPr id="1434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0"/>
                          <a:ext cx="1271" cy="6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7697" name="Object 3"/>
          <p:cNvGraphicFramePr>
            <a:graphicFrameLocks noChangeAspect="1"/>
          </p:cNvGraphicFramePr>
          <p:nvPr/>
        </p:nvGraphicFramePr>
        <p:xfrm>
          <a:off x="2424113" y="1341438"/>
          <a:ext cx="1973262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r:id="rId14" imgW="748975" imgH="406224" progId="Equation.3">
                  <p:embed/>
                </p:oleObj>
              </mc:Choice>
              <mc:Fallback>
                <p:oleObj r:id="rId14" imgW="748975" imgH="406224" progId="Equation.3">
                  <p:embed/>
                  <p:pic>
                    <p:nvPicPr>
                      <p:cNvPr id="32769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1341438"/>
                        <a:ext cx="1973262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98" name="Object 4"/>
          <p:cNvGraphicFramePr>
            <a:graphicFrameLocks noChangeAspect="1"/>
          </p:cNvGraphicFramePr>
          <p:nvPr/>
        </p:nvGraphicFramePr>
        <p:xfrm>
          <a:off x="4583114" y="1268414"/>
          <a:ext cx="3379787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r:id="rId16" imgW="1167893" imgH="406224" progId="Equation.3">
                  <p:embed/>
                </p:oleObj>
              </mc:Choice>
              <mc:Fallback>
                <p:oleObj r:id="rId16" imgW="1167893" imgH="406224" progId="Equation.3">
                  <p:embed/>
                  <p:pic>
                    <p:nvPicPr>
                      <p:cNvPr id="3276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4" y="1268414"/>
                        <a:ext cx="3379787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音频 4">
            <a:hlinkClick r:id="" action="ppaction://media"/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4222377094"/>
      </p:ext>
    </p:extLst>
  </p:cSld>
  <p:clrMapOvr>
    <a:masterClrMapping/>
  </p:clrMapOvr>
  <p:transition spd="slow" advTm="815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1000"/>
                                        <p:tgtEl>
                                          <p:spTgt spid="327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1000"/>
                                        <p:tgtEl>
                                          <p:spTgt spid="32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1000"/>
                                        <p:tgtEl>
                                          <p:spTgt spid="3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2" grpId="0" autoUpdateAnimBg="0"/>
      <p:bldP spid="32768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ChangeArrowheads="1"/>
          </p:cNvSpPr>
          <p:nvPr/>
        </p:nvSpPr>
        <p:spPr bwMode="auto">
          <a:xfrm>
            <a:off x="2351089" y="1484313"/>
            <a:ext cx="6257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可证明极大似然估计具有下述性质：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92313" y="2276476"/>
            <a:ext cx="8280400" cy="2016125"/>
            <a:chOff x="0" y="0"/>
            <a:chExt cx="5216" cy="1270"/>
          </a:xfrm>
        </p:grpSpPr>
        <p:sp>
          <p:nvSpPr>
            <p:cNvPr id="328708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216" cy="1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800" b="1" dirty="0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        设</a:t>
              </a:r>
              <a:r>
                <a:rPr lang="el-GR" altLang="en-US" sz="2800" b="1" i="1" dirty="0">
                  <a:solidFill>
                    <a:srgbClr val="4E3B3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  <a:ea typeface="楷体_GB2312" pitchFamily="49" charset="-122"/>
                </a:rPr>
                <a:t>θ</a:t>
              </a:r>
              <a:r>
                <a:rPr lang="zh-CN" altLang="en-US" sz="2800" b="1" dirty="0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的函数g=g(</a:t>
              </a:r>
              <a:r>
                <a:rPr lang="el-GR" altLang="en-US" sz="2800" b="1" i="1" dirty="0">
                  <a:solidFill>
                    <a:srgbClr val="4E3B3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  <a:ea typeface="楷体_GB2312" pitchFamily="49" charset="-122"/>
                </a:rPr>
                <a:t>θ</a:t>
              </a:r>
              <a:r>
                <a:rPr lang="zh-CN" altLang="en-US" sz="2800" b="1" dirty="0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)是    上的实值函数,且有唯一反函数 .  如果   是</a:t>
              </a:r>
              <a:r>
                <a:rPr lang="el-GR" altLang="en-US" sz="2800" b="1" i="1" dirty="0">
                  <a:solidFill>
                    <a:srgbClr val="4E3B3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  <a:ea typeface="楷体_GB2312" pitchFamily="49" charset="-122"/>
                </a:rPr>
                <a:t>θ</a:t>
              </a:r>
              <a:r>
                <a:rPr lang="zh-CN" altLang="en-US" sz="2800" b="1" dirty="0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的极大似然估计，则g(   )也是g(</a:t>
              </a:r>
              <a:r>
                <a:rPr lang="el-GR" altLang="en-US" sz="2800" b="1" i="1" dirty="0">
                  <a:solidFill>
                    <a:srgbClr val="4E3B3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  <a:ea typeface="楷体_GB2312" pitchFamily="49" charset="-122"/>
                </a:rPr>
                <a:t>θ</a:t>
              </a:r>
              <a:r>
                <a:rPr lang="zh-CN" altLang="en-US" sz="2800" b="1" dirty="0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 )的极大似然估计.</a:t>
              </a:r>
            </a:p>
          </p:txBody>
        </p:sp>
        <p:graphicFrame>
          <p:nvGraphicFramePr>
            <p:cNvPr id="15369" name="Object 2"/>
            <p:cNvGraphicFramePr>
              <a:graphicFrameLocks noChangeAspect="1"/>
            </p:cNvGraphicFramePr>
            <p:nvPr/>
          </p:nvGraphicFramePr>
          <p:xfrm>
            <a:off x="3901" y="544"/>
            <a:ext cx="194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6" r:id="rId4" imgW="139761" imgH="215994" progId="Equation.3">
                    <p:embed/>
                  </p:oleObj>
                </mc:Choice>
                <mc:Fallback>
                  <p:oleObj r:id="rId4" imgW="139761" imgH="215994" progId="Equation.3">
                    <p:embed/>
                    <p:pic>
                      <p:nvPicPr>
                        <p:cNvPr id="15369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1" y="544"/>
                          <a:ext cx="194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0" name="Object 3"/>
            <p:cNvGraphicFramePr>
              <a:graphicFrameLocks noChangeAspect="1"/>
            </p:cNvGraphicFramePr>
            <p:nvPr/>
          </p:nvGraphicFramePr>
          <p:xfrm>
            <a:off x="1179" y="454"/>
            <a:ext cx="22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7" r:id="rId6" imgW="139761" imgH="215994" progId="Equation.3">
                    <p:embed/>
                  </p:oleObj>
                </mc:Choice>
                <mc:Fallback>
                  <p:oleObj r:id="rId6" imgW="139761" imgH="215994" progId="Equation.3">
                    <p:embed/>
                    <p:pic>
                      <p:nvPicPr>
                        <p:cNvPr id="1537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9" y="454"/>
                          <a:ext cx="225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1" name="Object 4"/>
            <p:cNvGraphicFramePr>
              <a:graphicFrameLocks noChangeAspect="1"/>
            </p:cNvGraphicFramePr>
            <p:nvPr/>
          </p:nvGraphicFramePr>
          <p:xfrm>
            <a:off x="2404" y="136"/>
            <a:ext cx="276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8" r:id="rId7" imgW="152400" imgH="177800" progId="Equation.3">
                    <p:embed/>
                  </p:oleObj>
                </mc:Choice>
                <mc:Fallback>
                  <p:oleObj r:id="rId7" imgW="152400" imgH="177800" progId="Equation.3">
                    <p:embed/>
                    <p:pic>
                      <p:nvPicPr>
                        <p:cNvPr id="15371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4" y="136"/>
                          <a:ext cx="276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8712" name="Rectangle 8"/>
          <p:cNvSpPr>
            <a:spLocks noChangeArrowheads="1"/>
          </p:cNvSpPr>
          <p:nvPr/>
        </p:nvSpPr>
        <p:spPr bwMode="auto">
          <a:xfrm>
            <a:off x="2208214" y="476250"/>
            <a:ext cx="59912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关于极大似然估计的两点说明：</a:t>
            </a:r>
          </a:p>
        </p:txBody>
      </p:sp>
      <p:sp>
        <p:nvSpPr>
          <p:cNvPr id="328713" name="Rectangle 9"/>
          <p:cNvSpPr>
            <a:spLocks noChangeArrowheads="1"/>
          </p:cNvSpPr>
          <p:nvPr/>
        </p:nvSpPr>
        <p:spPr bwMode="auto">
          <a:xfrm>
            <a:off x="2855913" y="4365625"/>
            <a:ext cx="63357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此性质称为</a:t>
            </a:r>
            <a:r>
              <a:rPr lang="zh-CN" altLang="en-US" sz="2800" b="1">
                <a:solidFill>
                  <a:srgbClr val="0000FF"/>
                </a:solidFill>
                <a:latin typeface="Garamond" panose="02020404030301010803" pitchFamily="18" charset="0"/>
                <a:ea typeface="楷体_GB2312" pitchFamily="49" charset="-122"/>
              </a:rPr>
              <a:t>极大似然估计的不变性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208213" y="5013325"/>
            <a:ext cx="76327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、当似然函数不是可微函数或无驻点时，须用极大似然原理来求待估参数的极大似然估计</a:t>
            </a:r>
            <a:r>
              <a:rPr lang="en-US" altLang="zh-CN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pic>
        <p:nvPicPr>
          <p:cNvPr id="3" name="音频 2">
            <a:hlinkClick r:id="" action="ppaction://media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805890398"/>
      </p:ext>
    </p:extLst>
  </p:cSld>
  <p:clrMapOvr>
    <a:masterClrMapping/>
  </p:clrMapOvr>
  <p:transition spd="slow" advTm="17438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2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6" grpId="0" autoUpdateAnimBg="0"/>
      <p:bldP spid="328712" grpId="0" autoUpdateAnimBg="0"/>
      <p:bldP spid="328713" grpId="0" autoUpdateAnimBg="0"/>
      <p:bldP spid="10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804F27-1EB4-4891-B32C-27A1A63DD7DD}" type="slidenum">
              <a:rPr lang="en-US" altLang="zh-CN" sz="1200">
                <a:solidFill>
                  <a:srgbClr val="D38E2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altLang="zh-CN" sz="1200">
              <a:solidFill>
                <a:srgbClr val="D38E27"/>
              </a:solidFill>
            </a:endParaRPr>
          </a:p>
        </p:txBody>
      </p:sp>
      <p:graphicFrame>
        <p:nvGraphicFramePr>
          <p:cNvPr id="16387" name="Object 2"/>
          <p:cNvGraphicFramePr>
            <a:graphicFrameLocks noChangeAspect="1"/>
          </p:cNvGraphicFramePr>
          <p:nvPr/>
        </p:nvGraphicFramePr>
        <p:xfrm>
          <a:off x="2395538" y="908050"/>
          <a:ext cx="7905750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Equation" r:id="rId4" imgW="3504960" imgH="698400" progId="Equation.DSMT4">
                  <p:embed/>
                </p:oleObj>
              </mc:Choice>
              <mc:Fallback>
                <p:oleObj name="Equation" r:id="rId4" imgW="3504960" imgH="698400" progId="Equation.DSMT4">
                  <p:embed/>
                  <p:pic>
                    <p:nvPicPr>
                      <p:cNvPr id="1638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8" y="908050"/>
                        <a:ext cx="7905750" cy="172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19" name="Text Box 3"/>
          <p:cNvSpPr txBox="1">
            <a:spLocks noChangeArrowheads="1"/>
          </p:cNvSpPr>
          <p:nvPr/>
        </p:nvSpPr>
        <p:spPr bwMode="auto">
          <a:xfrm>
            <a:off x="2397125" y="2659063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470020" name="Object 4"/>
          <p:cNvGraphicFramePr>
            <a:graphicFrameLocks noChangeAspect="1"/>
          </p:cNvGraphicFramePr>
          <p:nvPr/>
        </p:nvGraphicFramePr>
        <p:xfrm>
          <a:off x="3521075" y="2781300"/>
          <a:ext cx="470693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Equation" r:id="rId6" imgW="1879600" imgH="241300" progId="Equation.DSMT4">
                  <p:embed/>
                </p:oleObj>
              </mc:Choice>
              <mc:Fallback>
                <p:oleObj name="Equation" r:id="rId6" imgW="1879600" imgH="241300" progId="Equation.DSMT4">
                  <p:embed/>
                  <p:pic>
                    <p:nvPicPr>
                      <p:cNvPr id="4700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2781300"/>
                        <a:ext cx="4706938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1" name="Object 5"/>
          <p:cNvGraphicFramePr>
            <a:graphicFrameLocks noChangeAspect="1"/>
          </p:cNvGraphicFramePr>
          <p:nvPr/>
        </p:nvGraphicFramePr>
        <p:xfrm>
          <a:off x="4313238" y="3429000"/>
          <a:ext cx="407035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Equation" r:id="rId8" imgW="1625600" imgH="241300" progId="Equation.DSMT4">
                  <p:embed/>
                </p:oleObj>
              </mc:Choice>
              <mc:Fallback>
                <p:oleObj name="Equation" r:id="rId8" imgW="1625600" imgH="241300" progId="Equation.DSMT4">
                  <p:embed/>
                  <p:pic>
                    <p:nvPicPr>
                      <p:cNvPr id="4700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3238" y="3429000"/>
                        <a:ext cx="407035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2" name="Object 6"/>
          <p:cNvGraphicFramePr>
            <a:graphicFrameLocks noChangeAspect="1"/>
          </p:cNvGraphicFramePr>
          <p:nvPr/>
        </p:nvGraphicFramePr>
        <p:xfrm>
          <a:off x="3143250" y="4241800"/>
          <a:ext cx="32400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Equation" r:id="rId10" imgW="1269449" imgH="215806" progId="Equation.DSMT4">
                  <p:embed/>
                </p:oleObj>
              </mc:Choice>
              <mc:Fallback>
                <p:oleObj name="Equation" r:id="rId10" imgW="1269449" imgH="215806" progId="Equation.DSMT4">
                  <p:embed/>
                  <p:pic>
                    <p:nvPicPr>
                      <p:cNvPr id="4700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4241800"/>
                        <a:ext cx="324008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3" name="Object 7"/>
          <p:cNvGraphicFramePr>
            <a:graphicFrameLocks noChangeAspect="1"/>
          </p:cNvGraphicFramePr>
          <p:nvPr/>
        </p:nvGraphicFramePr>
        <p:xfrm>
          <a:off x="3276600" y="4686300"/>
          <a:ext cx="46609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Equation" r:id="rId12" imgW="4660900" imgH="1409700" progId="Equation.3">
                  <p:embed/>
                </p:oleObj>
              </mc:Choice>
              <mc:Fallback>
                <p:oleObj name="Equation" r:id="rId12" imgW="4660900" imgH="1409700" progId="Equation.3">
                  <p:embed/>
                  <p:pic>
                    <p:nvPicPr>
                      <p:cNvPr id="4700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686300"/>
                        <a:ext cx="46609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26" name="Text Box 10"/>
          <p:cNvSpPr txBox="1">
            <a:spLocks noChangeArrowheads="1"/>
          </p:cNvSpPr>
          <p:nvPr/>
        </p:nvSpPr>
        <p:spPr bwMode="auto">
          <a:xfrm>
            <a:off x="3340100" y="660400"/>
            <a:ext cx="18415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3200" b="1">
              <a:solidFill>
                <a:srgbClr val="4E3B3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70027" name="Text Box 11"/>
          <p:cNvSpPr txBox="1">
            <a:spLocks noChangeArrowheads="1"/>
          </p:cNvSpPr>
          <p:nvPr/>
        </p:nvSpPr>
        <p:spPr bwMode="auto">
          <a:xfrm>
            <a:off x="2640013" y="908050"/>
            <a:ext cx="881062" cy="5842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4E3B30"/>
              </a:buClr>
              <a:buSzPct val="65000"/>
              <a:buNone/>
            </a:pPr>
            <a:r>
              <a:rPr lang="zh-CN" altLang="en-US" b="1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例</a:t>
            </a:r>
            <a:r>
              <a:rPr lang="en-US" altLang="zh-CN" b="1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8</a:t>
            </a:r>
            <a:endParaRPr lang="zh-CN" altLang="en-US" b="1">
              <a:solidFill>
                <a:prstClr val="black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pic>
        <p:nvPicPr>
          <p:cNvPr id="2" name="音频 1">
            <a:hlinkClick r:id="" action="ppaction://media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46328533"/>
      </p:ext>
    </p:extLst>
  </p:cSld>
  <p:clrMapOvr>
    <a:masterClrMapping/>
  </p:clrMapOvr>
  <p:transition advTm="114823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0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19" grpId="0" autoUpdateAnimBg="0"/>
      <p:bldP spid="47002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7BD7DE-88A3-459D-98EC-C04E817CA5F5}" type="slidenum">
              <a:rPr lang="en-US" altLang="zh-CN" sz="1200">
                <a:solidFill>
                  <a:srgbClr val="D38E2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altLang="zh-CN" sz="1200">
              <a:solidFill>
                <a:srgbClr val="D38E27"/>
              </a:solidFill>
            </a:endParaRPr>
          </a:p>
        </p:txBody>
      </p:sp>
      <p:graphicFrame>
        <p:nvGraphicFramePr>
          <p:cNvPr id="472067" name="Object 3"/>
          <p:cNvGraphicFramePr>
            <a:graphicFrameLocks noChangeAspect="1"/>
          </p:cNvGraphicFramePr>
          <p:nvPr/>
        </p:nvGraphicFramePr>
        <p:xfrm>
          <a:off x="2338388" y="769938"/>
          <a:ext cx="486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Equation" r:id="rId4" imgW="4864100" imgH="444500" progId="Equation.3">
                  <p:embed/>
                </p:oleObj>
              </mc:Choice>
              <mc:Fallback>
                <p:oleObj name="Equation" r:id="rId4" imgW="4864100" imgH="444500" progId="Equation.3">
                  <p:embed/>
                  <p:pic>
                    <p:nvPicPr>
                      <p:cNvPr id="4720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769938"/>
                        <a:ext cx="4864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68" name="Object 4"/>
          <p:cNvGraphicFramePr>
            <a:graphicFrameLocks noChangeAspect="1"/>
          </p:cNvGraphicFramePr>
          <p:nvPr/>
        </p:nvGraphicFramePr>
        <p:xfrm>
          <a:off x="2303464" y="1677988"/>
          <a:ext cx="6853237" cy="171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Equation" r:id="rId6" imgW="2743200" imgH="685800" progId="Equation.DSMT4">
                  <p:embed/>
                </p:oleObj>
              </mc:Choice>
              <mc:Fallback>
                <p:oleObj name="Equation" r:id="rId6" imgW="2743200" imgH="685800" progId="Equation.DSMT4">
                  <p:embed/>
                  <p:pic>
                    <p:nvPicPr>
                      <p:cNvPr id="4720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4" y="1677988"/>
                        <a:ext cx="6853237" cy="171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69" name="Object 5"/>
          <p:cNvGraphicFramePr>
            <a:graphicFrameLocks noChangeAspect="1"/>
          </p:cNvGraphicFramePr>
          <p:nvPr/>
        </p:nvGraphicFramePr>
        <p:xfrm>
          <a:off x="2290764" y="3865563"/>
          <a:ext cx="8701087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Equation" r:id="rId8" imgW="3492360" imgH="241200" progId="Equation.DSMT4">
                  <p:embed/>
                </p:oleObj>
              </mc:Choice>
              <mc:Fallback>
                <p:oleObj name="Equation" r:id="rId8" imgW="3492360" imgH="241200" progId="Equation.DSMT4">
                  <p:embed/>
                  <p:pic>
                    <p:nvPicPr>
                      <p:cNvPr id="4720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64" y="3865563"/>
                        <a:ext cx="8701087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0" name="Object 6"/>
          <p:cNvGraphicFramePr>
            <a:graphicFrameLocks noChangeAspect="1"/>
          </p:cNvGraphicFramePr>
          <p:nvPr/>
        </p:nvGraphicFramePr>
        <p:xfrm>
          <a:off x="2832101" y="4852989"/>
          <a:ext cx="5434013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Equation" r:id="rId10" imgW="2171700" imgH="457200" progId="Equation.DSMT4">
                  <p:embed/>
                </p:oleObj>
              </mc:Choice>
              <mc:Fallback>
                <p:oleObj name="Equation" r:id="rId10" imgW="2171700" imgH="457200" progId="Equation.DSMT4">
                  <p:embed/>
                  <p:pic>
                    <p:nvPicPr>
                      <p:cNvPr id="4720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1" y="4852989"/>
                        <a:ext cx="5434013" cy="114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音频 1">
            <a:hlinkClick r:id="" action="ppaction://media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86315832"/>
      </p:ext>
    </p:extLst>
  </p:cSld>
  <p:clrMapOvr>
    <a:masterClrMapping/>
  </p:clrMapOvr>
  <p:transition advTm="28539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03DEDF-E16B-4811-9323-73F2A67F3DCE}" type="slidenum">
              <a:rPr lang="en-US" altLang="zh-CN" sz="1200">
                <a:solidFill>
                  <a:srgbClr val="D38E2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altLang="zh-CN" sz="1200">
              <a:solidFill>
                <a:srgbClr val="D38E27"/>
              </a:solidFill>
            </a:endParaRPr>
          </a:p>
        </p:txBody>
      </p:sp>
      <p:graphicFrame>
        <p:nvGraphicFramePr>
          <p:cNvPr id="18435" name="Object 2"/>
          <p:cNvGraphicFramePr>
            <a:graphicFrameLocks noChangeAspect="1"/>
          </p:cNvGraphicFramePr>
          <p:nvPr/>
        </p:nvGraphicFramePr>
        <p:xfrm>
          <a:off x="2239964" y="820739"/>
          <a:ext cx="6988175" cy="130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Equation" r:id="rId4" imgW="2794000" imgH="520700" progId="Equation.DSMT4">
                  <p:embed/>
                </p:oleObj>
              </mc:Choice>
              <mc:Fallback>
                <p:oleObj name="Equation" r:id="rId4" imgW="2794000" imgH="520700" progId="Equation.DSMT4">
                  <p:embed/>
                  <p:pic>
                    <p:nvPicPr>
                      <p:cNvPr id="1843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4" y="820739"/>
                        <a:ext cx="6988175" cy="130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15" name="Object 3"/>
          <p:cNvGraphicFramePr>
            <a:graphicFrameLocks noChangeAspect="1"/>
          </p:cNvGraphicFramePr>
          <p:nvPr/>
        </p:nvGraphicFramePr>
        <p:xfrm>
          <a:off x="2360613" y="2239963"/>
          <a:ext cx="3848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Equation" r:id="rId6" imgW="3848040" imgH="444240" progId="Equation.DSMT4">
                  <p:embed/>
                </p:oleObj>
              </mc:Choice>
              <mc:Fallback>
                <p:oleObj name="Equation" r:id="rId6" imgW="3848040" imgH="444240" progId="Equation.DSMT4">
                  <p:embed/>
                  <p:pic>
                    <p:nvPicPr>
                      <p:cNvPr id="4741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2239963"/>
                        <a:ext cx="3848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16" name="Object 4"/>
          <p:cNvGraphicFramePr>
            <a:graphicFrameLocks noChangeAspect="1"/>
          </p:cNvGraphicFramePr>
          <p:nvPr/>
        </p:nvGraphicFramePr>
        <p:xfrm>
          <a:off x="2760663" y="2997200"/>
          <a:ext cx="3048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Equation" r:id="rId8" imgW="1219200" imgH="279400" progId="Equation.DSMT4">
                  <p:embed/>
                </p:oleObj>
              </mc:Choice>
              <mc:Fallback>
                <p:oleObj name="Equation" r:id="rId8" imgW="1219200" imgH="279400" progId="Equation.DSMT4">
                  <p:embed/>
                  <p:pic>
                    <p:nvPicPr>
                      <p:cNvPr id="4741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663" y="2997200"/>
                        <a:ext cx="3048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17" name="Object 5"/>
          <p:cNvGraphicFramePr>
            <a:graphicFrameLocks noChangeAspect="1"/>
          </p:cNvGraphicFramePr>
          <p:nvPr/>
        </p:nvGraphicFramePr>
        <p:xfrm>
          <a:off x="6000751" y="2924175"/>
          <a:ext cx="3148013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Equation" r:id="rId10" imgW="1256755" imgH="304668" progId="Equation.DSMT4">
                  <p:embed/>
                </p:oleObj>
              </mc:Choice>
              <mc:Fallback>
                <p:oleObj name="Equation" r:id="rId10" imgW="1256755" imgH="304668" progId="Equation.DSMT4">
                  <p:embed/>
                  <p:pic>
                    <p:nvPicPr>
                      <p:cNvPr id="4741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1" y="2924175"/>
                        <a:ext cx="3148013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18" name="Object 6"/>
          <p:cNvGraphicFramePr>
            <a:graphicFrameLocks noChangeAspect="1"/>
          </p:cNvGraphicFramePr>
          <p:nvPr/>
        </p:nvGraphicFramePr>
        <p:xfrm>
          <a:off x="2408238" y="3890963"/>
          <a:ext cx="3848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Equation" r:id="rId12" imgW="3848040" imgH="444240" progId="Equation.DSMT4">
                  <p:embed/>
                </p:oleObj>
              </mc:Choice>
              <mc:Fallback>
                <p:oleObj name="Equation" r:id="rId12" imgW="3848040" imgH="444240" progId="Equation.DSMT4">
                  <p:embed/>
                  <p:pic>
                    <p:nvPicPr>
                      <p:cNvPr id="4741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8" y="3890963"/>
                        <a:ext cx="3848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19" name="Object 7"/>
          <p:cNvGraphicFramePr>
            <a:graphicFrameLocks noChangeAspect="1"/>
          </p:cNvGraphicFramePr>
          <p:nvPr/>
        </p:nvGraphicFramePr>
        <p:xfrm>
          <a:off x="3071813" y="4581525"/>
          <a:ext cx="251936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Equation" r:id="rId14" imgW="825500" imgH="279400" progId="Equation.DSMT4">
                  <p:embed/>
                </p:oleObj>
              </mc:Choice>
              <mc:Fallback>
                <p:oleObj name="Equation" r:id="rId14" imgW="825500" imgH="279400" progId="Equation.DSMT4">
                  <p:embed/>
                  <p:pic>
                    <p:nvPicPr>
                      <p:cNvPr id="4741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4581525"/>
                        <a:ext cx="251936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20" name="Object 8"/>
          <p:cNvGraphicFramePr>
            <a:graphicFrameLocks noChangeAspect="1"/>
          </p:cNvGraphicFramePr>
          <p:nvPr/>
        </p:nvGraphicFramePr>
        <p:xfrm>
          <a:off x="6240463" y="4581526"/>
          <a:ext cx="223361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Equation" r:id="rId16" imgW="875920" imgH="304668" progId="Equation.DSMT4">
                  <p:embed/>
                </p:oleObj>
              </mc:Choice>
              <mc:Fallback>
                <p:oleObj name="Equation" r:id="rId16" imgW="875920" imgH="304668" progId="Equation.DSMT4">
                  <p:embed/>
                  <p:pic>
                    <p:nvPicPr>
                      <p:cNvPr id="4741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4581526"/>
                        <a:ext cx="2233612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音频 1">
            <a:hlinkClick r:id="" action="ppaction://media"/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58280575"/>
      </p:ext>
    </p:extLst>
  </p:cSld>
  <p:clrMapOvr>
    <a:masterClrMapping/>
  </p:clrMapOvr>
  <p:transition advTm="7759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919288" y="1412875"/>
            <a:ext cx="8380412" cy="1333500"/>
            <a:chOff x="0" y="0"/>
            <a:chExt cx="5279" cy="840"/>
          </a:xfrm>
        </p:grpSpPr>
        <p:graphicFrame>
          <p:nvGraphicFramePr>
            <p:cNvPr id="19471" name="Object 4"/>
            <p:cNvGraphicFramePr>
              <a:graphicFrameLocks noChangeAspect="1"/>
            </p:cNvGraphicFramePr>
            <p:nvPr/>
          </p:nvGraphicFramePr>
          <p:xfrm>
            <a:off x="0" y="0"/>
            <a:ext cx="3720" cy="8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42" r:id="rId4" imgW="2159000" imgH="482600" progId="Equation.3">
                    <p:embed/>
                  </p:oleObj>
                </mc:Choice>
                <mc:Fallback>
                  <p:oleObj r:id="rId4" imgW="2159000" imgH="482600" progId="Equation.3">
                    <p:embed/>
                    <p:pic>
                      <p:nvPicPr>
                        <p:cNvPr id="19471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3720" cy="8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472" name="Group 4"/>
            <p:cNvGrpSpPr>
              <a:grpSpLocks/>
            </p:cNvGrpSpPr>
            <p:nvPr/>
          </p:nvGrpSpPr>
          <p:grpSpPr bwMode="auto">
            <a:xfrm>
              <a:off x="3674" y="246"/>
              <a:ext cx="1605" cy="344"/>
              <a:chOff x="0" y="0"/>
              <a:chExt cx="1605" cy="344"/>
            </a:xfrm>
          </p:grpSpPr>
          <p:graphicFrame>
            <p:nvGraphicFramePr>
              <p:cNvPr id="19473" name="Object 5"/>
              <p:cNvGraphicFramePr>
                <a:graphicFrameLocks noChangeAspect="1"/>
              </p:cNvGraphicFramePr>
              <p:nvPr/>
            </p:nvGraphicFramePr>
            <p:xfrm>
              <a:off x="817" y="26"/>
              <a:ext cx="788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43" r:id="rId6" imgW="456803" imgH="177646" progId="Equation.3">
                      <p:embed/>
                    </p:oleObj>
                  </mc:Choice>
                  <mc:Fallback>
                    <p:oleObj r:id="rId6" imgW="456803" imgH="177646" progId="Equation.3">
                      <p:embed/>
                      <p:pic>
                        <p:nvPicPr>
                          <p:cNvPr id="19473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7" y="26"/>
                            <a:ext cx="788" cy="3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74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2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zh-CN" altLang="en-US" sz="2800" b="1">
                    <a:solidFill>
                      <a:srgbClr val="4E3B30"/>
                    </a:solidFill>
                    <a:latin typeface="Garamond" panose="02020404030301010803" pitchFamily="18" charset="0"/>
                    <a:ea typeface="楷体_GB2312" pitchFamily="49" charset="-122"/>
                  </a:rPr>
                  <a:t>，其中</a:t>
                </a:r>
              </a:p>
            </p:txBody>
          </p:sp>
        </p:grpSp>
      </p:grp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847850" y="3068639"/>
            <a:ext cx="8820150" cy="593725"/>
            <a:chOff x="0" y="0"/>
            <a:chExt cx="5556" cy="374"/>
          </a:xfrm>
        </p:grpSpPr>
        <p:sp>
          <p:nvSpPr>
            <p:cNvPr id="19468" name="Rectangle 8"/>
            <p:cNvSpPr>
              <a:spLocks noChangeArrowheads="1"/>
            </p:cNvSpPr>
            <p:nvPr/>
          </p:nvSpPr>
          <p:spPr bwMode="auto">
            <a:xfrm>
              <a:off x="0" y="19"/>
              <a:ext cx="163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为待估参数，</a:t>
              </a:r>
            </a:p>
          </p:txBody>
        </p:sp>
        <p:graphicFrame>
          <p:nvGraphicFramePr>
            <p:cNvPr id="19469" name="Object 3"/>
            <p:cNvGraphicFramePr>
              <a:graphicFrameLocks noChangeAspect="1"/>
            </p:cNvGraphicFramePr>
            <p:nvPr/>
          </p:nvGraphicFramePr>
          <p:xfrm>
            <a:off x="1361" y="0"/>
            <a:ext cx="1578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44" r:id="rId8" imgW="965619" imgH="228699" progId="Equation.3">
                    <p:embed/>
                  </p:oleObj>
                </mc:Choice>
                <mc:Fallback>
                  <p:oleObj r:id="rId8" imgW="965619" imgH="228699" progId="Equation.3">
                    <p:embed/>
                    <p:pic>
                      <p:nvPicPr>
                        <p:cNvPr id="19469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1" y="0"/>
                          <a:ext cx="1578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0" name="Rectangle 10"/>
            <p:cNvSpPr>
              <a:spLocks noChangeArrowheads="1"/>
            </p:cNvSpPr>
            <p:nvPr/>
          </p:nvSpPr>
          <p:spPr bwMode="auto">
            <a:xfrm>
              <a:off x="2903" y="0"/>
              <a:ext cx="26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是取自总体</a:t>
              </a:r>
              <a:r>
                <a:rPr lang="en-US" altLang="zh-CN" sz="2800" b="1" i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   </a:t>
              </a:r>
              <a:r>
                <a:rPr lang="en-US" altLang="zh-CN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 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的样本值，</a:t>
              </a:r>
            </a:p>
          </p:txBody>
        </p:sp>
      </p:grpSp>
      <p:sp>
        <p:nvSpPr>
          <p:cNvPr id="336907" name="Rectangle 11"/>
          <p:cNvSpPr>
            <a:spLocks noChangeArrowheads="1"/>
          </p:cNvSpPr>
          <p:nvPr/>
        </p:nvSpPr>
        <p:spPr bwMode="auto">
          <a:xfrm>
            <a:off x="2063751" y="476250"/>
            <a:ext cx="4981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9.</a:t>
            </a:r>
            <a:r>
              <a:rPr lang="en-US" altLang="zh-CN" sz="2800" b="1">
                <a:solidFill>
                  <a:srgbClr val="66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设总体</a:t>
            </a:r>
            <a:r>
              <a:rPr lang="en-US" altLang="zh-CN" sz="2800" b="1" i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的概率密度为</a:t>
            </a:r>
          </a:p>
        </p:txBody>
      </p: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1847850" y="3986213"/>
            <a:ext cx="7632700" cy="538162"/>
            <a:chOff x="0" y="0"/>
            <a:chExt cx="4808" cy="339"/>
          </a:xfrm>
        </p:grpSpPr>
        <p:sp>
          <p:nvSpPr>
            <p:cNvPr id="19465" name="Rectangle 13"/>
            <p:cNvSpPr>
              <a:spLocks noChangeArrowheads="1"/>
            </p:cNvSpPr>
            <p:nvPr/>
          </p:nvSpPr>
          <p:spPr bwMode="auto">
            <a:xfrm>
              <a:off x="998" y="12"/>
              <a:ext cx="38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的矩估计值和极大似然估计值</a:t>
              </a:r>
              <a:r>
                <a:rPr lang="en-US" altLang="zh-CN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. </a:t>
              </a:r>
            </a:p>
          </p:txBody>
        </p:sp>
        <p:sp>
          <p:nvSpPr>
            <p:cNvPr id="19466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求参数</a:t>
              </a:r>
            </a:p>
          </p:txBody>
        </p:sp>
        <p:graphicFrame>
          <p:nvGraphicFramePr>
            <p:cNvPr id="19467" name="Object 2"/>
            <p:cNvGraphicFramePr>
              <a:graphicFrameLocks noChangeAspect="1"/>
            </p:cNvGraphicFramePr>
            <p:nvPr/>
          </p:nvGraphicFramePr>
          <p:xfrm>
            <a:off x="771" y="12"/>
            <a:ext cx="219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45" r:id="rId10" imgW="127000" imgH="177800" progId="Equation.3">
                    <p:embed/>
                  </p:oleObj>
                </mc:Choice>
                <mc:Fallback>
                  <p:oleObj r:id="rId10" imgW="127000" imgH="177800" progId="Equation.3">
                    <p:embed/>
                    <p:pic>
                      <p:nvPicPr>
                        <p:cNvPr id="19467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1" y="12"/>
                          <a:ext cx="219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8489" name="Object 16"/>
          <p:cNvGraphicFramePr>
            <a:graphicFrameLocks noChangeAspect="1"/>
          </p:cNvGraphicFramePr>
          <p:nvPr/>
        </p:nvGraphicFramePr>
        <p:xfrm>
          <a:off x="4511676" y="620713"/>
          <a:ext cx="504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Equation" r:id="rId12" imgW="126835" imgH="202936" progId="Equation.DSMT4">
                  <p:embed/>
                </p:oleObj>
              </mc:Choice>
              <mc:Fallback>
                <p:oleObj name="Equation" r:id="rId12" imgW="126835" imgH="202936" progId="Equation.DSMT4">
                  <p:embed/>
                  <p:pic>
                    <p:nvPicPr>
                      <p:cNvPr id="148489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6" y="620713"/>
                        <a:ext cx="5048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7"/>
          <p:cNvGraphicFramePr>
            <a:graphicFrameLocks noChangeAspect="1"/>
          </p:cNvGraphicFramePr>
          <p:nvPr/>
        </p:nvGraphicFramePr>
        <p:xfrm>
          <a:off x="8328026" y="3141663"/>
          <a:ext cx="504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Equation" r:id="rId14" imgW="126835" imgH="202936" progId="Equation.DSMT4">
                  <p:embed/>
                </p:oleObj>
              </mc:Choice>
              <mc:Fallback>
                <p:oleObj name="Equation" r:id="rId14" imgW="126835" imgH="202936" progId="Equation.DSMT4">
                  <p:embed/>
                  <p:pic>
                    <p:nvPicPr>
                      <p:cNvPr id="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026" y="3141663"/>
                        <a:ext cx="5048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音频 3">
            <a:hlinkClick r:id="" action="ppaction://media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401083482"/>
      </p:ext>
    </p:extLst>
  </p:cSld>
  <p:clrMapOvr>
    <a:masterClrMapping/>
  </p:clrMapOvr>
  <p:transition spd="slow" advTm="11521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0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0547" name="Object 3"/>
          <p:cNvGraphicFramePr>
            <a:graphicFrameLocks noChangeAspect="1"/>
          </p:cNvGraphicFramePr>
          <p:nvPr>
            <p:ph sz="quarter" idx="1"/>
          </p:nvPr>
        </p:nvGraphicFramePr>
        <p:xfrm>
          <a:off x="2279651" y="1049339"/>
          <a:ext cx="7345363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3022600" imgH="711200" progId="Equation.DSMT4">
                  <p:embed/>
                </p:oleObj>
              </mc:Choice>
              <mc:Fallback>
                <p:oleObj name="Equation" r:id="rId3" imgW="3022600" imgH="711200" progId="Equation.DSMT4">
                  <p:embed/>
                  <p:pic>
                    <p:nvPicPr>
                      <p:cNvPr id="6205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1049339"/>
                        <a:ext cx="7345363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548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3098800" y="3657600"/>
          <a:ext cx="63515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2806700" imgH="215900" progId="Equation.DSMT4">
                  <p:embed/>
                </p:oleObj>
              </mc:Choice>
              <mc:Fallback>
                <p:oleObj name="Equation" r:id="rId5" imgW="2806700" imgH="215900" progId="Equation.DSMT4">
                  <p:embed/>
                  <p:pic>
                    <p:nvPicPr>
                      <p:cNvPr id="6205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3657600"/>
                        <a:ext cx="6351588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549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2525714" y="4235451"/>
          <a:ext cx="7151687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3149600" imgH="457200" progId="Equation.DSMT4">
                  <p:embed/>
                </p:oleObj>
              </mc:Choice>
              <mc:Fallback>
                <p:oleObj name="Equation" r:id="rId7" imgW="3149600" imgH="457200" progId="Equation.DSMT4">
                  <p:embed/>
                  <p:pic>
                    <p:nvPicPr>
                      <p:cNvPr id="6205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4" y="4235451"/>
                        <a:ext cx="7151687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552" name="Object 8"/>
          <p:cNvGraphicFramePr>
            <a:graphicFrameLocks noChangeAspect="1"/>
          </p:cNvGraphicFramePr>
          <p:nvPr>
            <p:ph sz="quarter" idx="4"/>
          </p:nvPr>
        </p:nvGraphicFramePr>
        <p:xfrm>
          <a:off x="2844800" y="5489575"/>
          <a:ext cx="105568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444114" imgH="253780" progId="Equation.DSMT4">
                  <p:embed/>
                </p:oleObj>
              </mc:Choice>
              <mc:Fallback>
                <p:oleObj name="Equation" r:id="rId9" imgW="444114" imgH="253780" progId="Equation.DSMT4">
                  <p:embed/>
                  <p:pic>
                    <p:nvPicPr>
                      <p:cNvPr id="6205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5489575"/>
                        <a:ext cx="1055688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D4AE68-7B8B-4634-9ACD-8A69DA0A34A4}" type="slidenum">
              <a:rPr lang="en-US" altLang="zh-CN" sz="1200">
                <a:solidFill>
                  <a:srgbClr val="D38E2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 sz="1200">
              <a:solidFill>
                <a:srgbClr val="D38E27"/>
              </a:solidFill>
            </a:endParaRPr>
          </a:p>
        </p:txBody>
      </p:sp>
      <p:sp>
        <p:nvSpPr>
          <p:cNvPr id="620546" name="Text Box 2"/>
          <p:cNvSpPr txBox="1">
            <a:spLocks noChangeArrowheads="1"/>
          </p:cNvSpPr>
          <p:nvPr/>
        </p:nvSpPr>
        <p:spPr bwMode="auto">
          <a:xfrm>
            <a:off x="1774826" y="260350"/>
            <a:ext cx="4537075" cy="5842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4E3B30"/>
              </a:buClr>
              <a:buSzPct val="65000"/>
              <a:defRPr/>
            </a:pPr>
            <a:r>
              <a:rPr lang="en-US" altLang="zh-CN" sz="3200" b="1" dirty="0">
                <a:solidFill>
                  <a:srgbClr val="A5644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rPr>
              <a:t>§2.1</a:t>
            </a:r>
            <a:r>
              <a:rPr lang="zh-CN" altLang="en-US" sz="3200" b="1" dirty="0">
                <a:solidFill>
                  <a:srgbClr val="A5644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rPr>
              <a:t>点估计常用方法</a:t>
            </a:r>
          </a:p>
        </p:txBody>
      </p:sp>
      <p:sp>
        <p:nvSpPr>
          <p:cNvPr id="620550" name="Text Box 6"/>
          <p:cNvSpPr txBox="1">
            <a:spLocks noChangeArrowheads="1"/>
          </p:cNvSpPr>
          <p:nvPr/>
        </p:nvSpPr>
        <p:spPr bwMode="auto">
          <a:xfrm>
            <a:off x="1847851" y="1049339"/>
            <a:ext cx="1439863" cy="57943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4E3B3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b="1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</a:t>
            </a:r>
            <a:r>
              <a:rPr lang="zh-CN" altLang="en-US" b="1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定义 </a:t>
            </a:r>
          </a:p>
        </p:txBody>
      </p:sp>
      <p:sp>
        <p:nvSpPr>
          <p:cNvPr id="620551" name="Text Box 7"/>
          <p:cNvSpPr txBox="1">
            <a:spLocks noChangeArrowheads="1"/>
          </p:cNvSpPr>
          <p:nvPr/>
        </p:nvSpPr>
        <p:spPr bwMode="auto">
          <a:xfrm>
            <a:off x="1847850" y="2924175"/>
            <a:ext cx="2592388" cy="57943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4E3B3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b="1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</a:t>
            </a:r>
            <a:r>
              <a:rPr lang="zh-CN" altLang="en-US" b="1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估计的方法 </a:t>
            </a:r>
          </a:p>
        </p:txBody>
      </p:sp>
      <p:graphicFrame>
        <p:nvGraphicFramePr>
          <p:cNvPr id="620553" name="Object 9"/>
          <p:cNvGraphicFramePr>
            <a:graphicFrameLocks noChangeAspect="1"/>
          </p:cNvGraphicFramePr>
          <p:nvPr/>
        </p:nvGraphicFramePr>
        <p:xfrm>
          <a:off x="4489450" y="5329238"/>
          <a:ext cx="270510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11" imgW="1143000" imgH="393700" progId="Equation.DSMT4">
                  <p:embed/>
                </p:oleObj>
              </mc:Choice>
              <mc:Fallback>
                <p:oleObj name="Equation" r:id="rId11" imgW="1143000" imgH="393700" progId="Equation.DSMT4">
                  <p:embed/>
                  <p:pic>
                    <p:nvPicPr>
                      <p:cNvPr id="6205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450" y="5329238"/>
                        <a:ext cx="2705100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657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2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2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2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62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62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46" grpId="0" animBg="1"/>
      <p:bldP spid="620550" grpId="0" animBg="1"/>
      <p:bldP spid="62055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Text Box 2"/>
          <p:cNvSpPr txBox="1">
            <a:spLocks noChangeArrowheads="1"/>
          </p:cNvSpPr>
          <p:nvPr/>
        </p:nvSpPr>
        <p:spPr bwMode="auto">
          <a:xfrm>
            <a:off x="1919289" y="457200"/>
            <a:ext cx="12969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337923" name="Object 2"/>
          <p:cNvGraphicFramePr>
            <a:graphicFrameLocks noChangeAspect="1"/>
          </p:cNvGraphicFramePr>
          <p:nvPr/>
        </p:nvGraphicFramePr>
        <p:xfrm>
          <a:off x="2251075" y="1354138"/>
          <a:ext cx="28654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Equation" r:id="rId4" imgW="1282700" imgH="330200" progId="Equation.DSMT4">
                  <p:embed/>
                </p:oleObj>
              </mc:Choice>
              <mc:Fallback>
                <p:oleObj name="Equation" r:id="rId4" imgW="1282700" imgH="330200" progId="Equation.DSMT4">
                  <p:embed/>
                  <p:pic>
                    <p:nvPicPr>
                      <p:cNvPr id="33792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5" y="1354138"/>
                        <a:ext cx="2865438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4" name="Object 3"/>
          <p:cNvGraphicFramePr>
            <a:graphicFrameLocks noChangeAspect="1"/>
          </p:cNvGraphicFramePr>
          <p:nvPr/>
        </p:nvGraphicFramePr>
        <p:xfrm>
          <a:off x="5303838" y="1268414"/>
          <a:ext cx="27368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r:id="rId6" imgW="1130300" imgH="330200" progId="Equation.DSMT4">
                  <p:embed/>
                </p:oleObj>
              </mc:Choice>
              <mc:Fallback>
                <p:oleObj r:id="rId6" imgW="1130300" imgH="330200" progId="Equation.DSMT4">
                  <p:embed/>
                  <p:pic>
                    <p:nvPicPr>
                      <p:cNvPr id="33792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8" y="1268414"/>
                        <a:ext cx="273685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5" name="Object 4"/>
          <p:cNvGraphicFramePr>
            <a:graphicFrameLocks noChangeAspect="1"/>
          </p:cNvGraphicFramePr>
          <p:nvPr/>
        </p:nvGraphicFramePr>
        <p:xfrm>
          <a:off x="8183563" y="1196975"/>
          <a:ext cx="10795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r:id="rId8" imgW="495300" imgH="406400" progId="Equation.DSMT4">
                  <p:embed/>
                </p:oleObj>
              </mc:Choice>
              <mc:Fallback>
                <p:oleObj r:id="rId8" imgW="495300" imgH="406400" progId="Equation.DSMT4">
                  <p:embed/>
                  <p:pic>
                    <p:nvPicPr>
                      <p:cNvPr id="3379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3563" y="1196975"/>
                        <a:ext cx="10795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26" name="Rectangle 6"/>
          <p:cNvSpPr>
            <a:spLocks noChangeArrowheads="1"/>
          </p:cNvSpPr>
          <p:nvPr/>
        </p:nvSpPr>
        <p:spPr bwMode="auto">
          <a:xfrm>
            <a:off x="2063750" y="2636839"/>
            <a:ext cx="5921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令</a:t>
            </a:r>
          </a:p>
        </p:txBody>
      </p:sp>
      <p:graphicFrame>
        <p:nvGraphicFramePr>
          <p:cNvPr id="337927" name="Object 5"/>
          <p:cNvGraphicFramePr>
            <a:graphicFrameLocks noChangeAspect="1"/>
          </p:cNvGraphicFramePr>
          <p:nvPr/>
        </p:nvGraphicFramePr>
        <p:xfrm>
          <a:off x="3000375" y="2413000"/>
          <a:ext cx="1511300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r:id="rId10" imgW="622030" imgH="406224" progId="Equation.DSMT4">
                  <p:embed/>
                </p:oleObj>
              </mc:Choice>
              <mc:Fallback>
                <p:oleObj r:id="rId10" imgW="622030" imgH="406224" progId="Equation.DSMT4">
                  <p:embed/>
                  <p:pic>
                    <p:nvPicPr>
                      <p:cNvPr id="33792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2413000"/>
                        <a:ext cx="1511300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28" name="Rectangle 8"/>
          <p:cNvSpPr>
            <a:spLocks noChangeArrowheads="1"/>
          </p:cNvSpPr>
          <p:nvPr/>
        </p:nvSpPr>
        <p:spPr bwMode="auto">
          <a:xfrm>
            <a:off x="1992313" y="3933826"/>
            <a:ext cx="33829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得</a:t>
            </a:r>
            <a:r>
              <a:rPr lang="el-GR" altLang="en-US" sz="2800" b="1" i="1">
                <a:solidFill>
                  <a:srgbClr val="4E3B3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rPr>
              <a:t>θ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的矩估计值：</a:t>
            </a:r>
          </a:p>
        </p:txBody>
      </p:sp>
      <p:graphicFrame>
        <p:nvGraphicFramePr>
          <p:cNvPr id="337929" name="Object 6"/>
          <p:cNvGraphicFramePr>
            <a:graphicFrameLocks noChangeAspect="1"/>
          </p:cNvGraphicFramePr>
          <p:nvPr/>
        </p:nvGraphicFramePr>
        <p:xfrm>
          <a:off x="4656138" y="4562476"/>
          <a:ext cx="172720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r:id="rId12" imgW="698500" imgH="444500" progId="Equation.DSMT4">
                  <p:embed/>
                </p:oleObj>
              </mc:Choice>
              <mc:Fallback>
                <p:oleObj r:id="rId12" imgW="698500" imgH="444500" progId="Equation.DSMT4">
                  <p:embed/>
                  <p:pic>
                    <p:nvPicPr>
                      <p:cNvPr id="33792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4562476"/>
                        <a:ext cx="1727200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30" name="Rectangle 10"/>
          <p:cNvSpPr>
            <a:spLocks noChangeArrowheads="1"/>
          </p:cNvSpPr>
          <p:nvPr/>
        </p:nvSpPr>
        <p:spPr bwMode="auto">
          <a:xfrm>
            <a:off x="2782889" y="476251"/>
            <a:ext cx="2147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）矩估计</a:t>
            </a:r>
          </a:p>
        </p:txBody>
      </p:sp>
      <p:pic>
        <p:nvPicPr>
          <p:cNvPr id="2" name="音频 1">
            <a:hlinkClick r:id="" action="ppaction://media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756987023"/>
      </p:ext>
    </p:extLst>
  </p:cSld>
  <p:clrMapOvr>
    <a:masterClrMapping/>
  </p:clrMapOvr>
  <p:transition spd="slow" advTm="12483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1000"/>
                                        <p:tgtEl>
                                          <p:spTgt spid="3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1000"/>
                                        <p:tgtEl>
                                          <p:spTgt spid="3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1000"/>
                                        <p:tgtEl>
                                          <p:spTgt spid="3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3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1000"/>
                                        <p:tgtEl>
                                          <p:spTgt spid="33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2" grpId="0" autoUpdateAnimBg="0"/>
      <p:bldP spid="337926" grpId="0" autoUpdateAnimBg="0"/>
      <p:bldP spid="337928" grpId="0" autoUpdateAnimBg="0"/>
      <p:bldP spid="337930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946" name="Object 2"/>
          <p:cNvGraphicFramePr>
            <a:graphicFrameLocks noChangeAspect="1"/>
          </p:cNvGraphicFramePr>
          <p:nvPr/>
        </p:nvGraphicFramePr>
        <p:xfrm>
          <a:off x="2351088" y="1412876"/>
          <a:ext cx="333375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r:id="rId4" imgW="1231900" imgH="431800" progId="Equation.3">
                  <p:embed/>
                </p:oleObj>
              </mc:Choice>
              <mc:Fallback>
                <p:oleObj r:id="rId4" imgW="1231900" imgH="431800" progId="Equation.3">
                  <p:embed/>
                  <p:pic>
                    <p:nvPicPr>
                      <p:cNvPr id="3389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1412876"/>
                        <a:ext cx="3333750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47" name="Object 3"/>
          <p:cNvGraphicFramePr>
            <a:graphicFrameLocks noChangeAspect="1"/>
          </p:cNvGraphicFramePr>
          <p:nvPr/>
        </p:nvGraphicFramePr>
        <p:xfrm>
          <a:off x="5735638" y="1268413"/>
          <a:ext cx="34036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r:id="rId6" imgW="1054100" imgH="431800" progId="Equation.3">
                  <p:embed/>
                </p:oleObj>
              </mc:Choice>
              <mc:Fallback>
                <p:oleObj r:id="rId6" imgW="1054100" imgH="431800" progId="Equation.3">
                  <p:embed/>
                  <p:pic>
                    <p:nvPicPr>
                      <p:cNvPr id="3389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8" y="1268413"/>
                        <a:ext cx="3403600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48" name="Object 4"/>
          <p:cNvGraphicFramePr>
            <a:graphicFrameLocks noChangeAspect="1"/>
          </p:cNvGraphicFramePr>
          <p:nvPr/>
        </p:nvGraphicFramePr>
        <p:xfrm>
          <a:off x="2495550" y="2708275"/>
          <a:ext cx="39370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r:id="rId8" imgW="1219200" imgH="431800" progId="Equation.3">
                  <p:embed/>
                </p:oleObj>
              </mc:Choice>
              <mc:Fallback>
                <p:oleObj r:id="rId8" imgW="1219200" imgH="431800" progId="Equation.3">
                  <p:embed/>
                  <p:pic>
                    <p:nvPicPr>
                      <p:cNvPr id="3389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2708275"/>
                        <a:ext cx="3937000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949" name="Text Box 5"/>
          <p:cNvSpPr txBox="1">
            <a:spLocks noChangeArrowheads="1"/>
          </p:cNvSpPr>
          <p:nvPr/>
        </p:nvSpPr>
        <p:spPr bwMode="auto">
          <a:xfrm>
            <a:off x="2208213" y="4129088"/>
            <a:ext cx="2684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两边取对数，得</a:t>
            </a:r>
          </a:p>
        </p:txBody>
      </p:sp>
      <p:graphicFrame>
        <p:nvGraphicFramePr>
          <p:cNvPr id="338950" name="Object 5"/>
          <p:cNvGraphicFramePr>
            <a:graphicFrameLocks noChangeAspect="1"/>
          </p:cNvGraphicFramePr>
          <p:nvPr/>
        </p:nvGraphicFramePr>
        <p:xfrm>
          <a:off x="2208213" y="4797425"/>
          <a:ext cx="66040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r:id="rId10" imgW="2044700" imgH="431800" progId="Equation.3">
                  <p:embed/>
                </p:oleObj>
              </mc:Choice>
              <mc:Fallback>
                <p:oleObj r:id="rId10" imgW="2044700" imgH="431800" progId="Equation.3">
                  <p:embed/>
                  <p:pic>
                    <p:nvPicPr>
                      <p:cNvPr id="3389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4797425"/>
                        <a:ext cx="6604000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951" name="Rectangle 7"/>
          <p:cNvSpPr>
            <a:spLocks noChangeArrowheads="1"/>
          </p:cNvSpPr>
          <p:nvPr/>
        </p:nvSpPr>
        <p:spPr bwMode="auto">
          <a:xfrm>
            <a:off x="1992313" y="476251"/>
            <a:ext cx="4127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）极大似然估计</a:t>
            </a:r>
          </a:p>
        </p:txBody>
      </p:sp>
      <p:pic>
        <p:nvPicPr>
          <p:cNvPr id="2" name="音频 1">
            <a:hlinkClick r:id="" action="ppaction://media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319061610"/>
      </p:ext>
    </p:extLst>
  </p:cSld>
  <p:clrMapOvr>
    <a:masterClrMapping/>
  </p:clrMapOvr>
  <p:transition spd="slow" advTm="7114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3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1000"/>
                                        <p:tgtEl>
                                          <p:spTgt spid="33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3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33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9" grpId="0" autoUpdateAnimBg="0"/>
      <p:bldP spid="338951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ChangeArrowheads="1"/>
          </p:cNvSpPr>
          <p:nvPr/>
        </p:nvSpPr>
        <p:spPr bwMode="auto">
          <a:xfrm>
            <a:off x="1992313" y="3284538"/>
            <a:ext cx="4248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得</a:t>
            </a:r>
            <a:r>
              <a:rPr lang="el-GR" altLang="en-US" sz="2800" b="1" i="1">
                <a:solidFill>
                  <a:srgbClr val="4E3B3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rPr>
              <a:t>θ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的极大似然估计值：</a:t>
            </a:r>
          </a:p>
        </p:txBody>
      </p:sp>
      <p:graphicFrame>
        <p:nvGraphicFramePr>
          <p:cNvPr id="339971" name="Object 2"/>
          <p:cNvGraphicFramePr>
            <a:graphicFrameLocks noChangeAspect="1"/>
          </p:cNvGraphicFramePr>
          <p:nvPr/>
        </p:nvGraphicFramePr>
        <p:xfrm>
          <a:off x="2208214" y="4292600"/>
          <a:ext cx="3055937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r:id="rId4" imgW="1117600" imgH="635000" progId="Equation.DSMT4">
                  <p:embed/>
                </p:oleObj>
              </mc:Choice>
              <mc:Fallback>
                <p:oleObj r:id="rId4" imgW="1117600" imgH="635000" progId="Equation.DSMT4">
                  <p:embed/>
                  <p:pic>
                    <p:nvPicPr>
                      <p:cNvPr id="33997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4292600"/>
                        <a:ext cx="3055937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2101850" y="722313"/>
            <a:ext cx="4425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对</a:t>
            </a:r>
            <a:r>
              <a:rPr lang="el-GR" altLang="en-US" sz="2800" b="1" i="1">
                <a:solidFill>
                  <a:srgbClr val="4E3B3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rPr>
              <a:t>θ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求导，并令其为</a:t>
            </a:r>
            <a:r>
              <a:rPr lang="en-US" altLang="zh-CN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</p:txBody>
      </p:sp>
      <p:graphicFrame>
        <p:nvGraphicFramePr>
          <p:cNvPr id="339973" name="Object 3"/>
          <p:cNvGraphicFramePr>
            <a:graphicFrameLocks noChangeAspect="1"/>
          </p:cNvGraphicFramePr>
          <p:nvPr/>
        </p:nvGraphicFramePr>
        <p:xfrm>
          <a:off x="2208213" y="1628775"/>
          <a:ext cx="57023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r:id="rId6" imgW="1765300" imgH="431800" progId="Equation.3">
                  <p:embed/>
                </p:oleObj>
              </mc:Choice>
              <mc:Fallback>
                <p:oleObj r:id="rId6" imgW="1765300" imgH="431800" progId="Equation.3">
                  <p:embed/>
                  <p:pic>
                    <p:nvPicPr>
                      <p:cNvPr id="33997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1628775"/>
                        <a:ext cx="5702300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4" name="Object 4"/>
          <p:cNvGraphicFramePr>
            <a:graphicFrameLocks noChangeAspect="1"/>
          </p:cNvGraphicFramePr>
          <p:nvPr/>
        </p:nvGraphicFramePr>
        <p:xfrm>
          <a:off x="8040689" y="1989139"/>
          <a:ext cx="8207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r:id="rId8" imgW="253890" imgH="177723" progId="Equation.3">
                  <p:embed/>
                </p:oleObj>
              </mc:Choice>
              <mc:Fallback>
                <p:oleObj r:id="rId8" imgW="253890" imgH="177723" progId="Equation.3">
                  <p:embed/>
                  <p:pic>
                    <p:nvPicPr>
                      <p:cNvPr id="3399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9" y="1989139"/>
                        <a:ext cx="82073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5" name="Object 5"/>
          <p:cNvGraphicFramePr>
            <a:graphicFrameLocks noChangeAspect="1"/>
          </p:cNvGraphicFramePr>
          <p:nvPr/>
        </p:nvGraphicFramePr>
        <p:xfrm>
          <a:off x="5519738" y="4292600"/>
          <a:ext cx="2640012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r:id="rId10" imgW="965200" imgH="635000" progId="Equation.DSMT4">
                  <p:embed/>
                </p:oleObj>
              </mc:Choice>
              <mc:Fallback>
                <p:oleObj r:id="rId10" imgW="965200" imgH="635000" progId="Equation.DSMT4">
                  <p:embed/>
                  <p:pic>
                    <p:nvPicPr>
                      <p:cNvPr id="33997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4292600"/>
                        <a:ext cx="2640012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音频 1">
            <a:hlinkClick r:id="" action="ppaction://media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454435555"/>
      </p:ext>
    </p:extLst>
  </p:cSld>
  <p:clrMapOvr>
    <a:masterClrMapping/>
  </p:clrMapOvr>
  <p:transition spd="slow" advTm="13519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3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9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1000"/>
                                        <p:tgtEl>
                                          <p:spTgt spid="33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1000"/>
                                        <p:tgtEl>
                                          <p:spTgt spid="33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0" grpId="0" autoUpdateAnimBg="0"/>
      <p:bldP spid="339972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ChangeArrowheads="1"/>
          </p:cNvSpPr>
          <p:nvPr/>
        </p:nvSpPr>
        <p:spPr bwMode="auto">
          <a:xfrm>
            <a:off x="1992313" y="692151"/>
            <a:ext cx="7777162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通过例</a:t>
            </a:r>
            <a:r>
              <a:rPr lang="en-US" altLang="zh-CN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可见，对同一个待估参数，用不同的方法进行点估计，可能得到不同的估计量</a:t>
            </a:r>
            <a:r>
              <a:rPr lang="en-US" altLang="zh-CN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这样就有必要判断哪一个估计量更好，这就是下一节要讲的内容： </a:t>
            </a:r>
          </a:p>
        </p:txBody>
      </p:sp>
      <p:sp>
        <p:nvSpPr>
          <p:cNvPr id="340995" name="Rectangle 3"/>
          <p:cNvSpPr>
            <a:spLocks noChangeArrowheads="1"/>
          </p:cNvSpPr>
          <p:nvPr/>
        </p:nvSpPr>
        <p:spPr bwMode="auto">
          <a:xfrm>
            <a:off x="3359151" y="3894138"/>
            <a:ext cx="46085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评价估计量优良性的标准</a:t>
            </a:r>
          </a:p>
        </p:txBody>
      </p:sp>
      <p:pic>
        <p:nvPicPr>
          <p:cNvPr id="23556" name="Picture 4" descr="Sunset">
            <a:hlinkClick r:id="rId3" action="ppaction://hlinkpres?slideindex=10&amp;slidetitle=第七章  参数估计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9" y="5013325"/>
            <a:ext cx="93027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音频 1">
            <a:hlinkClick r:id="" action="ppaction://media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17968212"/>
      </p:ext>
    </p:extLst>
  </p:cSld>
  <p:clrMapOvr>
    <a:masterClrMapping/>
  </p:clrMapOvr>
  <p:transition spd="slow" advTm="7918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409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409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409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4" grpId="0" autoUpdateAnimBg="0"/>
      <p:bldP spid="34099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ChangeArrowheads="1"/>
          </p:cNvSpPr>
          <p:nvPr/>
        </p:nvSpPr>
        <p:spPr bwMode="auto">
          <a:xfrm>
            <a:off x="1919288" y="404813"/>
            <a:ext cx="563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600" b="1" dirty="0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2.1.1</a:t>
            </a:r>
            <a:r>
              <a:rPr lang="en-US" altLang="zh-CN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. </a:t>
            </a:r>
            <a:r>
              <a:rPr lang="zh-CN" altLang="en-US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矩估计法</a:t>
            </a:r>
          </a:p>
        </p:txBody>
      </p:sp>
      <p:sp>
        <p:nvSpPr>
          <p:cNvPr id="295939" name="Text Box 3"/>
          <p:cNvSpPr txBox="1">
            <a:spLocks noChangeArrowheads="1"/>
          </p:cNvSpPr>
          <p:nvPr/>
        </p:nvSpPr>
        <p:spPr bwMode="auto">
          <a:xfrm>
            <a:off x="1992314" y="1268414"/>
            <a:ext cx="3095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理论依据：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82889" y="2133600"/>
            <a:ext cx="5043487" cy="668338"/>
            <a:chOff x="0" y="0"/>
            <a:chExt cx="3177" cy="421"/>
          </a:xfrm>
        </p:grpSpPr>
        <p:sp>
          <p:nvSpPr>
            <p:cNvPr id="1742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14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记总体</a:t>
              </a:r>
              <a:r>
                <a:rPr lang="en-US" altLang="zh-CN" sz="2800" b="1" i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k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阶矩为</a:t>
              </a:r>
            </a:p>
          </p:txBody>
        </p:sp>
        <p:graphicFrame>
          <p:nvGraphicFramePr>
            <p:cNvPr id="17422" name="Object 5"/>
            <p:cNvGraphicFramePr>
              <a:graphicFrameLocks noChangeAspect="1"/>
            </p:cNvGraphicFramePr>
            <p:nvPr/>
          </p:nvGraphicFramePr>
          <p:xfrm>
            <a:off x="2041" y="45"/>
            <a:ext cx="1136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" name="Equation" r:id="rId3" imgW="723586" imgH="241195" progId="Equation.DSMT4">
                    <p:embed/>
                  </p:oleObj>
                </mc:Choice>
                <mc:Fallback>
                  <p:oleObj name="Equation" r:id="rId3" imgW="723586" imgH="241195" progId="Equation.DSMT4">
                    <p:embed/>
                    <p:pic>
                      <p:nvPicPr>
                        <p:cNvPr id="17422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1" y="45"/>
                          <a:ext cx="1136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927350" y="2924176"/>
            <a:ext cx="4986338" cy="1052513"/>
            <a:chOff x="0" y="0"/>
            <a:chExt cx="3141" cy="663"/>
          </a:xfrm>
        </p:grpSpPr>
        <p:graphicFrame>
          <p:nvGraphicFramePr>
            <p:cNvPr id="17419" name="Object 4"/>
            <p:cNvGraphicFramePr>
              <a:graphicFrameLocks noChangeAspect="1"/>
            </p:cNvGraphicFramePr>
            <p:nvPr/>
          </p:nvGraphicFramePr>
          <p:xfrm>
            <a:off x="1847" y="0"/>
            <a:ext cx="1294" cy="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" name="Equation" r:id="rId5" imgW="837836" imgH="431613" progId="Equation.DSMT4">
                    <p:embed/>
                  </p:oleObj>
                </mc:Choice>
                <mc:Fallback>
                  <p:oleObj name="Equation" r:id="rId5" imgW="837836" imgH="431613" progId="Equation.DSMT4">
                    <p:embed/>
                    <p:pic>
                      <p:nvPicPr>
                        <p:cNvPr id="1741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7" y="0"/>
                          <a:ext cx="1294" cy="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0" name="Rectangle 9"/>
            <p:cNvSpPr>
              <a:spLocks noChangeArrowheads="1"/>
            </p:cNvSpPr>
            <p:nvPr/>
          </p:nvSpPr>
          <p:spPr bwMode="auto">
            <a:xfrm>
              <a:off x="0" y="91"/>
              <a:ext cx="1859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样本</a:t>
              </a:r>
              <a:r>
                <a:rPr lang="en-US" altLang="zh-CN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k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阶矩为   </a:t>
              </a:r>
            </a:p>
          </p:txBody>
        </p:sp>
      </p:grpSp>
      <p:sp>
        <p:nvSpPr>
          <p:cNvPr id="295946" name="Rectangle 10"/>
          <p:cNvSpPr>
            <a:spLocks noChangeArrowheads="1"/>
          </p:cNvSpPr>
          <p:nvPr/>
        </p:nvSpPr>
        <p:spPr bwMode="auto">
          <a:xfrm>
            <a:off x="4008438" y="1341439"/>
            <a:ext cx="5060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（辛钦大数定律及其推论）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279651" y="4076700"/>
            <a:ext cx="7777163" cy="647700"/>
            <a:chOff x="0" y="0"/>
            <a:chExt cx="4899" cy="408"/>
          </a:xfrm>
        </p:grpSpPr>
        <p:sp>
          <p:nvSpPr>
            <p:cNvPr id="17416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4899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则样本 </a:t>
              </a:r>
              <a:r>
                <a:rPr lang="en-US" altLang="zh-CN" sz="2800" b="1" i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k</a:t>
              </a:r>
              <a:r>
                <a:rPr lang="en-US" altLang="zh-CN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 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阶矩       依概率收敛于总体 </a:t>
              </a:r>
              <a:r>
                <a:rPr lang="en-US" altLang="zh-CN" sz="2800" b="1" i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k</a:t>
              </a:r>
              <a:r>
                <a:rPr lang="en-US" altLang="zh-CN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 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阶矩       </a:t>
              </a:r>
              <a:r>
                <a:rPr lang="en-US" altLang="zh-CN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17417" name="Object 2"/>
            <p:cNvGraphicFramePr>
              <a:graphicFrameLocks noChangeAspect="1"/>
            </p:cNvGraphicFramePr>
            <p:nvPr/>
          </p:nvGraphicFramePr>
          <p:xfrm>
            <a:off x="4329" y="46"/>
            <a:ext cx="279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" name="Equation" r:id="rId7" imgW="177646" imgH="228402" progId="Equation.DSMT4">
                    <p:embed/>
                  </p:oleObj>
                </mc:Choice>
                <mc:Fallback>
                  <p:oleObj name="Equation" r:id="rId7" imgW="177646" imgH="228402" progId="Equation.DSMT4">
                    <p:embed/>
                    <p:pic>
                      <p:nvPicPr>
                        <p:cNvPr id="17417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9" y="46"/>
                          <a:ext cx="279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8" name="Object 3"/>
            <p:cNvGraphicFramePr>
              <a:graphicFrameLocks noChangeAspect="1"/>
            </p:cNvGraphicFramePr>
            <p:nvPr/>
          </p:nvGraphicFramePr>
          <p:xfrm>
            <a:off x="1451" y="46"/>
            <a:ext cx="333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" r:id="rId9" imgW="215900" imgH="228600" progId="Equation.3">
                    <p:embed/>
                  </p:oleObj>
                </mc:Choice>
                <mc:Fallback>
                  <p:oleObj r:id="rId9" imgW="215900" imgH="228600" progId="Equation.3">
                    <p:embed/>
                    <p:pic>
                      <p:nvPicPr>
                        <p:cNvPr id="17418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1" y="46"/>
                          <a:ext cx="333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4164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000"/>
                                        <p:tgtEl>
                                          <p:spTgt spid="29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95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8" grpId="0" autoUpdateAnimBg="0"/>
      <p:bldP spid="295939" grpId="0" autoUpdateAnimBg="0"/>
      <p:bldP spid="29594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Text Box 2"/>
          <p:cNvSpPr txBox="1">
            <a:spLocks noChangeArrowheads="1"/>
          </p:cNvSpPr>
          <p:nvPr/>
        </p:nvSpPr>
        <p:spPr bwMode="auto">
          <a:xfrm>
            <a:off x="1774825" y="1125539"/>
            <a:ext cx="16906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方法：</a:t>
            </a:r>
          </a:p>
        </p:txBody>
      </p:sp>
      <p:sp>
        <p:nvSpPr>
          <p:cNvPr id="296963" name="Rectangle 3"/>
          <p:cNvSpPr>
            <a:spLocks noChangeArrowheads="1"/>
          </p:cNvSpPr>
          <p:nvPr/>
        </p:nvSpPr>
        <p:spPr bwMode="auto">
          <a:xfrm>
            <a:off x="1847851" y="4221163"/>
            <a:ext cx="2081019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出待估参数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79651" y="2205038"/>
            <a:ext cx="7416801" cy="1052512"/>
            <a:chOff x="0" y="0"/>
            <a:chExt cx="4672" cy="663"/>
          </a:xfrm>
        </p:grpSpPr>
        <p:sp>
          <p:nvSpPr>
            <p:cNvPr id="18440" name="Rectangle 5"/>
            <p:cNvSpPr>
              <a:spLocks noChangeArrowheads="1"/>
            </p:cNvSpPr>
            <p:nvPr/>
          </p:nvSpPr>
          <p:spPr bwMode="auto">
            <a:xfrm>
              <a:off x="0" y="92"/>
              <a:ext cx="158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用样本 </a:t>
              </a:r>
              <a:r>
                <a:rPr lang="en-US" altLang="zh-CN" sz="2800" b="1" i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k</a:t>
              </a:r>
              <a:r>
                <a:rPr lang="en-US" altLang="zh-CN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 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阶矩</a:t>
              </a:r>
            </a:p>
          </p:txBody>
        </p:sp>
        <p:graphicFrame>
          <p:nvGraphicFramePr>
            <p:cNvPr id="18441" name="Object 3"/>
            <p:cNvGraphicFramePr>
              <a:graphicFrameLocks noChangeAspect="1"/>
            </p:cNvGraphicFramePr>
            <p:nvPr/>
          </p:nvGraphicFramePr>
          <p:xfrm>
            <a:off x="1529" y="0"/>
            <a:ext cx="1294" cy="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" name="Equation" r:id="rId3" imgW="837836" imgH="431613" progId="Equation.DSMT4">
                    <p:embed/>
                  </p:oleObj>
                </mc:Choice>
                <mc:Fallback>
                  <p:oleObj name="Equation" r:id="rId3" imgW="837836" imgH="431613" progId="Equation.DSMT4">
                    <p:embed/>
                    <p:pic>
                      <p:nvPicPr>
                        <p:cNvPr id="18441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9" y="0"/>
                          <a:ext cx="1294" cy="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2" name="Rectangle 7"/>
            <p:cNvSpPr>
              <a:spLocks noChangeArrowheads="1"/>
            </p:cNvSpPr>
            <p:nvPr/>
          </p:nvSpPr>
          <p:spPr bwMode="auto">
            <a:xfrm>
              <a:off x="2903" y="182"/>
              <a:ext cx="176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估计总体 </a:t>
              </a:r>
              <a:r>
                <a:rPr lang="en-US" altLang="zh-CN" sz="2800" b="1" i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k</a:t>
              </a:r>
              <a:r>
                <a:rPr lang="en-US" altLang="zh-CN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 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阶矩 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068513" y="3357563"/>
            <a:ext cx="7988300" cy="596900"/>
            <a:chOff x="89" y="0"/>
            <a:chExt cx="4772" cy="376"/>
          </a:xfrm>
        </p:grpSpPr>
        <p:graphicFrame>
          <p:nvGraphicFramePr>
            <p:cNvPr id="18438" name="Object 2"/>
            <p:cNvGraphicFramePr>
              <a:graphicFrameLocks noChangeAspect="1"/>
            </p:cNvGraphicFramePr>
            <p:nvPr/>
          </p:nvGraphicFramePr>
          <p:xfrm>
            <a:off x="89" y="0"/>
            <a:ext cx="1217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" name="Equation" r:id="rId5" imgW="774364" imgH="241195" progId="Equation.DSMT4">
                    <p:embed/>
                  </p:oleObj>
                </mc:Choice>
                <mc:Fallback>
                  <p:oleObj name="Equation" r:id="rId5" imgW="774364" imgH="241195" progId="Equation.DSMT4">
                    <p:embed/>
                    <p:pic>
                      <p:nvPicPr>
                        <p:cNvPr id="18438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" y="0"/>
                          <a:ext cx="1217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39" name="Rectangle 10"/>
            <p:cNvSpPr>
              <a:spLocks noChangeArrowheads="1"/>
            </p:cNvSpPr>
            <p:nvPr/>
          </p:nvSpPr>
          <p:spPr bwMode="auto">
            <a:xfrm>
              <a:off x="1497" y="0"/>
              <a:ext cx="33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建立含有待估参数的方程</a:t>
              </a:r>
              <a:r>
                <a:rPr lang="en-US" altLang="zh-CN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, 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从而解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042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6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96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2" grpId="0" autoUpdateAnimBg="0"/>
      <p:bldP spid="29696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Text Box 2"/>
          <p:cNvSpPr txBox="1">
            <a:spLocks noChangeArrowheads="1"/>
          </p:cNvSpPr>
          <p:nvPr/>
        </p:nvSpPr>
        <p:spPr bwMode="auto">
          <a:xfrm>
            <a:off x="1919288" y="4581526"/>
            <a:ext cx="6697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样本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 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                       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的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前 </a:t>
            </a:r>
            <a:r>
              <a:rPr lang="en-US" altLang="zh-CN" sz="2800" b="1" i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t 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阶矩记为</a:t>
            </a:r>
          </a:p>
        </p:txBody>
      </p:sp>
      <p:graphicFrame>
        <p:nvGraphicFramePr>
          <p:cNvPr id="297987" name="Object 2"/>
          <p:cNvGraphicFramePr>
            <a:graphicFrameLocks noChangeAspect="1"/>
          </p:cNvGraphicFramePr>
          <p:nvPr/>
        </p:nvGraphicFramePr>
        <p:xfrm>
          <a:off x="2887663" y="5229226"/>
          <a:ext cx="2125662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901309" imgH="431613" progId="Equation.DSMT4">
                  <p:embed/>
                </p:oleObj>
              </mc:Choice>
              <mc:Fallback>
                <p:oleObj name="Equation" r:id="rId3" imgW="901309" imgH="431613" progId="Equation.DSMT4">
                  <p:embed/>
                  <p:pic>
                    <p:nvPicPr>
                      <p:cNvPr id="29798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663" y="5229226"/>
                        <a:ext cx="2125662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988" name="Text Box 4"/>
          <p:cNvSpPr txBox="1">
            <a:spLocks noChangeArrowheads="1"/>
          </p:cNvSpPr>
          <p:nvPr/>
        </p:nvSpPr>
        <p:spPr bwMode="auto">
          <a:xfrm>
            <a:off x="1703389" y="188914"/>
            <a:ext cx="16906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步骤：</a:t>
            </a:r>
          </a:p>
        </p:txBody>
      </p:sp>
      <p:graphicFrame>
        <p:nvGraphicFramePr>
          <p:cNvPr id="297989" name="Object 3"/>
          <p:cNvGraphicFramePr>
            <a:graphicFrameLocks noChangeAspect="1"/>
          </p:cNvGraphicFramePr>
          <p:nvPr/>
        </p:nvGraphicFramePr>
        <p:xfrm>
          <a:off x="5502276" y="5445126"/>
          <a:ext cx="21955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774364" imgH="203112" progId="Equation.DSMT4">
                  <p:embed/>
                </p:oleObj>
              </mc:Choice>
              <mc:Fallback>
                <p:oleObj name="Equation" r:id="rId5" imgW="774364" imgH="203112" progId="Equation.DSMT4">
                  <p:embed/>
                  <p:pic>
                    <p:nvPicPr>
                      <p:cNvPr id="29798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2276" y="5445126"/>
                        <a:ext cx="219551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990" name="Text Box 6"/>
          <p:cNvSpPr txBox="1">
            <a:spLocks noChangeArrowheads="1"/>
          </p:cNvSpPr>
          <p:nvPr/>
        </p:nvSpPr>
        <p:spPr bwMode="auto">
          <a:xfrm>
            <a:off x="2640013" y="692151"/>
            <a:ext cx="7740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设总体的分布函数的形式已知，待估参数为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66913" y="1341438"/>
            <a:ext cx="6545262" cy="647700"/>
            <a:chOff x="68" y="0"/>
            <a:chExt cx="3725" cy="408"/>
          </a:xfrm>
        </p:grpSpPr>
        <p:graphicFrame>
          <p:nvGraphicFramePr>
            <p:cNvPr id="19469" name="Object 6"/>
            <p:cNvGraphicFramePr>
              <a:graphicFrameLocks noChangeAspect="1"/>
            </p:cNvGraphicFramePr>
            <p:nvPr/>
          </p:nvGraphicFramePr>
          <p:xfrm>
            <a:off x="68" y="0"/>
            <a:ext cx="1406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" name="Equation" r:id="rId7" imgW="787400" imgH="228600" progId="Equation.DSMT4">
                    <p:embed/>
                  </p:oleObj>
                </mc:Choice>
                <mc:Fallback>
                  <p:oleObj name="Equation" r:id="rId7" imgW="787400" imgH="228600" progId="Equation.DSMT4">
                    <p:embed/>
                    <p:pic>
                      <p:nvPicPr>
                        <p:cNvPr id="19469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" y="0"/>
                          <a:ext cx="1406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0" name="Text Box 9"/>
            <p:cNvSpPr txBox="1">
              <a:spLocks noChangeArrowheads="1"/>
            </p:cNvSpPr>
            <p:nvPr/>
          </p:nvSpPr>
          <p:spPr bwMode="auto">
            <a:xfrm>
              <a:off x="1633" y="45"/>
              <a:ext cx="216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楷体_GB2312" pitchFamily="49" charset="-122"/>
                  <a:ea typeface="楷体_GB2312" pitchFamily="49" charset="-122"/>
                </a:rPr>
                <a:t>总体的前 </a:t>
              </a:r>
              <a:r>
                <a:rPr lang="en-US" altLang="zh-CN" sz="2800" b="1" i="1">
                  <a:solidFill>
                    <a:srgbClr val="4E3B30"/>
                  </a:solidFill>
                  <a:latin typeface="楷体_GB2312" pitchFamily="49" charset="-122"/>
                  <a:ea typeface="楷体_GB2312" pitchFamily="49" charset="-122"/>
                </a:rPr>
                <a:t>t </a:t>
              </a:r>
              <a:r>
                <a:rPr lang="zh-CN" altLang="en-US" sz="2800" b="1">
                  <a:solidFill>
                    <a:srgbClr val="4E3B30"/>
                  </a:solidFill>
                  <a:latin typeface="楷体_GB2312" pitchFamily="49" charset="-122"/>
                  <a:ea typeface="楷体_GB2312" pitchFamily="49" charset="-122"/>
                </a:rPr>
                <a:t>阶矩存在</a:t>
              </a:r>
              <a:r>
                <a:rPr lang="en-US" altLang="zh-CN" sz="2800" b="1">
                  <a:solidFill>
                    <a:srgbClr val="4E3B30"/>
                  </a:solidFill>
                  <a:latin typeface="楷体_GB2312" pitchFamily="49" charset="-122"/>
                  <a:ea typeface="楷体_GB2312" pitchFamily="49" charset="-122"/>
                </a:rPr>
                <a:t>.</a:t>
              </a:r>
              <a:endPara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297994" name="Object 4"/>
          <p:cNvGraphicFramePr>
            <a:graphicFrameLocks noChangeAspect="1"/>
          </p:cNvGraphicFramePr>
          <p:nvPr/>
        </p:nvGraphicFramePr>
        <p:xfrm>
          <a:off x="2135189" y="3716338"/>
          <a:ext cx="4103687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9" imgW="1562100" imgH="241300" progId="Equation.DSMT4">
                  <p:embed/>
                </p:oleObj>
              </mc:Choice>
              <mc:Fallback>
                <p:oleObj name="Equation" r:id="rId9" imgW="1562100" imgH="241300" progId="Equation.DSMT4">
                  <p:embed/>
                  <p:pic>
                    <p:nvPicPr>
                      <p:cNvPr id="2979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3716338"/>
                        <a:ext cx="4103687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95" name="Object 5"/>
          <p:cNvGraphicFramePr>
            <a:graphicFrameLocks noChangeAspect="1"/>
          </p:cNvGraphicFramePr>
          <p:nvPr/>
        </p:nvGraphicFramePr>
        <p:xfrm>
          <a:off x="6942138" y="3789363"/>
          <a:ext cx="219551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1" imgW="774364" imgH="203112" progId="Equation.DSMT4">
                  <p:embed/>
                </p:oleObj>
              </mc:Choice>
              <mc:Fallback>
                <p:oleObj name="Equation" r:id="rId11" imgW="774364" imgH="203112" progId="Equation.DSMT4">
                  <p:embed/>
                  <p:pic>
                    <p:nvPicPr>
                      <p:cNvPr id="29799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2138" y="3789363"/>
                        <a:ext cx="2195512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996" name="Rectangle 12"/>
          <p:cNvSpPr>
            <a:spLocks noChangeArrowheads="1"/>
          </p:cNvSpPr>
          <p:nvPr/>
        </p:nvSpPr>
        <p:spPr bwMode="auto">
          <a:xfrm>
            <a:off x="1524001" y="2060575"/>
            <a:ext cx="85693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）求出总体的前 </a:t>
            </a:r>
            <a:r>
              <a:rPr lang="en-US" altLang="zh-CN" sz="2800" b="1" i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t 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阶矩，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一般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是这 </a:t>
            </a:r>
            <a:r>
              <a:rPr lang="en-US" altLang="zh-CN" sz="2800" b="1" i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个参数的函</a:t>
            </a:r>
          </a:p>
        </p:txBody>
      </p:sp>
      <p:sp>
        <p:nvSpPr>
          <p:cNvPr id="297997" name="Rectangle 13"/>
          <p:cNvSpPr>
            <a:spLocks noChangeArrowheads="1"/>
          </p:cNvSpPr>
          <p:nvPr/>
        </p:nvSpPr>
        <p:spPr bwMode="auto">
          <a:xfrm>
            <a:off x="1774826" y="2924176"/>
            <a:ext cx="2149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函数</a:t>
            </a:r>
            <a:r>
              <a:rPr lang="en-US" altLang="zh-CN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记为：</a:t>
            </a:r>
          </a:p>
        </p:txBody>
      </p:sp>
      <p:graphicFrame>
        <p:nvGraphicFramePr>
          <p:cNvPr id="143367" name="Object 15"/>
          <p:cNvGraphicFramePr>
            <a:graphicFrameLocks noChangeAspect="1"/>
          </p:cNvGraphicFramePr>
          <p:nvPr/>
        </p:nvGraphicFramePr>
        <p:xfrm>
          <a:off x="2782888" y="4581526"/>
          <a:ext cx="21574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13" imgW="723586" imgH="228501" progId="Equation.DSMT4">
                  <p:embed/>
                </p:oleObj>
              </mc:Choice>
              <mc:Fallback>
                <p:oleObj name="Equation" r:id="rId13" imgW="723586" imgH="228501" progId="Equation.DSMT4">
                  <p:embed/>
                  <p:pic>
                    <p:nvPicPr>
                      <p:cNvPr id="14336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4581526"/>
                        <a:ext cx="215741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931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97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97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97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1000"/>
                                        <p:tgtEl>
                                          <p:spTgt spid="297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97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9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6" dur="1000"/>
                                        <p:tgtEl>
                                          <p:spTgt spid="297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6" grpId="0" autoUpdateAnimBg="0"/>
      <p:bldP spid="297988" grpId="0" autoUpdateAnimBg="0"/>
      <p:bldP spid="297990" grpId="0" autoUpdateAnimBg="0"/>
      <p:bldP spid="297996" grpId="0" autoUpdateAnimBg="0"/>
      <p:bldP spid="29799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9982200" y="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b="1">
                <a:solidFill>
                  <a:srgbClr val="FFFFFF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7-12</a:t>
            </a:r>
          </a:p>
        </p:txBody>
      </p:sp>
      <p:sp>
        <p:nvSpPr>
          <p:cNvPr id="299011" name="Text Box 3"/>
          <p:cNvSpPr txBox="1">
            <a:spLocks noChangeArrowheads="1"/>
          </p:cNvSpPr>
          <p:nvPr/>
        </p:nvSpPr>
        <p:spPr bwMode="auto">
          <a:xfrm>
            <a:off x="1919288" y="2492376"/>
            <a:ext cx="5903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）解此方程组 </a:t>
            </a:r>
            <a:r>
              <a:rPr lang="en-US" altLang="zh-CN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得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 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个统计量：</a:t>
            </a:r>
          </a:p>
        </p:txBody>
      </p:sp>
      <p:graphicFrame>
        <p:nvGraphicFramePr>
          <p:cNvPr id="299012" name="Object 2"/>
          <p:cNvGraphicFramePr>
            <a:graphicFrameLocks noChangeAspect="1"/>
          </p:cNvGraphicFramePr>
          <p:nvPr/>
        </p:nvGraphicFramePr>
        <p:xfrm>
          <a:off x="2093914" y="3429000"/>
          <a:ext cx="3032125" cy="177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1320227" imgH="748975" progId="Equation.DSMT4">
                  <p:embed/>
                </p:oleObj>
              </mc:Choice>
              <mc:Fallback>
                <p:oleObj name="Equation" r:id="rId3" imgW="1320227" imgH="748975" progId="Equation.DSMT4">
                  <p:embed/>
                  <p:pic>
                    <p:nvPicPr>
                      <p:cNvPr id="29901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4" y="3429000"/>
                        <a:ext cx="3032125" cy="177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013" name="Rectangle 5"/>
          <p:cNvSpPr>
            <a:spLocks noChangeArrowheads="1"/>
          </p:cNvSpPr>
          <p:nvPr/>
        </p:nvSpPr>
        <p:spPr bwMode="auto">
          <a:xfrm>
            <a:off x="5951539" y="3573463"/>
            <a:ext cx="4427537" cy="166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600" b="1" dirty="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称为未知参数</a:t>
            </a:r>
            <a:r>
              <a:rPr lang="zh-CN" altLang="en-US" sz="3200" b="1" dirty="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 </a:t>
            </a:r>
            <a:r>
              <a:rPr lang="zh-CN" altLang="en-US" sz="2800" b="1" i="1" dirty="0">
                <a:solidFill>
                  <a:srgbClr val="4E3B3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  <a:sym typeface="Symbol" pitchFamily="18" charset="2"/>
              </a:rPr>
              <a:t></a:t>
            </a:r>
            <a:r>
              <a:rPr lang="en-US" altLang="zh-CN" sz="2800" b="1" baseline="-25000" dirty="0">
                <a:solidFill>
                  <a:srgbClr val="4E3B3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800" b="1" dirty="0">
                <a:solidFill>
                  <a:srgbClr val="4E3B3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  <a:sym typeface="Symbol" pitchFamily="18" charset="2"/>
              </a:rPr>
              <a:t>, ,</a:t>
            </a:r>
            <a:r>
              <a:rPr lang="en-US" altLang="zh-CN" sz="2800" b="1" i="1" dirty="0">
                <a:solidFill>
                  <a:srgbClr val="4E3B3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  <a:sym typeface="Symbol" pitchFamily="18" charset="2"/>
              </a:rPr>
              <a:t></a:t>
            </a:r>
            <a:r>
              <a:rPr lang="en-US" altLang="zh-CN" sz="2800" b="1" i="1" baseline="-25000" dirty="0">
                <a:solidFill>
                  <a:srgbClr val="4E3B3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  <a:sym typeface="Symbol" pitchFamily="18" charset="2"/>
              </a:rPr>
              <a:t>t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600" b="1" i="1" baseline="-25000" dirty="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b="1" dirty="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的</a:t>
            </a:r>
            <a:r>
              <a:rPr lang="zh-CN" altLang="en-US" sz="3200" b="1" dirty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rPr>
              <a:t>矩估计量</a:t>
            </a:r>
          </a:p>
        </p:txBody>
      </p:sp>
      <p:sp>
        <p:nvSpPr>
          <p:cNvPr id="299014" name="AutoShape 6"/>
          <p:cNvSpPr>
            <a:spLocks/>
          </p:cNvSpPr>
          <p:nvPr/>
        </p:nvSpPr>
        <p:spPr bwMode="auto">
          <a:xfrm>
            <a:off x="5519738" y="3644900"/>
            <a:ext cx="215900" cy="1473200"/>
          </a:xfrm>
          <a:prstGeom prst="rightBrace">
            <a:avLst>
              <a:gd name="adj1" fmla="val 56863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99015" name="Text Box 7"/>
          <p:cNvSpPr txBox="1">
            <a:spLocks noChangeArrowheads="1"/>
          </p:cNvSpPr>
          <p:nvPr/>
        </p:nvSpPr>
        <p:spPr bwMode="auto">
          <a:xfrm>
            <a:off x="1774826" y="1700213"/>
            <a:ext cx="8893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这是含未知参数</a:t>
            </a:r>
            <a:r>
              <a:rPr lang="zh-CN" altLang="en-US" sz="2800" b="1" dirty="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 </a:t>
            </a:r>
            <a:r>
              <a:rPr lang="zh-CN" altLang="en-US" sz="2800" b="1" i="1" dirty="0">
                <a:solidFill>
                  <a:srgbClr val="4E3B3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  <a:sym typeface="Symbol" pitchFamily="18" charset="2"/>
              </a:rPr>
              <a:t></a:t>
            </a:r>
            <a:r>
              <a:rPr lang="en-US" altLang="zh-CN" sz="2800" b="1" baseline="-25000" dirty="0">
                <a:solidFill>
                  <a:srgbClr val="4E3B3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800" b="1" dirty="0">
                <a:solidFill>
                  <a:srgbClr val="4E3B3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  <a:sym typeface="Symbol" pitchFamily="18" charset="2"/>
              </a:rPr>
              <a:t>,</a:t>
            </a:r>
            <a:r>
              <a:rPr lang="en-US" altLang="zh-CN" sz="2800" b="1" i="1" dirty="0">
                <a:solidFill>
                  <a:srgbClr val="4E3B3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  <a:sym typeface="Symbol" pitchFamily="18" charset="2"/>
              </a:rPr>
              <a:t></a:t>
            </a:r>
            <a:r>
              <a:rPr lang="en-US" altLang="zh-CN" sz="2800" b="1" baseline="-25000" dirty="0">
                <a:solidFill>
                  <a:srgbClr val="4E3B3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800" b="1" dirty="0">
                <a:solidFill>
                  <a:srgbClr val="4E3B3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  <a:sym typeface="Symbol" pitchFamily="18" charset="2"/>
              </a:rPr>
              <a:t>, ,</a:t>
            </a:r>
            <a:r>
              <a:rPr lang="en-US" altLang="zh-CN" sz="2800" b="1" i="1" dirty="0">
                <a:solidFill>
                  <a:srgbClr val="4E3B3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  <a:sym typeface="Symbol" pitchFamily="18" charset="2"/>
              </a:rPr>
              <a:t></a:t>
            </a:r>
            <a:r>
              <a:rPr lang="en-US" altLang="zh-CN" sz="2800" b="1" i="1" baseline="-25000" dirty="0">
                <a:solidFill>
                  <a:srgbClr val="4E3B3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 sz="2800" b="1" i="1" baseline="-25000" dirty="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b="1" dirty="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的</a:t>
            </a:r>
            <a:r>
              <a:rPr lang="en-US" altLang="zh-CN" sz="2800" b="1" i="1" dirty="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t</a:t>
            </a:r>
            <a:r>
              <a:rPr lang="zh-CN" altLang="en-US" sz="2800" b="1" dirty="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个方程构成的方程组，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774825" y="476250"/>
            <a:ext cx="8515350" cy="990600"/>
            <a:chOff x="0" y="0"/>
            <a:chExt cx="5364" cy="624"/>
          </a:xfrm>
        </p:grpSpPr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>
              <a:off x="0" y="136"/>
              <a:ext cx="9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楷体_GB2312" pitchFamily="49" charset="-122"/>
                  <a:ea typeface="楷体_GB2312" pitchFamily="49" charset="-122"/>
                </a:rPr>
                <a:t>（</a:t>
              </a:r>
              <a:r>
                <a:rPr lang="en-US" altLang="zh-CN" sz="2800" b="1">
                  <a:solidFill>
                    <a:srgbClr val="4E3B30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lang="zh-CN" altLang="en-US" sz="2800" b="1">
                  <a:solidFill>
                    <a:srgbClr val="4E3B30"/>
                  </a:solidFill>
                  <a:latin typeface="楷体_GB2312" pitchFamily="49" charset="-122"/>
                  <a:ea typeface="楷体_GB2312" pitchFamily="49" charset="-122"/>
                </a:rPr>
                <a:t>）令</a:t>
              </a:r>
            </a:p>
          </p:txBody>
        </p:sp>
        <p:graphicFrame>
          <p:nvGraphicFramePr>
            <p:cNvPr id="20490" name="Object 3"/>
            <p:cNvGraphicFramePr>
              <a:graphicFrameLocks noChangeAspect="1"/>
            </p:cNvGraphicFramePr>
            <p:nvPr/>
          </p:nvGraphicFramePr>
          <p:xfrm>
            <a:off x="1150" y="136"/>
            <a:ext cx="1374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" name="Equation" r:id="rId5" imgW="990600" imgH="228600" progId="Equation.DSMT4">
                    <p:embed/>
                  </p:oleObj>
                </mc:Choice>
                <mc:Fallback>
                  <p:oleObj name="Equation" r:id="rId5" imgW="990600" imgH="228600" progId="Equation.DSMT4">
                    <p:embed/>
                    <p:pic>
                      <p:nvPicPr>
                        <p:cNvPr id="2049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0" y="136"/>
                          <a:ext cx="1374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1" name="Object 4"/>
            <p:cNvGraphicFramePr>
              <a:graphicFrameLocks noChangeAspect="1"/>
            </p:cNvGraphicFramePr>
            <p:nvPr/>
          </p:nvGraphicFramePr>
          <p:xfrm>
            <a:off x="2671" y="0"/>
            <a:ext cx="872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2" name="Equation" r:id="rId7" imgW="685800" imgH="431800" progId="Equation.DSMT4">
                    <p:embed/>
                  </p:oleObj>
                </mc:Choice>
                <mc:Fallback>
                  <p:oleObj name="Equation" r:id="rId7" imgW="685800" imgH="431800" progId="Equation.DSMT4">
                    <p:embed/>
                    <p:pic>
                      <p:nvPicPr>
                        <p:cNvPr id="20491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1" y="0"/>
                          <a:ext cx="872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2" name="Object 5"/>
            <p:cNvGraphicFramePr>
              <a:graphicFrameLocks noChangeAspect="1"/>
            </p:cNvGraphicFramePr>
            <p:nvPr/>
          </p:nvGraphicFramePr>
          <p:xfrm>
            <a:off x="3981" y="136"/>
            <a:ext cx="1383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3" name="Equation" r:id="rId9" imgW="774364" imgH="203112" progId="Equation.DSMT4">
                    <p:embed/>
                  </p:oleObj>
                </mc:Choice>
                <mc:Fallback>
                  <p:oleObj name="Equation" r:id="rId9" imgW="774364" imgH="203112" progId="Equation.DSMT4">
                    <p:embed/>
                    <p:pic>
                      <p:nvPicPr>
                        <p:cNvPr id="20492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1" y="136"/>
                          <a:ext cx="1383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8179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99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99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9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1000"/>
                                        <p:tgtEl>
                                          <p:spTgt spid="299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autoUpdateAnimBg="0"/>
      <p:bldP spid="299013" grpId="0" autoUpdateAnimBg="0"/>
      <p:bldP spid="299014" grpId="0" animBg="1"/>
      <p:bldP spid="29901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9982200" y="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b="1">
                <a:solidFill>
                  <a:srgbClr val="FFFFFF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7-12</a:t>
            </a:r>
          </a:p>
        </p:txBody>
      </p:sp>
      <p:graphicFrame>
        <p:nvGraphicFramePr>
          <p:cNvPr id="300035" name="Object 2"/>
          <p:cNvGraphicFramePr>
            <a:graphicFrameLocks noChangeAspect="1"/>
          </p:cNvGraphicFramePr>
          <p:nvPr/>
        </p:nvGraphicFramePr>
        <p:xfrm>
          <a:off x="2566988" y="2565401"/>
          <a:ext cx="2990850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1371600" imgH="749300" progId="Equation.DSMT4">
                  <p:embed/>
                </p:oleObj>
              </mc:Choice>
              <mc:Fallback>
                <p:oleObj name="Equation" r:id="rId3" imgW="1371600" imgH="749300" progId="Equation.DSMT4">
                  <p:embed/>
                  <p:pic>
                    <p:nvPicPr>
                      <p:cNvPr id="30003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2565401"/>
                        <a:ext cx="2990850" cy="213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0036" name="Text Box 4"/>
          <p:cNvSpPr txBox="1">
            <a:spLocks noChangeArrowheads="1"/>
          </p:cNvSpPr>
          <p:nvPr/>
        </p:nvSpPr>
        <p:spPr bwMode="auto">
          <a:xfrm>
            <a:off x="2208213" y="1484313"/>
            <a:ext cx="3873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代入样本值，得 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k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个数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300037" name="AutoShape 5"/>
          <p:cNvSpPr>
            <a:spLocks/>
          </p:cNvSpPr>
          <p:nvPr/>
        </p:nvSpPr>
        <p:spPr bwMode="auto">
          <a:xfrm>
            <a:off x="5808664" y="2852739"/>
            <a:ext cx="142875" cy="1735137"/>
          </a:xfrm>
          <a:prstGeom prst="rightBrace">
            <a:avLst>
              <a:gd name="adj1" fmla="val 101204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00038" name="Rectangle 6"/>
          <p:cNvSpPr>
            <a:spLocks noChangeArrowheads="1"/>
          </p:cNvSpPr>
          <p:nvPr/>
        </p:nvSpPr>
        <p:spPr bwMode="auto">
          <a:xfrm>
            <a:off x="6383338" y="2997200"/>
            <a:ext cx="4032250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称为未知参数</a:t>
            </a:r>
            <a:r>
              <a:rPr lang="zh-CN" altLang="en-US" sz="2800" b="1" dirty="0">
                <a:solidFill>
                  <a:srgbClr val="F0A22E"/>
                </a:solidFill>
                <a:latin typeface="Garamond" panose="02020404030301010803" pitchFamily="18" charset="0"/>
                <a:ea typeface="楷体_GB2312" pitchFamily="49" charset="-122"/>
              </a:rPr>
              <a:t>   </a:t>
            </a:r>
            <a:r>
              <a:rPr lang="zh-CN" altLang="en-US" sz="2800" b="1" i="1" dirty="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itchFamily="18" charset="2"/>
              </a:rPr>
              <a:t></a:t>
            </a:r>
            <a:r>
              <a:rPr lang="en-US" altLang="zh-CN" sz="2800" b="1" baseline="-25000" dirty="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800" b="1" dirty="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itchFamily="18" charset="2"/>
              </a:rPr>
              <a:t>, ,</a:t>
            </a:r>
            <a:r>
              <a:rPr lang="en-US" altLang="zh-CN" sz="2800" b="1" i="1" dirty="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itchFamily="18" charset="2"/>
              </a:rPr>
              <a:t></a:t>
            </a:r>
            <a:r>
              <a:rPr lang="en-US" altLang="zh-CN" sz="2800" b="1" i="1" baseline="-25000" dirty="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itchFamily="18" charset="2"/>
              </a:rPr>
              <a:t>t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i="1" baseline="-25000" dirty="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b="1" dirty="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的</a:t>
            </a:r>
            <a:r>
              <a:rPr lang="zh-CN" altLang="en-US" sz="3200" b="1" dirty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rPr>
              <a:t>矩估计值</a:t>
            </a:r>
          </a:p>
        </p:txBody>
      </p:sp>
    </p:spTree>
    <p:extLst>
      <p:ext uri="{BB962C8B-B14F-4D97-AF65-F5344CB8AC3E}">
        <p14:creationId xmlns:p14="http://schemas.microsoft.com/office/powerpoint/2010/main" val="164928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0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0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0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1000"/>
                                        <p:tgtEl>
                                          <p:spTgt spid="300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6" grpId="0" autoUpdateAnimBg="0"/>
      <p:bldP spid="300037" grpId="0" animBg="1"/>
      <p:bldP spid="300038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40.3|36|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17.5|1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17.2|2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59.5|2.2|20.8|1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1|134.6|7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3.4|6.1|4.1|4.5|1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6|25.3|24.8|12.9|7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|4.8|9.5|13.4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2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3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14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15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16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17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18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19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20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21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22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23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24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25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26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27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28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29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30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31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32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4.xml><?xml version="1.0" encoding="utf-8"?>
<a:theme xmlns:a="http://schemas.openxmlformats.org/drawingml/2006/main" name="33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5.xml><?xml version="1.0" encoding="utf-8"?>
<a:theme xmlns:a="http://schemas.openxmlformats.org/drawingml/2006/main" name="34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6.xml><?xml version="1.0" encoding="utf-8"?>
<a:theme xmlns:a="http://schemas.openxmlformats.org/drawingml/2006/main" name="35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7.xml><?xml version="1.0" encoding="utf-8"?>
<a:theme xmlns:a="http://schemas.openxmlformats.org/drawingml/2006/main" name="36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1209</Words>
  <Application>Microsoft Office PowerPoint</Application>
  <PresentationFormat>宽屏</PresentationFormat>
  <Paragraphs>173</Paragraphs>
  <Slides>43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37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43</vt:i4>
      </vt:variant>
    </vt:vector>
  </HeadingPairs>
  <TitlesOfParts>
    <vt:vector size="98" baseType="lpstr">
      <vt:lpstr>黑体</vt:lpstr>
      <vt:lpstr>华文楷体</vt:lpstr>
      <vt:lpstr>楷体_GB2312</vt:lpstr>
      <vt:lpstr>隶书</vt:lpstr>
      <vt:lpstr>宋体</vt:lpstr>
      <vt:lpstr>Arial</vt:lpstr>
      <vt:lpstr>Franklin Gothic Book</vt:lpstr>
      <vt:lpstr>Franklin Gothic Medium</vt:lpstr>
      <vt:lpstr>Garamond</vt:lpstr>
      <vt:lpstr>MT Extra</vt:lpstr>
      <vt:lpstr>Symbol</vt:lpstr>
      <vt:lpstr>Tahoma</vt:lpstr>
      <vt:lpstr>Times New Roman</vt:lpstr>
      <vt:lpstr>Wingdings</vt:lpstr>
      <vt:lpstr>Wingdings 2</vt:lpstr>
      <vt:lpstr>跋涉</vt:lpstr>
      <vt:lpstr>1_跋涉</vt:lpstr>
      <vt:lpstr>2_跋涉</vt:lpstr>
      <vt:lpstr>3_跋涉</vt:lpstr>
      <vt:lpstr>4_跋涉</vt:lpstr>
      <vt:lpstr>5_跋涉</vt:lpstr>
      <vt:lpstr>6_跋涉</vt:lpstr>
      <vt:lpstr>7_跋涉</vt:lpstr>
      <vt:lpstr>8_跋涉</vt:lpstr>
      <vt:lpstr>9_跋涉</vt:lpstr>
      <vt:lpstr>10_跋涉</vt:lpstr>
      <vt:lpstr>11_跋涉</vt:lpstr>
      <vt:lpstr>12_跋涉</vt:lpstr>
      <vt:lpstr>13_跋涉</vt:lpstr>
      <vt:lpstr>14_跋涉</vt:lpstr>
      <vt:lpstr>15_跋涉</vt:lpstr>
      <vt:lpstr>16_跋涉</vt:lpstr>
      <vt:lpstr>17_跋涉</vt:lpstr>
      <vt:lpstr>18_跋涉</vt:lpstr>
      <vt:lpstr>19_跋涉</vt:lpstr>
      <vt:lpstr>20_跋涉</vt:lpstr>
      <vt:lpstr>21_跋涉</vt:lpstr>
      <vt:lpstr>22_跋涉</vt:lpstr>
      <vt:lpstr>23_跋涉</vt:lpstr>
      <vt:lpstr>24_跋涉</vt:lpstr>
      <vt:lpstr>25_跋涉</vt:lpstr>
      <vt:lpstr>26_跋涉</vt:lpstr>
      <vt:lpstr>27_跋涉</vt:lpstr>
      <vt:lpstr>28_跋涉</vt:lpstr>
      <vt:lpstr>29_跋涉</vt:lpstr>
      <vt:lpstr>30_跋涉</vt:lpstr>
      <vt:lpstr>31_跋涉</vt:lpstr>
      <vt:lpstr>32_跋涉</vt:lpstr>
      <vt:lpstr>33_跋涉</vt:lpstr>
      <vt:lpstr>34_跋涉</vt:lpstr>
      <vt:lpstr>35_跋涉</vt:lpstr>
      <vt:lpstr>36_跋涉</vt:lpstr>
      <vt:lpstr>Microsoft 公式 3.0</vt:lpstr>
      <vt:lpstr>MathType 5.0 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1</cp:revision>
  <dcterms:created xsi:type="dcterms:W3CDTF">2020-06-25T16:33:41Z</dcterms:created>
  <dcterms:modified xsi:type="dcterms:W3CDTF">2020-06-25T16:35:24Z</dcterms:modified>
</cp:coreProperties>
</file>