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slideLayouts/slideLayout33.xml" ContentType="application/vnd.openxmlformats-officedocument.presentationml.slideLayout+xml"/>
  <Override PartName="/ppt/theme/theme33.xml" ContentType="application/vnd.openxmlformats-officedocument.theme+xml"/>
  <Override PartName="/ppt/slideLayouts/slideLayout34.xml" ContentType="application/vnd.openxmlformats-officedocument.presentationml.slideLayout+xml"/>
  <Override PartName="/ppt/theme/theme34.xml" ContentType="application/vnd.openxmlformats-officedocument.theme+xml"/>
  <Override PartName="/ppt/slideLayouts/slideLayout35.xml" ContentType="application/vnd.openxmlformats-officedocument.presentationml.slideLayout+xml"/>
  <Override PartName="/ppt/theme/theme35.xml" ContentType="application/vnd.openxmlformats-officedocument.theme+xml"/>
  <Override PartName="/ppt/slideLayouts/slideLayout36.xml" ContentType="application/vnd.openxmlformats-officedocument.presentationml.slideLayout+xml"/>
  <Override PartName="/ppt/theme/theme36.xml" ContentType="application/vnd.openxmlformats-officedocument.theme+xml"/>
  <Override PartName="/ppt/slideLayouts/slideLayout37.xml" ContentType="application/vnd.openxmlformats-officedocument.presentationml.slideLayout+xml"/>
  <Override PartName="/ppt/theme/theme37.xml" ContentType="application/vnd.openxmlformats-officedocument.theme+xml"/>
  <Override PartName="/ppt/slideLayouts/slideLayout38.xml" ContentType="application/vnd.openxmlformats-officedocument.presentationml.slideLayout+xml"/>
  <Override PartName="/ppt/theme/theme38.xml" ContentType="application/vnd.openxmlformats-officedocument.theme+xml"/>
  <Override PartName="/ppt/slideLayouts/slideLayout39.xml" ContentType="application/vnd.openxmlformats-officedocument.presentationml.slideLayout+xml"/>
  <Override PartName="/ppt/theme/theme39.xml" ContentType="application/vnd.openxmlformats-officedocument.theme+xml"/>
  <Override PartName="/ppt/slideLayouts/slideLayout40.xml" ContentType="application/vnd.openxmlformats-officedocument.presentationml.slideLayout+xml"/>
  <Override PartName="/ppt/theme/theme40.xml" ContentType="application/vnd.openxmlformats-officedocument.theme+xml"/>
  <Override PartName="/ppt/slideLayouts/slideLayout41.xml" ContentType="application/vnd.openxmlformats-officedocument.presentationml.slideLayout+xml"/>
  <Override PartName="/ppt/theme/theme41.xml" ContentType="application/vnd.openxmlformats-officedocument.theme+xml"/>
  <Override PartName="/ppt/slideLayouts/slideLayout42.xml" ContentType="application/vnd.openxmlformats-officedocument.presentationml.slideLayout+xml"/>
  <Override PartName="/ppt/theme/theme42.xml" ContentType="application/vnd.openxmlformats-officedocument.theme+xml"/>
  <Override PartName="/ppt/slideLayouts/slideLayout43.xml" ContentType="application/vnd.openxmlformats-officedocument.presentationml.slideLayout+xml"/>
  <Override PartName="/ppt/theme/theme43.xml" ContentType="application/vnd.openxmlformats-officedocument.theme+xml"/>
  <Override PartName="/ppt/slideLayouts/slideLayout44.xml" ContentType="application/vnd.openxmlformats-officedocument.presentationml.slideLayout+xml"/>
  <Override PartName="/ppt/theme/theme44.xml" ContentType="application/vnd.openxmlformats-officedocument.theme+xml"/>
  <Override PartName="/ppt/slideLayouts/slideLayout45.xml" ContentType="application/vnd.openxmlformats-officedocument.presentationml.slideLayout+xml"/>
  <Override PartName="/ppt/theme/theme45.xml" ContentType="application/vnd.openxmlformats-officedocument.theme+xml"/>
  <Override PartName="/ppt/slideLayouts/slideLayout46.xml" ContentType="application/vnd.openxmlformats-officedocument.presentationml.slideLayout+xml"/>
  <Override PartName="/ppt/theme/theme46.xml" ContentType="application/vnd.openxmlformats-officedocument.theme+xml"/>
  <Override PartName="/ppt/slideLayouts/slideLayout47.xml" ContentType="application/vnd.openxmlformats-officedocument.presentationml.slideLayout+xml"/>
  <Override PartName="/ppt/theme/theme47.xml" ContentType="application/vnd.openxmlformats-officedocument.theme+xml"/>
  <Override PartName="/ppt/slideLayouts/slideLayout48.xml" ContentType="application/vnd.openxmlformats-officedocument.presentationml.slideLayout+xml"/>
  <Override PartName="/ppt/theme/theme48.xml" ContentType="application/vnd.openxmlformats-officedocument.theme+xml"/>
  <Override PartName="/ppt/slideLayouts/slideLayout49.xml" ContentType="application/vnd.openxmlformats-officedocument.presentationml.slideLayout+xml"/>
  <Override PartName="/ppt/theme/theme49.xml" ContentType="application/vnd.openxmlformats-officedocument.theme+xml"/>
  <Override PartName="/ppt/slideLayouts/slideLayout50.xml" ContentType="application/vnd.openxmlformats-officedocument.presentationml.slideLayout+xml"/>
  <Override PartName="/ppt/theme/theme50.xml" ContentType="application/vnd.openxmlformats-officedocument.theme+xml"/>
  <Override PartName="/ppt/slideLayouts/slideLayout51.xml" ContentType="application/vnd.openxmlformats-officedocument.presentationml.slideLayout+xml"/>
  <Override PartName="/ppt/theme/theme51.xml" ContentType="application/vnd.openxmlformats-officedocument.theme+xml"/>
  <Override PartName="/ppt/slideLayouts/slideLayout52.xml" ContentType="application/vnd.openxmlformats-officedocument.presentationml.slideLayout+xml"/>
  <Override PartName="/ppt/theme/theme52.xml" ContentType="application/vnd.openxmlformats-officedocument.theme+xml"/>
  <Override PartName="/ppt/slideLayouts/slideLayout53.xml" ContentType="application/vnd.openxmlformats-officedocument.presentationml.slideLayout+xml"/>
  <Override PartName="/ppt/theme/theme53.xml" ContentType="application/vnd.openxmlformats-officedocument.theme+xml"/>
  <Override PartName="/ppt/slideLayouts/slideLayout54.xml" ContentType="application/vnd.openxmlformats-officedocument.presentationml.slideLayout+xml"/>
  <Override PartName="/ppt/theme/theme54.xml" ContentType="application/vnd.openxmlformats-officedocument.theme+xml"/>
  <Override PartName="/ppt/slideLayouts/slideLayout55.xml" ContentType="application/vnd.openxmlformats-officedocument.presentationml.slideLayout+xml"/>
  <Override PartName="/ppt/theme/theme55.xml" ContentType="application/vnd.openxmlformats-officedocument.theme+xml"/>
  <Override PartName="/ppt/slideLayouts/slideLayout56.xml" ContentType="application/vnd.openxmlformats-officedocument.presentationml.slideLayout+xml"/>
  <Override PartName="/ppt/theme/theme56.xml" ContentType="application/vnd.openxmlformats-officedocument.theme+xml"/>
  <Override PartName="/ppt/slideLayouts/slideLayout57.xml" ContentType="application/vnd.openxmlformats-officedocument.presentationml.slideLayout+xml"/>
  <Override PartName="/ppt/theme/theme5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 id="2147483664" r:id="rId3"/>
    <p:sldMasterId id="2147483666" r:id="rId4"/>
    <p:sldMasterId id="2147483668" r:id="rId5"/>
    <p:sldMasterId id="2147483670" r:id="rId6"/>
    <p:sldMasterId id="2147483672" r:id="rId7"/>
    <p:sldMasterId id="2147483674" r:id="rId8"/>
    <p:sldMasterId id="2147483676" r:id="rId9"/>
    <p:sldMasterId id="2147483678" r:id="rId10"/>
    <p:sldMasterId id="2147483680" r:id="rId11"/>
    <p:sldMasterId id="2147483682" r:id="rId12"/>
    <p:sldMasterId id="2147483684" r:id="rId13"/>
    <p:sldMasterId id="2147483686" r:id="rId14"/>
    <p:sldMasterId id="2147483688" r:id="rId15"/>
    <p:sldMasterId id="2147483690" r:id="rId16"/>
    <p:sldMasterId id="2147483692" r:id="rId17"/>
    <p:sldMasterId id="2147483694" r:id="rId18"/>
    <p:sldMasterId id="2147483696" r:id="rId19"/>
    <p:sldMasterId id="2147483698" r:id="rId20"/>
    <p:sldMasterId id="2147483700" r:id="rId21"/>
    <p:sldMasterId id="2147483702" r:id="rId22"/>
    <p:sldMasterId id="2147483704" r:id="rId23"/>
    <p:sldMasterId id="2147483706" r:id="rId24"/>
    <p:sldMasterId id="2147483708" r:id="rId25"/>
    <p:sldMasterId id="2147483710" r:id="rId26"/>
    <p:sldMasterId id="2147483712" r:id="rId27"/>
    <p:sldMasterId id="2147483714" r:id="rId28"/>
    <p:sldMasterId id="2147483716" r:id="rId29"/>
    <p:sldMasterId id="2147483718" r:id="rId30"/>
    <p:sldMasterId id="2147483720" r:id="rId31"/>
    <p:sldMasterId id="2147483722" r:id="rId32"/>
    <p:sldMasterId id="2147483724" r:id="rId33"/>
    <p:sldMasterId id="2147483726" r:id="rId34"/>
    <p:sldMasterId id="2147483728" r:id="rId35"/>
    <p:sldMasterId id="2147483730" r:id="rId36"/>
    <p:sldMasterId id="2147483732" r:id="rId37"/>
    <p:sldMasterId id="2147483734" r:id="rId38"/>
    <p:sldMasterId id="2147483736" r:id="rId39"/>
    <p:sldMasterId id="2147483738" r:id="rId40"/>
    <p:sldMasterId id="2147483740" r:id="rId41"/>
    <p:sldMasterId id="2147483742" r:id="rId42"/>
    <p:sldMasterId id="2147483744" r:id="rId43"/>
    <p:sldMasterId id="2147483746" r:id="rId44"/>
    <p:sldMasterId id="2147483748" r:id="rId45"/>
    <p:sldMasterId id="2147483750" r:id="rId46"/>
    <p:sldMasterId id="2147483752" r:id="rId47"/>
    <p:sldMasterId id="2147483754" r:id="rId48"/>
    <p:sldMasterId id="2147483756" r:id="rId49"/>
    <p:sldMasterId id="2147483758" r:id="rId50"/>
    <p:sldMasterId id="2147483760" r:id="rId51"/>
    <p:sldMasterId id="2147483762" r:id="rId52"/>
    <p:sldMasterId id="2147483764" r:id="rId53"/>
    <p:sldMasterId id="2147483766" r:id="rId54"/>
    <p:sldMasterId id="2147483768" r:id="rId55"/>
    <p:sldMasterId id="2147483770" r:id="rId56"/>
    <p:sldMasterId id="2147483772" r:id="rId57"/>
  </p:sldMasterIdLst>
  <p:sldIdLst>
    <p:sldId id="305" r:id="rId58"/>
    <p:sldId id="306" r:id="rId59"/>
    <p:sldId id="307" r:id="rId60"/>
    <p:sldId id="308" r:id="rId61"/>
    <p:sldId id="309" r:id="rId62"/>
    <p:sldId id="310" r:id="rId63"/>
    <p:sldId id="311" r:id="rId64"/>
    <p:sldId id="312" r:id="rId65"/>
    <p:sldId id="313" r:id="rId66"/>
    <p:sldId id="256" r:id="rId67"/>
    <p:sldId id="257" r:id="rId68"/>
    <p:sldId id="258" r:id="rId69"/>
    <p:sldId id="259" r:id="rId70"/>
    <p:sldId id="260" r:id="rId71"/>
    <p:sldId id="261" r:id="rId72"/>
    <p:sldId id="262" r:id="rId73"/>
    <p:sldId id="263" r:id="rId74"/>
    <p:sldId id="264" r:id="rId75"/>
    <p:sldId id="265" r:id="rId76"/>
    <p:sldId id="266" r:id="rId77"/>
    <p:sldId id="267" r:id="rId78"/>
    <p:sldId id="268" r:id="rId79"/>
    <p:sldId id="269" r:id="rId80"/>
    <p:sldId id="270" r:id="rId81"/>
    <p:sldId id="271" r:id="rId82"/>
    <p:sldId id="272" r:id="rId83"/>
    <p:sldId id="273" r:id="rId84"/>
    <p:sldId id="274" r:id="rId85"/>
    <p:sldId id="275" r:id="rId86"/>
    <p:sldId id="276" r:id="rId87"/>
    <p:sldId id="277" r:id="rId88"/>
    <p:sldId id="278" r:id="rId89"/>
    <p:sldId id="279" r:id="rId90"/>
    <p:sldId id="280" r:id="rId91"/>
    <p:sldId id="281" r:id="rId92"/>
    <p:sldId id="282" r:id="rId93"/>
    <p:sldId id="283" r:id="rId94"/>
    <p:sldId id="284" r:id="rId95"/>
    <p:sldId id="285" r:id="rId96"/>
    <p:sldId id="286" r:id="rId97"/>
    <p:sldId id="287" r:id="rId98"/>
    <p:sldId id="288" r:id="rId99"/>
    <p:sldId id="289" r:id="rId100"/>
    <p:sldId id="290" r:id="rId101"/>
    <p:sldId id="291" r:id="rId102"/>
    <p:sldId id="292" r:id="rId103"/>
    <p:sldId id="293" r:id="rId104"/>
    <p:sldId id="294" r:id="rId105"/>
    <p:sldId id="295" r:id="rId106"/>
    <p:sldId id="296" r:id="rId107"/>
    <p:sldId id="297" r:id="rId108"/>
    <p:sldId id="298" r:id="rId109"/>
    <p:sldId id="299" r:id="rId110"/>
    <p:sldId id="300" r:id="rId111"/>
    <p:sldId id="301" r:id="rId112"/>
    <p:sldId id="302" r:id="rId113"/>
    <p:sldId id="303" r:id="rId1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117" Type="http://schemas.openxmlformats.org/officeDocument/2006/relationships/theme" Target="theme/theme1.xml"/><Relationship Id="rId21" Type="http://schemas.openxmlformats.org/officeDocument/2006/relationships/slideMaster" Target="slideMasters/slideMaster21.xml"/><Relationship Id="rId42" Type="http://schemas.openxmlformats.org/officeDocument/2006/relationships/slideMaster" Target="slideMasters/slideMaster42.xml"/><Relationship Id="rId47" Type="http://schemas.openxmlformats.org/officeDocument/2006/relationships/slideMaster" Target="slideMasters/slideMaster47.xml"/><Relationship Id="rId63" Type="http://schemas.openxmlformats.org/officeDocument/2006/relationships/slide" Target="slides/slide6.xml"/><Relationship Id="rId68" Type="http://schemas.openxmlformats.org/officeDocument/2006/relationships/slide" Target="slides/slide11.xml"/><Relationship Id="rId84" Type="http://schemas.openxmlformats.org/officeDocument/2006/relationships/slide" Target="slides/slide27.xml"/><Relationship Id="rId89" Type="http://schemas.openxmlformats.org/officeDocument/2006/relationships/slide" Target="slides/slide32.xml"/><Relationship Id="rId112" Type="http://schemas.openxmlformats.org/officeDocument/2006/relationships/slide" Target="slides/slide55.xml"/><Relationship Id="rId16" Type="http://schemas.openxmlformats.org/officeDocument/2006/relationships/slideMaster" Target="slideMasters/slideMaster16.xml"/><Relationship Id="rId107" Type="http://schemas.openxmlformats.org/officeDocument/2006/relationships/slide" Target="slides/slide50.xml"/><Relationship Id="rId11" Type="http://schemas.openxmlformats.org/officeDocument/2006/relationships/slideMaster" Target="slideMasters/slideMaster11.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53" Type="http://schemas.openxmlformats.org/officeDocument/2006/relationships/slideMaster" Target="slideMasters/slideMaster53.xml"/><Relationship Id="rId58" Type="http://schemas.openxmlformats.org/officeDocument/2006/relationships/slide" Target="slides/slide1.xml"/><Relationship Id="rId74" Type="http://schemas.openxmlformats.org/officeDocument/2006/relationships/slide" Target="slides/slide17.xml"/><Relationship Id="rId79" Type="http://schemas.openxmlformats.org/officeDocument/2006/relationships/slide" Target="slides/slide22.xml"/><Relationship Id="rId102" Type="http://schemas.openxmlformats.org/officeDocument/2006/relationships/slide" Target="slides/slide45.xml"/><Relationship Id="rId5" Type="http://schemas.openxmlformats.org/officeDocument/2006/relationships/slideMaster" Target="slideMasters/slideMaster5.xml"/><Relationship Id="rId90" Type="http://schemas.openxmlformats.org/officeDocument/2006/relationships/slide" Target="slides/slide33.xml"/><Relationship Id="rId95" Type="http://schemas.openxmlformats.org/officeDocument/2006/relationships/slide" Target="slides/slide38.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43" Type="http://schemas.openxmlformats.org/officeDocument/2006/relationships/slideMaster" Target="slideMasters/slideMaster43.xml"/><Relationship Id="rId48" Type="http://schemas.openxmlformats.org/officeDocument/2006/relationships/slideMaster" Target="slideMasters/slideMaster48.xml"/><Relationship Id="rId64" Type="http://schemas.openxmlformats.org/officeDocument/2006/relationships/slide" Target="slides/slide7.xml"/><Relationship Id="rId69" Type="http://schemas.openxmlformats.org/officeDocument/2006/relationships/slide" Target="slides/slide12.xml"/><Relationship Id="rId113" Type="http://schemas.openxmlformats.org/officeDocument/2006/relationships/slide" Target="slides/slide56.xml"/><Relationship Id="rId118" Type="http://schemas.openxmlformats.org/officeDocument/2006/relationships/tableStyles" Target="tableStyles.xml"/><Relationship Id="rId80" Type="http://schemas.openxmlformats.org/officeDocument/2006/relationships/slide" Target="slides/slide23.xml"/><Relationship Id="rId85" Type="http://schemas.openxmlformats.org/officeDocument/2006/relationships/slide" Target="slides/slide28.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59" Type="http://schemas.openxmlformats.org/officeDocument/2006/relationships/slide" Target="slides/slide2.xml"/><Relationship Id="rId103" Type="http://schemas.openxmlformats.org/officeDocument/2006/relationships/slide" Target="slides/slide46.xml"/><Relationship Id="rId108" Type="http://schemas.openxmlformats.org/officeDocument/2006/relationships/slide" Target="slides/slide51.xml"/><Relationship Id="rId54" Type="http://schemas.openxmlformats.org/officeDocument/2006/relationships/slideMaster" Target="slideMasters/slideMaster54.xml"/><Relationship Id="rId70" Type="http://schemas.openxmlformats.org/officeDocument/2006/relationships/slide" Target="slides/slide13.xml"/><Relationship Id="rId75" Type="http://schemas.openxmlformats.org/officeDocument/2006/relationships/slide" Target="slides/slide18.xml"/><Relationship Id="rId91" Type="http://schemas.openxmlformats.org/officeDocument/2006/relationships/slide" Target="slides/slide34.xml"/><Relationship Id="rId96"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49" Type="http://schemas.openxmlformats.org/officeDocument/2006/relationships/slideMaster" Target="slideMasters/slideMaster49.xml"/><Relationship Id="rId114" Type="http://schemas.openxmlformats.org/officeDocument/2006/relationships/slide" Target="slides/slide57.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Master" Target="slideMasters/slideMaster44.xml"/><Relationship Id="rId52" Type="http://schemas.openxmlformats.org/officeDocument/2006/relationships/slideMaster" Target="slideMasters/slideMaster52.xml"/><Relationship Id="rId60" Type="http://schemas.openxmlformats.org/officeDocument/2006/relationships/slide" Target="slides/slide3.xml"/><Relationship Id="rId65" Type="http://schemas.openxmlformats.org/officeDocument/2006/relationships/slide" Target="slides/slide8.xml"/><Relationship Id="rId73" Type="http://schemas.openxmlformats.org/officeDocument/2006/relationships/slide" Target="slides/slide16.xml"/><Relationship Id="rId78" Type="http://schemas.openxmlformats.org/officeDocument/2006/relationships/slide" Target="slides/slide21.xml"/><Relationship Id="rId81" Type="http://schemas.openxmlformats.org/officeDocument/2006/relationships/slide" Target="slides/slide24.xml"/><Relationship Id="rId86" Type="http://schemas.openxmlformats.org/officeDocument/2006/relationships/slide" Target="slides/slide29.xml"/><Relationship Id="rId94" Type="http://schemas.openxmlformats.org/officeDocument/2006/relationships/slide" Target="slides/slide37.xml"/><Relationship Id="rId99" Type="http://schemas.openxmlformats.org/officeDocument/2006/relationships/slide" Target="slides/slide42.xml"/><Relationship Id="rId101" Type="http://schemas.openxmlformats.org/officeDocument/2006/relationships/slide" Target="slides/slide44.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109" Type="http://schemas.openxmlformats.org/officeDocument/2006/relationships/slide" Target="slides/slide52.xml"/><Relationship Id="rId34" Type="http://schemas.openxmlformats.org/officeDocument/2006/relationships/slideMaster" Target="slideMasters/slideMaster34.xml"/><Relationship Id="rId50" Type="http://schemas.openxmlformats.org/officeDocument/2006/relationships/slideMaster" Target="slideMasters/slideMaster50.xml"/><Relationship Id="rId55" Type="http://schemas.openxmlformats.org/officeDocument/2006/relationships/slideMaster" Target="slideMasters/slideMaster55.xml"/><Relationship Id="rId76" Type="http://schemas.openxmlformats.org/officeDocument/2006/relationships/slide" Target="slides/slide19.xml"/><Relationship Id="rId97" Type="http://schemas.openxmlformats.org/officeDocument/2006/relationships/slide" Target="slides/slide40.xml"/><Relationship Id="rId104" Type="http://schemas.openxmlformats.org/officeDocument/2006/relationships/slide" Target="slides/slide47.xml"/><Relationship Id="rId7" Type="http://schemas.openxmlformats.org/officeDocument/2006/relationships/slideMaster" Target="slideMasters/slideMaster7.xml"/><Relationship Id="rId71" Type="http://schemas.openxmlformats.org/officeDocument/2006/relationships/slide" Target="slides/slide14.xml"/><Relationship Id="rId92" Type="http://schemas.openxmlformats.org/officeDocument/2006/relationships/slide" Target="slides/slide35.xml"/><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66" Type="http://schemas.openxmlformats.org/officeDocument/2006/relationships/slide" Target="slides/slide9.xml"/><Relationship Id="rId87" Type="http://schemas.openxmlformats.org/officeDocument/2006/relationships/slide" Target="slides/slide30.xml"/><Relationship Id="rId110" Type="http://schemas.openxmlformats.org/officeDocument/2006/relationships/slide" Target="slides/slide53.xml"/><Relationship Id="rId115" Type="http://schemas.openxmlformats.org/officeDocument/2006/relationships/presProps" Target="presProps.xml"/><Relationship Id="rId61" Type="http://schemas.openxmlformats.org/officeDocument/2006/relationships/slide" Target="slides/slide4.xml"/><Relationship Id="rId82" Type="http://schemas.openxmlformats.org/officeDocument/2006/relationships/slide" Target="slides/slide25.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56" Type="http://schemas.openxmlformats.org/officeDocument/2006/relationships/slideMaster" Target="slideMasters/slideMaster56.xml"/><Relationship Id="rId77" Type="http://schemas.openxmlformats.org/officeDocument/2006/relationships/slide" Target="slides/slide20.xml"/><Relationship Id="rId100" Type="http://schemas.openxmlformats.org/officeDocument/2006/relationships/slide" Target="slides/slide43.xml"/><Relationship Id="rId105" Type="http://schemas.openxmlformats.org/officeDocument/2006/relationships/slide" Target="slides/slide48.xml"/><Relationship Id="rId8" Type="http://schemas.openxmlformats.org/officeDocument/2006/relationships/slideMaster" Target="slideMasters/slideMaster8.xml"/><Relationship Id="rId51" Type="http://schemas.openxmlformats.org/officeDocument/2006/relationships/slideMaster" Target="slideMasters/slideMaster51.xml"/><Relationship Id="rId72" Type="http://schemas.openxmlformats.org/officeDocument/2006/relationships/slide" Target="slides/slide15.xml"/><Relationship Id="rId93" Type="http://schemas.openxmlformats.org/officeDocument/2006/relationships/slide" Target="slides/slide36.xml"/><Relationship Id="rId98" Type="http://schemas.openxmlformats.org/officeDocument/2006/relationships/slide" Target="slides/slide41.xml"/><Relationship Id="rId3" Type="http://schemas.openxmlformats.org/officeDocument/2006/relationships/slideMaster" Target="slideMasters/slideMaster3.xml"/><Relationship Id="rId25" Type="http://schemas.openxmlformats.org/officeDocument/2006/relationships/slideMaster" Target="slideMasters/slideMaster25.xml"/><Relationship Id="rId46" Type="http://schemas.openxmlformats.org/officeDocument/2006/relationships/slideMaster" Target="slideMasters/slideMaster46.xml"/><Relationship Id="rId67" Type="http://schemas.openxmlformats.org/officeDocument/2006/relationships/slide" Target="slides/slide10.xml"/><Relationship Id="rId116" Type="http://schemas.openxmlformats.org/officeDocument/2006/relationships/viewProps" Target="viewProps.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62" Type="http://schemas.openxmlformats.org/officeDocument/2006/relationships/slide" Target="slides/slide5.xml"/><Relationship Id="rId83" Type="http://schemas.openxmlformats.org/officeDocument/2006/relationships/slide" Target="slides/slide26.xml"/><Relationship Id="rId88" Type="http://schemas.openxmlformats.org/officeDocument/2006/relationships/slide" Target="slides/slide31.xml"/><Relationship Id="rId111" Type="http://schemas.openxmlformats.org/officeDocument/2006/relationships/slide" Target="slides/slide54.xml"/><Relationship Id="rId15" Type="http://schemas.openxmlformats.org/officeDocument/2006/relationships/slideMaster" Target="slideMasters/slideMaster15.xml"/><Relationship Id="rId36" Type="http://schemas.openxmlformats.org/officeDocument/2006/relationships/slideMaster" Target="slideMasters/slideMaster36.xml"/><Relationship Id="rId57" Type="http://schemas.openxmlformats.org/officeDocument/2006/relationships/slideMaster" Target="slideMasters/slideMaster57.xml"/><Relationship Id="rId106" Type="http://schemas.openxmlformats.org/officeDocument/2006/relationships/slide" Target="slides/slide49.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image" Target="../media/image69.emf"/><Relationship Id="rId7" Type="http://schemas.openxmlformats.org/officeDocument/2006/relationships/image" Target="../media/image72.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image" Target="../media/image76.wmf"/><Relationship Id="rId7" Type="http://schemas.openxmlformats.org/officeDocument/2006/relationships/image" Target="../media/image32.wmf"/><Relationship Id="rId2" Type="http://schemas.openxmlformats.org/officeDocument/2006/relationships/image" Target="../media/image75.wmf"/><Relationship Id="rId1" Type="http://schemas.openxmlformats.org/officeDocument/2006/relationships/image" Target="../media/image74.emf"/><Relationship Id="rId6" Type="http://schemas.openxmlformats.org/officeDocument/2006/relationships/image" Target="../media/image31.wmf"/><Relationship Id="rId11" Type="http://schemas.openxmlformats.org/officeDocument/2006/relationships/image" Target="../media/image81.wmf"/><Relationship Id="rId5" Type="http://schemas.openxmlformats.org/officeDocument/2006/relationships/image" Target="../media/image78.wmf"/><Relationship Id="rId10" Type="http://schemas.openxmlformats.org/officeDocument/2006/relationships/image" Target="../media/image21.wmf"/><Relationship Id="rId4" Type="http://schemas.openxmlformats.org/officeDocument/2006/relationships/image" Target="../media/image77.wmf"/><Relationship Id="rId9" Type="http://schemas.openxmlformats.org/officeDocument/2006/relationships/image" Target="../media/image8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2.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90.wmf"/><Relationship Id="rId13" Type="http://schemas.openxmlformats.org/officeDocument/2006/relationships/image" Target="../media/image95.wmf"/><Relationship Id="rId3" Type="http://schemas.openxmlformats.org/officeDocument/2006/relationships/image" Target="../media/image85.wmf"/><Relationship Id="rId7" Type="http://schemas.openxmlformats.org/officeDocument/2006/relationships/image" Target="../media/image89.wmf"/><Relationship Id="rId12" Type="http://schemas.openxmlformats.org/officeDocument/2006/relationships/image" Target="../media/image94.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11" Type="http://schemas.openxmlformats.org/officeDocument/2006/relationships/image" Target="../media/image93.wmf"/><Relationship Id="rId5" Type="http://schemas.openxmlformats.org/officeDocument/2006/relationships/image" Target="../media/image87.wmf"/><Relationship Id="rId15" Type="http://schemas.openxmlformats.org/officeDocument/2006/relationships/image" Target="../media/image97.wmf"/><Relationship Id="rId10" Type="http://schemas.openxmlformats.org/officeDocument/2006/relationships/image" Target="../media/image92.wmf"/><Relationship Id="rId4" Type="http://schemas.openxmlformats.org/officeDocument/2006/relationships/image" Target="../media/image86.wmf"/><Relationship Id="rId9" Type="http://schemas.openxmlformats.org/officeDocument/2006/relationships/image" Target="../media/image91.wmf"/><Relationship Id="rId14" Type="http://schemas.openxmlformats.org/officeDocument/2006/relationships/image" Target="../media/image9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6" Type="http://schemas.openxmlformats.org/officeDocument/2006/relationships/image" Target="../media/image103.wmf"/><Relationship Id="rId5" Type="http://schemas.openxmlformats.org/officeDocument/2006/relationships/image" Target="../media/image102.wmf"/><Relationship Id="rId4" Type="http://schemas.openxmlformats.org/officeDocument/2006/relationships/image" Target="../media/image10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3.wmf"/><Relationship Id="rId1" Type="http://schemas.openxmlformats.org/officeDocument/2006/relationships/image" Target="../media/image104.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08.emf"/><Relationship Id="rId7" Type="http://schemas.openxmlformats.org/officeDocument/2006/relationships/image" Target="../media/image112.e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5" Type="http://schemas.openxmlformats.org/officeDocument/2006/relationships/image" Target="../media/image117.wmf"/><Relationship Id="rId4" Type="http://schemas.openxmlformats.org/officeDocument/2006/relationships/image" Target="../media/image11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19.wmf"/><Relationship Id="rId1" Type="http://schemas.openxmlformats.org/officeDocument/2006/relationships/image" Target="../media/image11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22.emf"/><Relationship Id="rId2" Type="http://schemas.openxmlformats.org/officeDocument/2006/relationships/image" Target="../media/image121.wmf"/><Relationship Id="rId1" Type="http://schemas.openxmlformats.org/officeDocument/2006/relationships/image" Target="../media/image120.emf"/><Relationship Id="rId4" Type="http://schemas.openxmlformats.org/officeDocument/2006/relationships/image" Target="../media/image1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image" Target="../media/image126.wmf"/><Relationship Id="rId7" Type="http://schemas.openxmlformats.org/officeDocument/2006/relationships/image" Target="../media/image130.wmf"/><Relationship Id="rId2" Type="http://schemas.openxmlformats.org/officeDocument/2006/relationships/image" Target="../media/image125.wmf"/><Relationship Id="rId1" Type="http://schemas.openxmlformats.org/officeDocument/2006/relationships/image" Target="../media/image124.wmf"/><Relationship Id="rId6" Type="http://schemas.openxmlformats.org/officeDocument/2006/relationships/image" Target="../media/image129.wmf"/><Relationship Id="rId11" Type="http://schemas.openxmlformats.org/officeDocument/2006/relationships/image" Target="../media/image134.wmf"/><Relationship Id="rId5" Type="http://schemas.openxmlformats.org/officeDocument/2006/relationships/image" Target="../media/image128.wmf"/><Relationship Id="rId10" Type="http://schemas.openxmlformats.org/officeDocument/2006/relationships/image" Target="../media/image133.wmf"/><Relationship Id="rId4" Type="http://schemas.openxmlformats.org/officeDocument/2006/relationships/image" Target="../media/image127.wmf"/><Relationship Id="rId9" Type="http://schemas.openxmlformats.org/officeDocument/2006/relationships/image" Target="../media/image13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23.wmf"/><Relationship Id="rId1" Type="http://schemas.openxmlformats.org/officeDocument/2006/relationships/image" Target="../media/image135.wmf"/><Relationship Id="rId6" Type="http://schemas.openxmlformats.org/officeDocument/2006/relationships/image" Target="../media/image139.wmf"/><Relationship Id="rId5" Type="http://schemas.openxmlformats.org/officeDocument/2006/relationships/image" Target="../media/image138.wmf"/><Relationship Id="rId4" Type="http://schemas.openxmlformats.org/officeDocument/2006/relationships/image" Target="../media/image137.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image" Target="../media/image142.wmf"/><Relationship Id="rId7" Type="http://schemas.openxmlformats.org/officeDocument/2006/relationships/image" Target="../media/image146.wmf"/><Relationship Id="rId2" Type="http://schemas.openxmlformats.org/officeDocument/2006/relationships/image" Target="../media/image141.wmf"/><Relationship Id="rId1" Type="http://schemas.openxmlformats.org/officeDocument/2006/relationships/image" Target="../media/image140.wmf"/><Relationship Id="rId6" Type="http://schemas.openxmlformats.org/officeDocument/2006/relationships/image" Target="../media/image145.wmf"/><Relationship Id="rId5" Type="http://schemas.openxmlformats.org/officeDocument/2006/relationships/image" Target="../media/image144.wmf"/><Relationship Id="rId10" Type="http://schemas.openxmlformats.org/officeDocument/2006/relationships/image" Target="../media/image149.wmf"/><Relationship Id="rId4" Type="http://schemas.openxmlformats.org/officeDocument/2006/relationships/image" Target="../media/image143.wmf"/><Relationship Id="rId9" Type="http://schemas.openxmlformats.org/officeDocument/2006/relationships/image" Target="../media/image14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 Id="rId6" Type="http://schemas.openxmlformats.org/officeDocument/2006/relationships/image" Target="../media/image155.wmf"/><Relationship Id="rId5" Type="http://schemas.openxmlformats.org/officeDocument/2006/relationships/image" Target="../media/image154.wmf"/><Relationship Id="rId4" Type="http://schemas.openxmlformats.org/officeDocument/2006/relationships/image" Target="../media/image15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 Id="rId5" Type="http://schemas.openxmlformats.org/officeDocument/2006/relationships/image" Target="../media/image160.wmf"/><Relationship Id="rId4" Type="http://schemas.openxmlformats.org/officeDocument/2006/relationships/image" Target="../media/image159.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68.wmf"/><Relationship Id="rId3" Type="http://schemas.openxmlformats.org/officeDocument/2006/relationships/image" Target="../media/image163.wmf"/><Relationship Id="rId7" Type="http://schemas.openxmlformats.org/officeDocument/2006/relationships/image" Target="../media/image167.emf"/><Relationship Id="rId2" Type="http://schemas.openxmlformats.org/officeDocument/2006/relationships/image" Target="../media/image162.wmf"/><Relationship Id="rId1" Type="http://schemas.openxmlformats.org/officeDocument/2006/relationships/image" Target="../media/image161.emf"/><Relationship Id="rId6" Type="http://schemas.openxmlformats.org/officeDocument/2006/relationships/image" Target="../media/image166.wmf"/><Relationship Id="rId11" Type="http://schemas.openxmlformats.org/officeDocument/2006/relationships/image" Target="../media/image171.wmf"/><Relationship Id="rId5" Type="http://schemas.openxmlformats.org/officeDocument/2006/relationships/image" Target="../media/image165.wmf"/><Relationship Id="rId10" Type="http://schemas.openxmlformats.org/officeDocument/2006/relationships/image" Target="../media/image170.wmf"/><Relationship Id="rId4" Type="http://schemas.openxmlformats.org/officeDocument/2006/relationships/image" Target="../media/image164.wmf"/><Relationship Id="rId9" Type="http://schemas.openxmlformats.org/officeDocument/2006/relationships/image" Target="../media/image169.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79.wmf"/><Relationship Id="rId3" Type="http://schemas.openxmlformats.org/officeDocument/2006/relationships/image" Target="../media/image174.wmf"/><Relationship Id="rId7" Type="http://schemas.openxmlformats.org/officeDocument/2006/relationships/image" Target="../media/image178.wmf"/><Relationship Id="rId12" Type="http://schemas.openxmlformats.org/officeDocument/2006/relationships/image" Target="../media/image183.wmf"/><Relationship Id="rId2" Type="http://schemas.openxmlformats.org/officeDocument/2006/relationships/image" Target="../media/image173.wmf"/><Relationship Id="rId1" Type="http://schemas.openxmlformats.org/officeDocument/2006/relationships/image" Target="../media/image172.wmf"/><Relationship Id="rId6" Type="http://schemas.openxmlformats.org/officeDocument/2006/relationships/image" Target="../media/image177.wmf"/><Relationship Id="rId11" Type="http://schemas.openxmlformats.org/officeDocument/2006/relationships/image" Target="../media/image182.wmf"/><Relationship Id="rId5" Type="http://schemas.openxmlformats.org/officeDocument/2006/relationships/image" Target="../media/image176.wmf"/><Relationship Id="rId10" Type="http://schemas.openxmlformats.org/officeDocument/2006/relationships/image" Target="../media/image181.emf"/><Relationship Id="rId4" Type="http://schemas.openxmlformats.org/officeDocument/2006/relationships/image" Target="../media/image175.wmf"/><Relationship Id="rId9" Type="http://schemas.openxmlformats.org/officeDocument/2006/relationships/image" Target="../media/image180.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91.emf"/><Relationship Id="rId3" Type="http://schemas.openxmlformats.org/officeDocument/2006/relationships/image" Target="../media/image186.wmf"/><Relationship Id="rId7" Type="http://schemas.openxmlformats.org/officeDocument/2006/relationships/image" Target="../media/image190.wmf"/><Relationship Id="rId2" Type="http://schemas.openxmlformats.org/officeDocument/2006/relationships/image" Target="../media/image185.emf"/><Relationship Id="rId1" Type="http://schemas.openxmlformats.org/officeDocument/2006/relationships/image" Target="../media/image184.wmf"/><Relationship Id="rId6" Type="http://schemas.openxmlformats.org/officeDocument/2006/relationships/image" Target="../media/image189.wmf"/><Relationship Id="rId5" Type="http://schemas.openxmlformats.org/officeDocument/2006/relationships/image" Target="../media/image188.wmf"/><Relationship Id="rId4" Type="http://schemas.openxmlformats.org/officeDocument/2006/relationships/image" Target="../media/image187.wmf"/><Relationship Id="rId9" Type="http://schemas.openxmlformats.org/officeDocument/2006/relationships/image" Target="../media/image192.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95.emf"/><Relationship Id="rId2" Type="http://schemas.openxmlformats.org/officeDocument/2006/relationships/image" Target="../media/image194.wmf"/><Relationship Id="rId1" Type="http://schemas.openxmlformats.org/officeDocument/2006/relationships/image" Target="../media/image193.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98.wmf"/><Relationship Id="rId2" Type="http://schemas.openxmlformats.org/officeDocument/2006/relationships/image" Target="../media/image197.wmf"/><Relationship Id="rId1" Type="http://schemas.openxmlformats.org/officeDocument/2006/relationships/image" Target="../media/image19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206.wmf"/><Relationship Id="rId13" Type="http://schemas.openxmlformats.org/officeDocument/2006/relationships/image" Target="../media/image211.wmf"/><Relationship Id="rId18" Type="http://schemas.openxmlformats.org/officeDocument/2006/relationships/image" Target="../media/image216.wmf"/><Relationship Id="rId3" Type="http://schemas.openxmlformats.org/officeDocument/2006/relationships/image" Target="../media/image201.wmf"/><Relationship Id="rId7" Type="http://schemas.openxmlformats.org/officeDocument/2006/relationships/image" Target="../media/image205.wmf"/><Relationship Id="rId12" Type="http://schemas.openxmlformats.org/officeDocument/2006/relationships/image" Target="../media/image210.wmf"/><Relationship Id="rId17" Type="http://schemas.openxmlformats.org/officeDocument/2006/relationships/image" Target="../media/image215.wmf"/><Relationship Id="rId2" Type="http://schemas.openxmlformats.org/officeDocument/2006/relationships/image" Target="../media/image200.wmf"/><Relationship Id="rId16" Type="http://schemas.openxmlformats.org/officeDocument/2006/relationships/image" Target="../media/image214.wmf"/><Relationship Id="rId1" Type="http://schemas.openxmlformats.org/officeDocument/2006/relationships/image" Target="../media/image199.wmf"/><Relationship Id="rId6" Type="http://schemas.openxmlformats.org/officeDocument/2006/relationships/image" Target="../media/image204.wmf"/><Relationship Id="rId11" Type="http://schemas.openxmlformats.org/officeDocument/2006/relationships/image" Target="../media/image209.wmf"/><Relationship Id="rId5" Type="http://schemas.openxmlformats.org/officeDocument/2006/relationships/image" Target="../media/image203.wmf"/><Relationship Id="rId15" Type="http://schemas.openxmlformats.org/officeDocument/2006/relationships/image" Target="../media/image213.wmf"/><Relationship Id="rId10" Type="http://schemas.openxmlformats.org/officeDocument/2006/relationships/image" Target="../media/image208.wmf"/><Relationship Id="rId19" Type="http://schemas.openxmlformats.org/officeDocument/2006/relationships/image" Target="../media/image217.wmf"/><Relationship Id="rId4" Type="http://schemas.openxmlformats.org/officeDocument/2006/relationships/image" Target="../media/image202.wmf"/><Relationship Id="rId9" Type="http://schemas.openxmlformats.org/officeDocument/2006/relationships/image" Target="../media/image207.wmf"/><Relationship Id="rId14" Type="http://schemas.openxmlformats.org/officeDocument/2006/relationships/image" Target="../media/image212.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225.wmf"/><Relationship Id="rId3" Type="http://schemas.openxmlformats.org/officeDocument/2006/relationships/image" Target="../media/image220.wmf"/><Relationship Id="rId7" Type="http://schemas.openxmlformats.org/officeDocument/2006/relationships/image" Target="../media/image224.wmf"/><Relationship Id="rId2" Type="http://schemas.openxmlformats.org/officeDocument/2006/relationships/image" Target="../media/image219.wmf"/><Relationship Id="rId1" Type="http://schemas.openxmlformats.org/officeDocument/2006/relationships/image" Target="../media/image218.wmf"/><Relationship Id="rId6" Type="http://schemas.openxmlformats.org/officeDocument/2006/relationships/image" Target="../media/image223.wmf"/><Relationship Id="rId5" Type="http://schemas.openxmlformats.org/officeDocument/2006/relationships/image" Target="../media/image222.wmf"/><Relationship Id="rId4" Type="http://schemas.openxmlformats.org/officeDocument/2006/relationships/image" Target="../media/image221.wmf"/><Relationship Id="rId9" Type="http://schemas.openxmlformats.org/officeDocument/2006/relationships/image" Target="../media/image226.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234.wmf"/><Relationship Id="rId3" Type="http://schemas.openxmlformats.org/officeDocument/2006/relationships/image" Target="../media/image229.wmf"/><Relationship Id="rId7" Type="http://schemas.openxmlformats.org/officeDocument/2006/relationships/image" Target="../media/image233.wmf"/><Relationship Id="rId2" Type="http://schemas.openxmlformats.org/officeDocument/2006/relationships/image" Target="../media/image228.wmf"/><Relationship Id="rId1" Type="http://schemas.openxmlformats.org/officeDocument/2006/relationships/image" Target="../media/image227.wmf"/><Relationship Id="rId6" Type="http://schemas.openxmlformats.org/officeDocument/2006/relationships/image" Target="../media/image232.wmf"/><Relationship Id="rId5" Type="http://schemas.openxmlformats.org/officeDocument/2006/relationships/image" Target="../media/image231.wmf"/><Relationship Id="rId4" Type="http://schemas.openxmlformats.org/officeDocument/2006/relationships/image" Target="../media/image230.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236.wmf"/><Relationship Id="rId1" Type="http://schemas.openxmlformats.org/officeDocument/2006/relationships/image" Target="../media/image235.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39.emf"/><Relationship Id="rId2" Type="http://schemas.openxmlformats.org/officeDocument/2006/relationships/image" Target="../media/image238.wmf"/><Relationship Id="rId1" Type="http://schemas.openxmlformats.org/officeDocument/2006/relationships/image" Target="../media/image237.wmf"/><Relationship Id="rId6" Type="http://schemas.openxmlformats.org/officeDocument/2006/relationships/image" Target="../media/image242.emf"/><Relationship Id="rId5" Type="http://schemas.openxmlformats.org/officeDocument/2006/relationships/image" Target="../media/image241.emf"/><Relationship Id="rId4" Type="http://schemas.openxmlformats.org/officeDocument/2006/relationships/image" Target="../media/image240.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45.wmf"/><Relationship Id="rId2" Type="http://schemas.openxmlformats.org/officeDocument/2006/relationships/image" Target="../media/image244.emf"/><Relationship Id="rId1" Type="http://schemas.openxmlformats.org/officeDocument/2006/relationships/image" Target="../media/image243.emf"/><Relationship Id="rId6" Type="http://schemas.openxmlformats.org/officeDocument/2006/relationships/image" Target="../media/image248.wmf"/><Relationship Id="rId5" Type="http://schemas.openxmlformats.org/officeDocument/2006/relationships/image" Target="../media/image247.wmf"/><Relationship Id="rId4" Type="http://schemas.openxmlformats.org/officeDocument/2006/relationships/image" Target="../media/image246.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51.emf"/><Relationship Id="rId2" Type="http://schemas.openxmlformats.org/officeDocument/2006/relationships/image" Target="../media/image250.wmf"/><Relationship Id="rId1" Type="http://schemas.openxmlformats.org/officeDocument/2006/relationships/image" Target="../media/image249.wmf"/><Relationship Id="rId5" Type="http://schemas.openxmlformats.org/officeDocument/2006/relationships/image" Target="../media/image253.wmf"/><Relationship Id="rId4" Type="http://schemas.openxmlformats.org/officeDocument/2006/relationships/image" Target="../media/image252.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49.wmf"/><Relationship Id="rId2" Type="http://schemas.openxmlformats.org/officeDocument/2006/relationships/image" Target="../media/image255.wmf"/><Relationship Id="rId1" Type="http://schemas.openxmlformats.org/officeDocument/2006/relationships/image" Target="../media/image254.emf"/><Relationship Id="rId4" Type="http://schemas.openxmlformats.org/officeDocument/2006/relationships/image" Target="../media/image256.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264.wmf"/><Relationship Id="rId3" Type="http://schemas.openxmlformats.org/officeDocument/2006/relationships/image" Target="../media/image259.wmf"/><Relationship Id="rId7" Type="http://schemas.openxmlformats.org/officeDocument/2006/relationships/image" Target="../media/image263.emf"/><Relationship Id="rId2" Type="http://schemas.openxmlformats.org/officeDocument/2006/relationships/image" Target="../media/image258.wmf"/><Relationship Id="rId1" Type="http://schemas.openxmlformats.org/officeDocument/2006/relationships/image" Target="../media/image257.emf"/><Relationship Id="rId6" Type="http://schemas.openxmlformats.org/officeDocument/2006/relationships/image" Target="../media/image262.wmf"/><Relationship Id="rId5" Type="http://schemas.openxmlformats.org/officeDocument/2006/relationships/image" Target="../media/image261.wmf"/><Relationship Id="rId4" Type="http://schemas.openxmlformats.org/officeDocument/2006/relationships/image" Target="../media/image260.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266.emf"/><Relationship Id="rId1" Type="http://schemas.openxmlformats.org/officeDocument/2006/relationships/image" Target="../media/image26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69.wmf"/><Relationship Id="rId2" Type="http://schemas.openxmlformats.org/officeDocument/2006/relationships/image" Target="../media/image268.wmf"/><Relationship Id="rId1" Type="http://schemas.openxmlformats.org/officeDocument/2006/relationships/image" Target="../media/image267.emf"/><Relationship Id="rId6" Type="http://schemas.openxmlformats.org/officeDocument/2006/relationships/image" Target="../media/image272.wmf"/><Relationship Id="rId5" Type="http://schemas.openxmlformats.org/officeDocument/2006/relationships/image" Target="../media/image271.wmf"/><Relationship Id="rId4" Type="http://schemas.openxmlformats.org/officeDocument/2006/relationships/image" Target="../media/image270.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279.wmf"/><Relationship Id="rId3" Type="http://schemas.openxmlformats.org/officeDocument/2006/relationships/image" Target="../media/image275.emf"/><Relationship Id="rId7" Type="http://schemas.openxmlformats.org/officeDocument/2006/relationships/image" Target="../media/image249.wmf"/><Relationship Id="rId2" Type="http://schemas.openxmlformats.org/officeDocument/2006/relationships/image" Target="../media/image274.emf"/><Relationship Id="rId1" Type="http://schemas.openxmlformats.org/officeDocument/2006/relationships/image" Target="../media/image273.wmf"/><Relationship Id="rId6" Type="http://schemas.openxmlformats.org/officeDocument/2006/relationships/image" Target="../media/image278.emf"/><Relationship Id="rId5" Type="http://schemas.openxmlformats.org/officeDocument/2006/relationships/image" Target="../media/image277.emf"/><Relationship Id="rId4" Type="http://schemas.openxmlformats.org/officeDocument/2006/relationships/image" Target="../media/image276.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81.wmf"/><Relationship Id="rId7" Type="http://schemas.openxmlformats.org/officeDocument/2006/relationships/image" Target="../media/image284.wmf"/><Relationship Id="rId2" Type="http://schemas.openxmlformats.org/officeDocument/2006/relationships/image" Target="../media/image249.wmf"/><Relationship Id="rId1" Type="http://schemas.openxmlformats.org/officeDocument/2006/relationships/image" Target="../media/image280.emf"/><Relationship Id="rId6" Type="http://schemas.openxmlformats.org/officeDocument/2006/relationships/image" Target="../media/image259.wmf"/><Relationship Id="rId5" Type="http://schemas.openxmlformats.org/officeDocument/2006/relationships/image" Target="../media/image283.wmf"/><Relationship Id="rId4" Type="http://schemas.openxmlformats.org/officeDocument/2006/relationships/image" Target="../media/image282.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86.wmf"/><Relationship Id="rId2" Type="http://schemas.openxmlformats.org/officeDocument/2006/relationships/image" Target="../media/image285.emf"/><Relationship Id="rId1" Type="http://schemas.openxmlformats.org/officeDocument/2006/relationships/image" Target="../media/image262.wmf"/><Relationship Id="rId6" Type="http://schemas.openxmlformats.org/officeDocument/2006/relationships/image" Target="../media/image269.wmf"/><Relationship Id="rId5" Type="http://schemas.openxmlformats.org/officeDocument/2006/relationships/image" Target="../media/image271.wmf"/><Relationship Id="rId4" Type="http://schemas.openxmlformats.org/officeDocument/2006/relationships/image" Target="../media/image270.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88.emf"/><Relationship Id="rId2" Type="http://schemas.openxmlformats.org/officeDocument/2006/relationships/image" Target="../media/image272.wmf"/><Relationship Id="rId1" Type="http://schemas.openxmlformats.org/officeDocument/2006/relationships/image" Target="../media/image287.wmf"/><Relationship Id="rId4" Type="http://schemas.openxmlformats.org/officeDocument/2006/relationships/image" Target="../media/image289.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296.wmf"/><Relationship Id="rId3" Type="http://schemas.openxmlformats.org/officeDocument/2006/relationships/image" Target="../media/image292.emf"/><Relationship Id="rId7" Type="http://schemas.openxmlformats.org/officeDocument/2006/relationships/image" Target="../media/image249.wmf"/><Relationship Id="rId2" Type="http://schemas.openxmlformats.org/officeDocument/2006/relationships/image" Target="../media/image291.emf"/><Relationship Id="rId1" Type="http://schemas.openxmlformats.org/officeDocument/2006/relationships/image" Target="../media/image290.wmf"/><Relationship Id="rId6" Type="http://schemas.openxmlformats.org/officeDocument/2006/relationships/image" Target="../media/image295.emf"/><Relationship Id="rId5" Type="http://schemas.openxmlformats.org/officeDocument/2006/relationships/image" Target="../media/image294.emf"/><Relationship Id="rId4" Type="http://schemas.openxmlformats.org/officeDocument/2006/relationships/image" Target="../media/image293.e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98.wmf"/><Relationship Id="rId7" Type="http://schemas.openxmlformats.org/officeDocument/2006/relationships/image" Target="../media/image301.wmf"/><Relationship Id="rId2" Type="http://schemas.openxmlformats.org/officeDocument/2006/relationships/image" Target="../media/image249.wmf"/><Relationship Id="rId1" Type="http://schemas.openxmlformats.org/officeDocument/2006/relationships/image" Target="../media/image297.emf"/><Relationship Id="rId6" Type="http://schemas.openxmlformats.org/officeDocument/2006/relationships/image" Target="../media/image259.wmf"/><Relationship Id="rId5" Type="http://schemas.openxmlformats.org/officeDocument/2006/relationships/image" Target="../media/image300.wmf"/><Relationship Id="rId4" Type="http://schemas.openxmlformats.org/officeDocument/2006/relationships/image" Target="../media/image299.e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303.wmf"/><Relationship Id="rId2" Type="http://schemas.openxmlformats.org/officeDocument/2006/relationships/image" Target="../media/image302.emf"/><Relationship Id="rId1" Type="http://schemas.openxmlformats.org/officeDocument/2006/relationships/image" Target="../media/image262.wmf"/><Relationship Id="rId6" Type="http://schemas.openxmlformats.org/officeDocument/2006/relationships/image" Target="../media/image271.wmf"/><Relationship Id="rId5" Type="http://schemas.openxmlformats.org/officeDocument/2006/relationships/image" Target="../media/image270.wmf"/><Relationship Id="rId4" Type="http://schemas.openxmlformats.org/officeDocument/2006/relationships/image" Target="../media/image304.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305.emf"/><Relationship Id="rId2" Type="http://schemas.openxmlformats.org/officeDocument/2006/relationships/image" Target="../media/image272.wmf"/><Relationship Id="rId1" Type="http://schemas.openxmlformats.org/officeDocument/2006/relationships/image" Target="../media/image287.wmf"/><Relationship Id="rId4" Type="http://schemas.openxmlformats.org/officeDocument/2006/relationships/image" Target="../media/image306.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307.wmf"/><Relationship Id="rId1" Type="http://schemas.openxmlformats.org/officeDocument/2006/relationships/image" Target="../media/image235.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e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310.emf"/><Relationship Id="rId2" Type="http://schemas.openxmlformats.org/officeDocument/2006/relationships/image" Target="../media/image309.wmf"/><Relationship Id="rId1" Type="http://schemas.openxmlformats.org/officeDocument/2006/relationships/image" Target="../media/image308.wmf"/><Relationship Id="rId6" Type="http://schemas.openxmlformats.org/officeDocument/2006/relationships/image" Target="../media/image313.emf"/><Relationship Id="rId5" Type="http://schemas.openxmlformats.org/officeDocument/2006/relationships/image" Target="../media/image312.emf"/><Relationship Id="rId4" Type="http://schemas.openxmlformats.org/officeDocument/2006/relationships/image" Target="../media/image311.e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316.wmf"/><Relationship Id="rId7" Type="http://schemas.openxmlformats.org/officeDocument/2006/relationships/image" Target="../media/image320.wmf"/><Relationship Id="rId2" Type="http://schemas.openxmlformats.org/officeDocument/2006/relationships/image" Target="../media/image315.wmf"/><Relationship Id="rId1" Type="http://schemas.openxmlformats.org/officeDocument/2006/relationships/image" Target="../media/image314.wmf"/><Relationship Id="rId6" Type="http://schemas.openxmlformats.org/officeDocument/2006/relationships/image" Target="../media/image319.wmf"/><Relationship Id="rId5" Type="http://schemas.openxmlformats.org/officeDocument/2006/relationships/image" Target="../media/image318.emf"/><Relationship Id="rId4" Type="http://schemas.openxmlformats.org/officeDocument/2006/relationships/image" Target="../media/image317.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323.wmf"/><Relationship Id="rId2" Type="http://schemas.openxmlformats.org/officeDocument/2006/relationships/image" Target="../media/image322.emf"/><Relationship Id="rId1" Type="http://schemas.openxmlformats.org/officeDocument/2006/relationships/image" Target="../media/image321.emf"/><Relationship Id="rId6" Type="http://schemas.openxmlformats.org/officeDocument/2006/relationships/image" Target="../media/image326.wmf"/><Relationship Id="rId5" Type="http://schemas.openxmlformats.org/officeDocument/2006/relationships/image" Target="../media/image325.wmf"/><Relationship Id="rId4" Type="http://schemas.openxmlformats.org/officeDocument/2006/relationships/image" Target="../media/image324.e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328.wmf"/><Relationship Id="rId7" Type="http://schemas.openxmlformats.org/officeDocument/2006/relationships/image" Target="../media/image332.wmf"/><Relationship Id="rId2" Type="http://schemas.openxmlformats.org/officeDocument/2006/relationships/image" Target="../media/image327.wmf"/><Relationship Id="rId1" Type="http://schemas.openxmlformats.org/officeDocument/2006/relationships/image" Target="../media/image315.wmf"/><Relationship Id="rId6" Type="http://schemas.openxmlformats.org/officeDocument/2006/relationships/image" Target="../media/image331.wmf"/><Relationship Id="rId5" Type="http://schemas.openxmlformats.org/officeDocument/2006/relationships/image" Target="../media/image330.emf"/><Relationship Id="rId4" Type="http://schemas.openxmlformats.org/officeDocument/2006/relationships/image" Target="../media/image329.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335.wmf"/><Relationship Id="rId2" Type="http://schemas.openxmlformats.org/officeDocument/2006/relationships/image" Target="../media/image334.emf"/><Relationship Id="rId1" Type="http://schemas.openxmlformats.org/officeDocument/2006/relationships/image" Target="../media/image333.emf"/><Relationship Id="rId6" Type="http://schemas.openxmlformats.org/officeDocument/2006/relationships/image" Target="../media/image338.emf"/><Relationship Id="rId5" Type="http://schemas.openxmlformats.org/officeDocument/2006/relationships/image" Target="../media/image337.emf"/><Relationship Id="rId4" Type="http://schemas.openxmlformats.org/officeDocument/2006/relationships/image" Target="../media/image336.e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341.emf"/><Relationship Id="rId2" Type="http://schemas.openxmlformats.org/officeDocument/2006/relationships/image" Target="../media/image340.wmf"/><Relationship Id="rId1" Type="http://schemas.openxmlformats.org/officeDocument/2006/relationships/image" Target="../media/image339.wmf"/><Relationship Id="rId5" Type="http://schemas.openxmlformats.org/officeDocument/2006/relationships/image" Target="../media/image343.wmf"/><Relationship Id="rId4" Type="http://schemas.openxmlformats.org/officeDocument/2006/relationships/image" Target="../media/image342.e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56.wmf"/><Relationship Id="rId2" Type="http://schemas.openxmlformats.org/officeDocument/2006/relationships/image" Target="../media/image249.wmf"/><Relationship Id="rId1" Type="http://schemas.openxmlformats.org/officeDocument/2006/relationships/image" Target="../media/image344.wmf"/><Relationship Id="rId6" Type="http://schemas.openxmlformats.org/officeDocument/2006/relationships/image" Target="../media/image347.wmf"/><Relationship Id="rId5" Type="http://schemas.openxmlformats.org/officeDocument/2006/relationships/image" Target="../media/image346.wmf"/><Relationship Id="rId4" Type="http://schemas.openxmlformats.org/officeDocument/2006/relationships/image" Target="../media/image345.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26.emf"/><Relationship Id="rId6" Type="http://schemas.openxmlformats.org/officeDocument/2006/relationships/image" Target="../media/image31.wmf"/><Relationship Id="rId11" Type="http://schemas.openxmlformats.org/officeDocument/2006/relationships/image" Target="../media/image22.wmf"/><Relationship Id="rId5" Type="http://schemas.openxmlformats.org/officeDocument/2006/relationships/image" Target="../media/image30.wmf"/><Relationship Id="rId10" Type="http://schemas.openxmlformats.org/officeDocument/2006/relationships/image" Target="../media/image21.wmf"/><Relationship Id="rId4" Type="http://schemas.openxmlformats.org/officeDocument/2006/relationships/image" Target="../media/image29.wmf"/><Relationship Id="rId9"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7.emf"/><Relationship Id="rId7" Type="http://schemas.openxmlformats.org/officeDocument/2006/relationships/image" Target="../media/image40.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39.wmf"/><Relationship Id="rId5" Type="http://schemas.openxmlformats.org/officeDocument/2006/relationships/image" Target="../media/image22.wmf"/><Relationship Id="rId4" Type="http://schemas.openxmlformats.org/officeDocument/2006/relationships/image" Target="../media/image38.wmf"/><Relationship Id="rId9"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image" Target="../media/image53.wmf"/><Relationship Id="rId3" Type="http://schemas.openxmlformats.org/officeDocument/2006/relationships/image" Target="../media/image45.wmf"/><Relationship Id="rId7" Type="http://schemas.openxmlformats.org/officeDocument/2006/relationships/image" Target="../media/image47.wmf"/><Relationship Id="rId12" Type="http://schemas.openxmlformats.org/officeDocument/2006/relationships/image" Target="../media/image52.wmf"/><Relationship Id="rId2" Type="http://schemas.openxmlformats.org/officeDocument/2006/relationships/image" Target="../media/image44.wmf"/><Relationship Id="rId1" Type="http://schemas.openxmlformats.org/officeDocument/2006/relationships/image" Target="../media/image43.emf"/><Relationship Id="rId6" Type="http://schemas.openxmlformats.org/officeDocument/2006/relationships/image" Target="../media/image46.wmf"/><Relationship Id="rId11" Type="http://schemas.openxmlformats.org/officeDocument/2006/relationships/image" Target="../media/image51.wmf"/><Relationship Id="rId5" Type="http://schemas.openxmlformats.org/officeDocument/2006/relationships/image" Target="../media/image31.wmf"/><Relationship Id="rId10" Type="http://schemas.openxmlformats.org/officeDocument/2006/relationships/image" Target="../media/image50.wmf"/><Relationship Id="rId4" Type="http://schemas.openxmlformats.org/officeDocument/2006/relationships/image" Target="../media/image29.wmf"/><Relationship Id="rId9" Type="http://schemas.openxmlformats.org/officeDocument/2006/relationships/image" Target="../media/image49.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image" Target="../media/image66.wmf"/><Relationship Id="rId3" Type="http://schemas.openxmlformats.org/officeDocument/2006/relationships/image" Target="../media/image56.wmf"/><Relationship Id="rId7" Type="http://schemas.openxmlformats.org/officeDocument/2006/relationships/image" Target="../media/image60.wmf"/><Relationship Id="rId12" Type="http://schemas.openxmlformats.org/officeDocument/2006/relationships/image" Target="../media/image65.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11" Type="http://schemas.openxmlformats.org/officeDocument/2006/relationships/image" Target="../media/image64.wmf"/><Relationship Id="rId5" Type="http://schemas.openxmlformats.org/officeDocument/2006/relationships/image" Target="../media/image58.wmf"/><Relationship Id="rId10" Type="http://schemas.openxmlformats.org/officeDocument/2006/relationships/image" Target="../media/image63.wmf"/><Relationship Id="rId4" Type="http://schemas.openxmlformats.org/officeDocument/2006/relationships/image" Target="../media/image57.wmf"/><Relationship Id="rId9" Type="http://schemas.openxmlformats.org/officeDocument/2006/relationships/image" Target="../media/image6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3125A3E3-682D-47E6-B453-5587EA406458}"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335272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3125A3E3-682D-47E6-B453-5587EA406458}"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381046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3125A3E3-682D-47E6-B453-5587EA406458}"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1253704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3125A3E3-682D-47E6-B453-5587EA406458}"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2395329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3125A3E3-682D-47E6-B453-5587EA406458}"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96350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noProof="1" smtClean="0"/>
              <a:t>单击此处编辑母版标题样式</a:t>
            </a:r>
            <a:endParaRPr lang="en-US" noProof="1"/>
          </a:p>
        </p:txBody>
      </p:sp>
      <p:sp>
        <p:nvSpPr>
          <p:cNvPr id="27" name="内容占位符 26"/>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日期占位符 24"/>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页脚占位符 18"/>
          <p:cNvSpPr>
            <a:spLocks noGrp="1"/>
          </p:cNvSpPr>
          <p:nvPr>
            <p:ph type="ftr" sz="quarter" idx="11"/>
          </p:nvPr>
        </p:nvSpPr>
        <p:spPr>
          <a:xfrm>
            <a:off x="4775200" y="76201"/>
            <a:ext cx="3860800" cy="288925"/>
          </a:xfrm>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6" name="灯片编号占位符 15"/>
          <p:cNvSpPr>
            <a:spLocks noGrp="1"/>
          </p:cNvSpPr>
          <p:nvPr>
            <p:ph type="sldNum" sz="quarter" idx="12"/>
          </p:nvPr>
        </p:nvSpPr>
        <p:spPr>
          <a:xfrm>
            <a:off x="10972801" y="6473825"/>
            <a:ext cx="1011767" cy="247650"/>
          </a:xfrm>
        </p:spPr>
        <p:txBody>
          <a:bodyPr/>
          <a:lstStyle>
            <a:lvl1pPr>
              <a:defRPr/>
            </a:lvl1pPr>
          </a:lstStyle>
          <a:p>
            <a:pPr fontAlgn="base">
              <a:spcBef>
                <a:spcPct val="0"/>
              </a:spcBef>
              <a:spcAft>
                <a:spcPct val="0"/>
              </a:spcAft>
            </a:pPr>
            <a:fld id="{34A67241-0F2B-441B-BFDB-42F418AEE690}"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1390471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B5AD4473-8BDD-418E-BE34-6E10A7A82053}"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647919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B5AD4473-8BDD-418E-BE34-6E10A7A82053}"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351829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B5AD4473-8BDD-418E-BE34-6E10A7A82053}"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27139793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B5AD4473-8BDD-418E-BE34-6E10A7A82053}"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4724268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B5AD4473-8BDD-418E-BE34-6E10A7A82053}"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3361921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3125A3E3-682D-47E6-B453-5587EA406458}"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7861574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B5AD4473-8BDD-418E-BE34-6E10A7A82053}"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38206113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B5AD4473-8BDD-418E-BE34-6E10A7A82053}"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41699231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B5AD4473-8BDD-418E-BE34-6E10A7A82053}"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4606565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B5AD4473-8BDD-418E-BE34-6E10A7A82053}"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32420980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B5AD4473-8BDD-418E-BE34-6E10A7A82053}"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4603954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noProof="1" smtClean="0"/>
              <a:t>单击此处编辑母版标题样式</a:t>
            </a:r>
            <a:endParaRPr lang="en-US" noProof="1"/>
          </a:p>
        </p:txBody>
      </p:sp>
      <p:sp>
        <p:nvSpPr>
          <p:cNvPr id="27" name="内容占位符 26"/>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日期占位符 24"/>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页脚占位符 18"/>
          <p:cNvSpPr>
            <a:spLocks noGrp="1"/>
          </p:cNvSpPr>
          <p:nvPr>
            <p:ph type="ftr" sz="quarter" idx="11"/>
          </p:nvPr>
        </p:nvSpPr>
        <p:spPr>
          <a:xfrm>
            <a:off x="4775200" y="76201"/>
            <a:ext cx="3860800" cy="288925"/>
          </a:xfrm>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6" name="灯片编号占位符 15"/>
          <p:cNvSpPr>
            <a:spLocks noGrp="1"/>
          </p:cNvSpPr>
          <p:nvPr>
            <p:ph type="sldNum" sz="quarter" idx="12"/>
          </p:nvPr>
        </p:nvSpPr>
        <p:spPr>
          <a:xfrm>
            <a:off x="10972801" y="6473825"/>
            <a:ext cx="1011767" cy="247650"/>
          </a:xfrm>
        </p:spPr>
        <p:txBody>
          <a:bodyPr/>
          <a:lstStyle>
            <a:lvl1pPr>
              <a:defRPr/>
            </a:lvl1pPr>
          </a:lstStyle>
          <a:p>
            <a:pPr fontAlgn="base">
              <a:spcBef>
                <a:spcPct val="0"/>
              </a:spcBef>
              <a:spcAft>
                <a:spcPct val="0"/>
              </a:spcAft>
            </a:pPr>
            <a:fld id="{388F0210-7712-4DB7-8DE9-07B053A34A8F}"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5255933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6313C824-F424-4A7A-98E0-0D036FEE2B21}"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21292328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6313C824-F424-4A7A-98E0-0D036FEE2B21}"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568316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6313C824-F424-4A7A-98E0-0D036FEE2B21}"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34381747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6313C824-F424-4A7A-98E0-0D036FEE2B21}"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40452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3125A3E3-682D-47E6-B453-5587EA406458}"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23016620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6313C824-F424-4A7A-98E0-0D036FEE2B21}"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10256654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6313C824-F424-4A7A-98E0-0D036FEE2B21}"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800783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6313C824-F424-4A7A-98E0-0D036FEE2B21}"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40219217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272E260F-B995-4867-98D2-CE48CDB83AF8}"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30986020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272E260F-B995-4867-98D2-CE48CDB83AF8}"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28446423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272E260F-B995-4867-98D2-CE48CDB83AF8}"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29384963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272E260F-B995-4867-98D2-CE48CDB83AF8}"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9918023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272E260F-B995-4867-98D2-CE48CDB83AF8}"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23786804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272E260F-B995-4867-98D2-CE48CDB83AF8}"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9811199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272E260F-B995-4867-98D2-CE48CDB83AF8}"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280596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402336" y="457200"/>
            <a:ext cx="11582400" cy="841248"/>
          </a:xfrm>
        </p:spPr>
        <p:txBody>
          <a:bodyPr/>
          <a:lstStyle/>
          <a:p>
            <a:r>
              <a:rPr lang="zh-CN" altLang="en-US" noProof="1" smtClean="0"/>
              <a:t>单击此处编辑母版标题样式</a:t>
            </a:r>
            <a:endParaRPr lang="en-US" noProof="1"/>
          </a:p>
        </p:txBody>
      </p:sp>
      <p:sp>
        <p:nvSpPr>
          <p:cNvPr id="3" name="日期占位符 10"/>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页脚占位符 27"/>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12"/>
          </p:nvPr>
        </p:nvSpPr>
        <p:spPr/>
        <p:txBody>
          <a:bodyPr/>
          <a:lstStyle>
            <a:lvl1pPr>
              <a:defRPr/>
            </a:lvl1pPr>
          </a:lstStyle>
          <a:p>
            <a:pPr fontAlgn="base">
              <a:spcBef>
                <a:spcPct val="0"/>
              </a:spcBef>
              <a:spcAft>
                <a:spcPct val="0"/>
              </a:spcAft>
            </a:pPr>
            <a:fld id="{E1C5D015-FB23-410F-9887-25AADD104F21}"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16481501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272E260F-B995-4867-98D2-CE48CDB83AF8}"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18978491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noProof="1" smtClean="0"/>
              <a:t>单击此处编辑母版标题样式</a:t>
            </a:r>
            <a:endParaRPr lang="en-US" noProof="1"/>
          </a:p>
        </p:txBody>
      </p:sp>
      <p:sp>
        <p:nvSpPr>
          <p:cNvPr id="27" name="内容占位符 26"/>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日期占位符 24"/>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页脚占位符 18"/>
          <p:cNvSpPr>
            <a:spLocks noGrp="1"/>
          </p:cNvSpPr>
          <p:nvPr>
            <p:ph type="ftr" sz="quarter" idx="11"/>
          </p:nvPr>
        </p:nvSpPr>
        <p:spPr>
          <a:xfrm>
            <a:off x="4775200" y="76201"/>
            <a:ext cx="3860800" cy="288925"/>
          </a:xfrm>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6" name="灯片编号占位符 15"/>
          <p:cNvSpPr>
            <a:spLocks noGrp="1"/>
          </p:cNvSpPr>
          <p:nvPr>
            <p:ph type="sldNum" sz="quarter" idx="12"/>
          </p:nvPr>
        </p:nvSpPr>
        <p:spPr>
          <a:xfrm>
            <a:off x="10972801" y="6473825"/>
            <a:ext cx="1011767" cy="247650"/>
          </a:xfrm>
        </p:spPr>
        <p:txBody>
          <a:bodyPr/>
          <a:lstStyle>
            <a:lvl1pPr>
              <a:defRPr/>
            </a:lvl1pPr>
          </a:lstStyle>
          <a:p>
            <a:pPr fontAlgn="base">
              <a:spcBef>
                <a:spcPct val="0"/>
              </a:spcBef>
              <a:spcAft>
                <a:spcPct val="0"/>
              </a:spcAft>
            </a:pPr>
            <a:fld id="{6A053211-B1D6-4EE2-B8DE-78D9E944BB9D}"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25145017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272E260F-B995-4867-98D2-CE48CDB83AF8}"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9481926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272E260F-B995-4867-98D2-CE48CDB83AF8}"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1293931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272E260F-B995-4867-98D2-CE48CDB83AF8}"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30080220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272E260F-B995-4867-98D2-CE48CDB83AF8}"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24073484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272E260F-B995-4867-98D2-CE48CDB83AF8}"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34148220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272E260F-B995-4867-98D2-CE48CDB83AF8}"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982708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272E260F-B995-4867-98D2-CE48CDB83AF8}"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268711570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noProof="1" smtClean="0"/>
              <a:t>单击此处编辑母版标题样式</a:t>
            </a:r>
            <a:endParaRPr lang="en-US" noProof="1"/>
          </a:p>
        </p:txBody>
      </p:sp>
      <p:sp>
        <p:nvSpPr>
          <p:cNvPr id="27" name="内容占位符 26"/>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日期占位符 24"/>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页脚占位符 18"/>
          <p:cNvSpPr>
            <a:spLocks noGrp="1"/>
          </p:cNvSpPr>
          <p:nvPr>
            <p:ph type="ftr" sz="quarter" idx="11"/>
          </p:nvPr>
        </p:nvSpPr>
        <p:spPr>
          <a:xfrm>
            <a:off x="4775200" y="76201"/>
            <a:ext cx="3860800" cy="288925"/>
          </a:xfrm>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6" name="灯片编号占位符 15"/>
          <p:cNvSpPr>
            <a:spLocks noGrp="1"/>
          </p:cNvSpPr>
          <p:nvPr>
            <p:ph type="sldNum" sz="quarter" idx="12"/>
          </p:nvPr>
        </p:nvSpPr>
        <p:spPr>
          <a:xfrm>
            <a:off x="10972801" y="6473825"/>
            <a:ext cx="1011767" cy="247650"/>
          </a:xfrm>
        </p:spPr>
        <p:txBody>
          <a:bodyPr/>
          <a:lstStyle>
            <a:lvl1pPr>
              <a:defRPr/>
            </a:lvl1pPr>
          </a:lstStyle>
          <a:p>
            <a:pPr fontAlgn="base">
              <a:spcBef>
                <a:spcPct val="0"/>
              </a:spcBef>
              <a:spcAft>
                <a:spcPct val="0"/>
              </a:spcAft>
            </a:pPr>
            <a:fld id="{446D8AE9-9113-4EDA-B498-DA9DC9AACF85}"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smtClean="0">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1353816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3125A3E3-682D-47E6-B453-5587EA406458}"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38796591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E83F2DC0-77EA-4894-BED8-1351B24E8967}"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smtClean="0">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296718144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noProof="1" smtClean="0"/>
              <a:t>单击此处编辑母版标题样式</a:t>
            </a:r>
            <a:endParaRPr lang="en-US" noProof="1"/>
          </a:p>
        </p:txBody>
      </p:sp>
      <p:sp>
        <p:nvSpPr>
          <p:cNvPr id="27" name="内容占位符 26"/>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日期占位符 24"/>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页脚占位符 18"/>
          <p:cNvSpPr>
            <a:spLocks noGrp="1"/>
          </p:cNvSpPr>
          <p:nvPr>
            <p:ph type="ftr" sz="quarter" idx="11"/>
          </p:nvPr>
        </p:nvSpPr>
        <p:spPr>
          <a:xfrm>
            <a:off x="4775200" y="76201"/>
            <a:ext cx="3860800" cy="288925"/>
          </a:xfrm>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6" name="灯片编号占位符 15"/>
          <p:cNvSpPr>
            <a:spLocks noGrp="1"/>
          </p:cNvSpPr>
          <p:nvPr>
            <p:ph type="sldNum" sz="quarter" idx="12"/>
          </p:nvPr>
        </p:nvSpPr>
        <p:spPr>
          <a:xfrm>
            <a:off x="10972801" y="6473825"/>
            <a:ext cx="1011767" cy="247650"/>
          </a:xfrm>
        </p:spPr>
        <p:txBody>
          <a:bodyPr/>
          <a:lstStyle>
            <a:lvl1pPr>
              <a:defRPr/>
            </a:lvl1pPr>
          </a:lstStyle>
          <a:p>
            <a:pPr fontAlgn="base">
              <a:spcBef>
                <a:spcPct val="0"/>
              </a:spcBef>
              <a:spcAft>
                <a:spcPct val="0"/>
              </a:spcAft>
            </a:pPr>
            <a:fld id="{446D8AE9-9113-4EDA-B498-DA9DC9AACF85}"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smtClean="0">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7937722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E83F2DC0-77EA-4894-BED8-1351B24E8967}"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smtClean="0">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322893277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E83F2DC0-77EA-4894-BED8-1351B24E8967}"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smtClean="0">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35157164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E83F2DC0-77EA-4894-BED8-1351B24E8967}"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smtClean="0">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269413451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E83F2DC0-77EA-4894-BED8-1351B24E8967}"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smtClean="0">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195779471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E83F2DC0-77EA-4894-BED8-1351B24E8967}"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smtClean="0">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8982435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E83F2DC0-77EA-4894-BED8-1351B24E8967}"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smtClean="0">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298532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noProof="1" smtClean="0"/>
              <a:t>单击此处编辑母版标题样式</a:t>
            </a:r>
            <a:endParaRPr lang="en-US" noProof="1"/>
          </a:p>
        </p:txBody>
      </p:sp>
      <p:sp>
        <p:nvSpPr>
          <p:cNvPr id="27" name="内容占位符 26"/>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日期占位符 24"/>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页脚占位符 18"/>
          <p:cNvSpPr>
            <a:spLocks noGrp="1"/>
          </p:cNvSpPr>
          <p:nvPr>
            <p:ph type="ftr" sz="quarter" idx="11"/>
          </p:nvPr>
        </p:nvSpPr>
        <p:spPr>
          <a:xfrm>
            <a:off x="4775200" y="76201"/>
            <a:ext cx="3860800" cy="288925"/>
          </a:xfrm>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6" name="灯片编号占位符 15"/>
          <p:cNvSpPr>
            <a:spLocks noGrp="1"/>
          </p:cNvSpPr>
          <p:nvPr>
            <p:ph type="sldNum" sz="quarter" idx="12"/>
          </p:nvPr>
        </p:nvSpPr>
        <p:spPr>
          <a:xfrm>
            <a:off x="10972801" y="6473825"/>
            <a:ext cx="1011767" cy="247650"/>
          </a:xfrm>
        </p:spPr>
        <p:txBody>
          <a:bodyPr/>
          <a:lstStyle>
            <a:lvl1pPr>
              <a:defRPr/>
            </a:lvl1pPr>
          </a:lstStyle>
          <a:p>
            <a:pPr fontAlgn="base">
              <a:spcBef>
                <a:spcPct val="0"/>
              </a:spcBef>
              <a:spcAft>
                <a:spcPct val="0"/>
              </a:spcAft>
            </a:pPr>
            <a:fld id="{20857A4B-C25E-43BF-9C0B-0EFEFF745C02}"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161044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3125A3E3-682D-47E6-B453-5587EA406458}"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319835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3125A3E3-682D-47E6-B453-5587EA406458}"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3289954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3" name="页脚占位符 23"/>
          <p:cNvSpPr>
            <a:spLocks noGrp="1"/>
          </p:cNvSpPr>
          <p:nvPr>
            <p:ph type="ftr" sz="quarter" idx="11"/>
          </p:nvPr>
        </p:nvSpPr>
        <p:spPr/>
        <p:txBody>
          <a:bodyPr/>
          <a:lstStyle>
            <a:lvl1pPr>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4" name="灯片编号占位符 6"/>
          <p:cNvSpPr>
            <a:spLocks noGrp="1"/>
          </p:cNvSpPr>
          <p:nvPr>
            <p:ph type="sldNum" sz="quarter" idx="12"/>
          </p:nvPr>
        </p:nvSpPr>
        <p:spPr/>
        <p:txBody>
          <a:bodyPr/>
          <a:lstStyle>
            <a:lvl1pPr>
              <a:defRPr/>
            </a:lvl1pPr>
          </a:lstStyle>
          <a:p>
            <a:pPr fontAlgn="base">
              <a:spcBef>
                <a:spcPct val="0"/>
              </a:spcBef>
              <a:spcAft>
                <a:spcPct val="0"/>
              </a:spcAft>
            </a:pPr>
            <a:fld id="{3125A3E3-682D-47E6-B453-5587EA406458}"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37441756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3.xml"/><Relationship Id="rId1" Type="http://schemas.openxmlformats.org/officeDocument/2006/relationships/slideLayout" Target="../slideLayouts/slideLayout33.xml"/></Relationships>
</file>

<file path=ppt/slideMasters/_rels/slideMaster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4.xml"/><Relationship Id="rId1" Type="http://schemas.openxmlformats.org/officeDocument/2006/relationships/slideLayout" Target="../slideLayouts/slideLayout34.xml"/></Relationships>
</file>

<file path=ppt/slideMasters/_rels/slideMaster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5.xml"/><Relationship Id="rId1" Type="http://schemas.openxmlformats.org/officeDocument/2006/relationships/slideLayout" Target="../slideLayouts/slideLayout35.xml"/></Relationships>
</file>

<file path=ppt/slideMasters/_rels/slideMaster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6.xml"/><Relationship Id="rId1" Type="http://schemas.openxmlformats.org/officeDocument/2006/relationships/slideLayout" Target="../slideLayouts/slideLayout36.xml"/></Relationships>
</file>

<file path=ppt/slideMasters/_rels/slideMaster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7.xml"/><Relationship Id="rId1" Type="http://schemas.openxmlformats.org/officeDocument/2006/relationships/slideLayout" Target="../slideLayouts/slideLayout37.xml"/></Relationships>
</file>

<file path=ppt/slideMasters/_rels/slideMaster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8.xml"/><Relationship Id="rId1" Type="http://schemas.openxmlformats.org/officeDocument/2006/relationships/slideLayout" Target="../slideLayouts/slideLayout38.xml"/></Relationships>
</file>

<file path=ppt/slideMasters/_rels/slideMaster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9.xml"/><Relationship Id="rId1"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40.xml"/><Relationship Id="rId1" Type="http://schemas.openxmlformats.org/officeDocument/2006/relationships/slideLayout" Target="../slideLayouts/slideLayout40.xml"/></Relationships>
</file>

<file path=ppt/slideMasters/_rels/slideMaster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41.xml"/><Relationship Id="rId1" Type="http://schemas.openxmlformats.org/officeDocument/2006/relationships/slideLayout" Target="../slideLayouts/slideLayout41.xml"/></Relationships>
</file>

<file path=ppt/slideMasters/_rels/slideMaster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42.xml"/><Relationship Id="rId1" Type="http://schemas.openxmlformats.org/officeDocument/2006/relationships/slideLayout" Target="../slideLayouts/slideLayout42.xml"/></Relationships>
</file>

<file path=ppt/slideMasters/_rels/slideMaster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43.xml"/><Relationship Id="rId1" Type="http://schemas.openxmlformats.org/officeDocument/2006/relationships/slideLayout" Target="../slideLayouts/slideLayout43.xml"/></Relationships>
</file>

<file path=ppt/slideMasters/_rels/slideMaster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44.xml"/><Relationship Id="rId1" Type="http://schemas.openxmlformats.org/officeDocument/2006/relationships/slideLayout" Target="../slideLayouts/slideLayout44.xml"/></Relationships>
</file>

<file path=ppt/slideMasters/_rels/slideMaster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45.xml"/><Relationship Id="rId1" Type="http://schemas.openxmlformats.org/officeDocument/2006/relationships/slideLayout" Target="../slideLayouts/slideLayout45.xml"/></Relationships>
</file>

<file path=ppt/slideMasters/_rels/slideMaster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46.xml"/><Relationship Id="rId1" Type="http://schemas.openxmlformats.org/officeDocument/2006/relationships/slideLayout" Target="../slideLayouts/slideLayout46.xml"/></Relationships>
</file>

<file path=ppt/slideMasters/_rels/slideMaster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47.xml"/><Relationship Id="rId1" Type="http://schemas.openxmlformats.org/officeDocument/2006/relationships/slideLayout" Target="../slideLayouts/slideLayout47.xml"/></Relationships>
</file>

<file path=ppt/slideMasters/_rels/slideMaster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48.xml"/><Relationship Id="rId1" Type="http://schemas.openxmlformats.org/officeDocument/2006/relationships/slideLayout" Target="../slideLayouts/slideLayout48.xml"/></Relationships>
</file>

<file path=ppt/slideMasters/_rels/slideMaster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49.xml"/><Relationship Id="rId1"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50.xml"/><Relationship Id="rId1" Type="http://schemas.openxmlformats.org/officeDocument/2006/relationships/slideLayout" Target="../slideLayouts/slideLayout50.xml"/></Relationships>
</file>

<file path=ppt/slideMasters/_rels/slideMaster5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51.xml"/><Relationship Id="rId1" Type="http://schemas.openxmlformats.org/officeDocument/2006/relationships/slideLayout" Target="../slideLayouts/slideLayout51.xml"/></Relationships>
</file>

<file path=ppt/slideMasters/_rels/slideMaster5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52.xml"/><Relationship Id="rId1" Type="http://schemas.openxmlformats.org/officeDocument/2006/relationships/slideLayout" Target="../slideLayouts/slideLayout52.xml"/></Relationships>
</file>

<file path=ppt/slideMasters/_rels/slideMaster5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53.xml"/><Relationship Id="rId1" Type="http://schemas.openxmlformats.org/officeDocument/2006/relationships/slideLayout" Target="../slideLayouts/slideLayout53.xml"/></Relationships>
</file>

<file path=ppt/slideMasters/_rels/slideMaster5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54.xml"/><Relationship Id="rId1" Type="http://schemas.openxmlformats.org/officeDocument/2006/relationships/slideLayout" Target="../slideLayouts/slideLayout54.xml"/></Relationships>
</file>

<file path=ppt/slideMasters/_rels/slideMaster5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55.xml"/><Relationship Id="rId1" Type="http://schemas.openxmlformats.org/officeDocument/2006/relationships/slideLayout" Target="../slideLayouts/slideLayout55.xml"/></Relationships>
</file>

<file path=ppt/slideMasters/_rels/slideMaster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56.xml"/><Relationship Id="rId1" Type="http://schemas.openxmlformats.org/officeDocument/2006/relationships/slideLayout" Target="../slideLayouts/slideLayout56.xml"/></Relationships>
</file>

<file path=ppt/slideMasters/_rels/slideMaster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57.xml"/><Relationship Id="rId1"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E02258E9-12B5-499A-8EF7-B8F2FE6AB21D}"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2126386706"/>
      </p:ext>
    </p:extLst>
  </p:cSld>
  <p:clrMap bg1="lt1" tx1="dk1" bg2="lt2" tx2="dk2" accent1="accent1" accent2="accent2" accent3="accent3" accent4="accent4" accent5="accent5" accent6="accent6" hlink="hlink" folHlink="folHlink"/>
  <p:sldLayoutIdLst>
    <p:sldLayoutId id="2147483661"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E02258E9-12B5-499A-8EF7-B8F2FE6AB21D}"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1729839892"/>
      </p:ext>
    </p:extLst>
  </p:cSld>
  <p:clrMap bg1="lt1" tx1="dk1" bg2="lt2" tx2="dk2" accent1="accent1" accent2="accent2" accent3="accent3" accent4="accent4" accent5="accent5" accent6="accent6" hlink="hlink" folHlink="folHlink"/>
  <p:sldLayoutIdLst>
    <p:sldLayoutId id="2147483679"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E02258E9-12B5-499A-8EF7-B8F2FE6AB21D}"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4061040482"/>
      </p:ext>
    </p:extLst>
  </p:cSld>
  <p:clrMap bg1="lt1" tx1="dk1" bg2="lt2" tx2="dk2" accent1="accent1" accent2="accent2" accent3="accent3" accent4="accent4" accent5="accent5" accent6="accent6" hlink="hlink" folHlink="folHlink"/>
  <p:sldLayoutIdLst>
    <p:sldLayoutId id="2147483681"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E02258E9-12B5-499A-8EF7-B8F2FE6AB21D}"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1378035937"/>
      </p:ext>
    </p:extLst>
  </p:cSld>
  <p:clrMap bg1="lt1" tx1="dk1" bg2="lt2" tx2="dk2" accent1="accent1" accent2="accent2" accent3="accent3" accent4="accent4" accent5="accent5" accent6="accent6" hlink="hlink" folHlink="folHlink"/>
  <p:sldLayoutIdLst>
    <p:sldLayoutId id="2147483683"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E02258E9-12B5-499A-8EF7-B8F2FE6AB21D}"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308074481"/>
      </p:ext>
    </p:extLst>
  </p:cSld>
  <p:clrMap bg1="lt1" tx1="dk1" bg2="lt2" tx2="dk2" accent1="accent1" accent2="accent2" accent3="accent3" accent4="accent4" accent5="accent5" accent6="accent6" hlink="hlink" folHlink="folHlink"/>
  <p:sldLayoutIdLst>
    <p:sldLayoutId id="2147483685"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43D58074-144C-405C-80D8-03846FB934FB}"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205679794"/>
      </p:ext>
    </p:extLst>
  </p:cSld>
  <p:clrMap bg1="lt1" tx1="dk1" bg2="lt2" tx2="dk2" accent1="accent1" accent2="accent2" accent3="accent3" accent4="accent4" accent5="accent5" accent6="accent6" hlink="hlink" folHlink="folHlink"/>
  <p:sldLayoutIdLst>
    <p:sldLayoutId id="2147483687"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43D58074-144C-405C-80D8-03846FB934FB}"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1305356188"/>
      </p:ext>
    </p:extLst>
  </p:cSld>
  <p:clrMap bg1="lt1" tx1="dk1" bg2="lt2" tx2="dk2" accent1="accent1" accent2="accent2" accent3="accent3" accent4="accent4" accent5="accent5" accent6="accent6" hlink="hlink" folHlink="folHlink"/>
  <p:sldLayoutIdLst>
    <p:sldLayoutId id="2147483689"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43D58074-144C-405C-80D8-03846FB934FB}"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2731228917"/>
      </p:ext>
    </p:extLst>
  </p:cSld>
  <p:clrMap bg1="lt1" tx1="dk1" bg2="lt2" tx2="dk2" accent1="accent1" accent2="accent2" accent3="accent3" accent4="accent4" accent5="accent5" accent6="accent6" hlink="hlink" folHlink="folHlink"/>
  <p:sldLayoutIdLst>
    <p:sldLayoutId id="2147483691"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43D58074-144C-405C-80D8-03846FB934FB}"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3748940113"/>
      </p:ext>
    </p:extLst>
  </p:cSld>
  <p:clrMap bg1="lt1" tx1="dk1" bg2="lt2" tx2="dk2" accent1="accent1" accent2="accent2" accent3="accent3" accent4="accent4" accent5="accent5" accent6="accent6" hlink="hlink" folHlink="folHlink"/>
  <p:sldLayoutIdLst>
    <p:sldLayoutId id="2147483693"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43D58074-144C-405C-80D8-03846FB934FB}"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1748466554"/>
      </p:ext>
    </p:extLst>
  </p:cSld>
  <p:clrMap bg1="lt1" tx1="dk1" bg2="lt2" tx2="dk2" accent1="accent1" accent2="accent2" accent3="accent3" accent4="accent4" accent5="accent5" accent6="accent6" hlink="hlink" folHlink="folHlink"/>
  <p:sldLayoutIdLst>
    <p:sldLayoutId id="2147483695"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43D58074-144C-405C-80D8-03846FB934FB}"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4228596147"/>
      </p:ext>
    </p:extLst>
  </p:cSld>
  <p:clrMap bg1="lt1" tx1="dk1" bg2="lt2" tx2="dk2" accent1="accent1" accent2="accent2" accent3="accent3" accent4="accent4" accent5="accent5" accent6="accent6" hlink="hlink" folHlink="folHlink"/>
  <p:sldLayoutIdLst>
    <p:sldLayoutId id="2147483697"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E02258E9-12B5-499A-8EF7-B8F2FE6AB21D}"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3186302209"/>
      </p:ext>
    </p:extLst>
  </p:cSld>
  <p:clrMap bg1="lt1" tx1="dk1" bg2="lt2" tx2="dk2" accent1="accent1" accent2="accent2" accent3="accent3" accent4="accent4" accent5="accent5" accent6="accent6" hlink="hlink" folHlink="folHlink"/>
  <p:sldLayoutIdLst>
    <p:sldLayoutId id="2147483663"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43D58074-144C-405C-80D8-03846FB934FB}"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1083337309"/>
      </p:ext>
    </p:extLst>
  </p:cSld>
  <p:clrMap bg1="lt1" tx1="dk1" bg2="lt2" tx2="dk2" accent1="accent1" accent2="accent2" accent3="accent3" accent4="accent4" accent5="accent5" accent6="accent6" hlink="hlink" folHlink="folHlink"/>
  <p:sldLayoutIdLst>
    <p:sldLayoutId id="2147483699"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43D58074-144C-405C-80D8-03846FB934FB}"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3895128870"/>
      </p:ext>
    </p:extLst>
  </p:cSld>
  <p:clrMap bg1="lt1" tx1="dk1" bg2="lt2" tx2="dk2" accent1="accent1" accent2="accent2" accent3="accent3" accent4="accent4" accent5="accent5" accent6="accent6" hlink="hlink" folHlink="folHlink"/>
  <p:sldLayoutIdLst>
    <p:sldLayoutId id="2147483701"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43D58074-144C-405C-80D8-03846FB934FB}"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1932978575"/>
      </p:ext>
    </p:extLst>
  </p:cSld>
  <p:clrMap bg1="lt1" tx1="dk1" bg2="lt2" tx2="dk2" accent1="accent1" accent2="accent2" accent3="accent3" accent4="accent4" accent5="accent5" accent6="accent6" hlink="hlink" folHlink="folHlink"/>
  <p:sldLayoutIdLst>
    <p:sldLayoutId id="2147483703"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43D58074-144C-405C-80D8-03846FB934FB}"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828339625"/>
      </p:ext>
    </p:extLst>
  </p:cSld>
  <p:clrMap bg1="lt1" tx1="dk1" bg2="lt2" tx2="dk2" accent1="accent1" accent2="accent2" accent3="accent3" accent4="accent4" accent5="accent5" accent6="accent6" hlink="hlink" folHlink="folHlink"/>
  <p:sldLayoutIdLst>
    <p:sldLayoutId id="2147483705"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43D58074-144C-405C-80D8-03846FB934FB}"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3291346037"/>
      </p:ext>
    </p:extLst>
  </p:cSld>
  <p:clrMap bg1="lt1" tx1="dk1" bg2="lt2" tx2="dk2" accent1="accent1" accent2="accent2" accent3="accent3" accent4="accent4" accent5="accent5" accent6="accent6" hlink="hlink" folHlink="folHlink"/>
  <p:sldLayoutIdLst>
    <p:sldLayoutId id="2147483707"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4B5B5918-0FD2-4F48-9843-2B65C2AC315B}"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970401763"/>
      </p:ext>
    </p:extLst>
  </p:cSld>
  <p:clrMap bg1="lt1" tx1="dk1" bg2="lt2" tx2="dk2" accent1="accent1" accent2="accent2" accent3="accent3" accent4="accent4" accent5="accent5" accent6="accent6" hlink="hlink" folHlink="folHlink"/>
  <p:sldLayoutIdLst>
    <p:sldLayoutId id="2147483709"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4B5B5918-0FD2-4F48-9843-2B65C2AC315B}"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1825574697"/>
      </p:ext>
    </p:extLst>
  </p:cSld>
  <p:clrMap bg1="lt1" tx1="dk1" bg2="lt2" tx2="dk2" accent1="accent1" accent2="accent2" accent3="accent3" accent4="accent4" accent5="accent5" accent6="accent6" hlink="hlink" folHlink="folHlink"/>
  <p:sldLayoutIdLst>
    <p:sldLayoutId id="2147483711"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4B5B5918-0FD2-4F48-9843-2B65C2AC315B}"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1698647848"/>
      </p:ext>
    </p:extLst>
  </p:cSld>
  <p:clrMap bg1="lt1" tx1="dk1" bg2="lt2" tx2="dk2" accent1="accent1" accent2="accent2" accent3="accent3" accent4="accent4" accent5="accent5" accent6="accent6" hlink="hlink" folHlink="folHlink"/>
  <p:sldLayoutIdLst>
    <p:sldLayoutId id="2147483713"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4B5B5918-0FD2-4F48-9843-2B65C2AC315B}"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1239840526"/>
      </p:ext>
    </p:extLst>
  </p:cSld>
  <p:clrMap bg1="lt1" tx1="dk1" bg2="lt2" tx2="dk2" accent1="accent1" accent2="accent2" accent3="accent3" accent4="accent4" accent5="accent5" accent6="accent6" hlink="hlink" folHlink="folHlink"/>
  <p:sldLayoutIdLst>
    <p:sldLayoutId id="2147483715"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4B5B5918-0FD2-4F48-9843-2B65C2AC315B}"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4070134347"/>
      </p:ext>
    </p:extLst>
  </p:cSld>
  <p:clrMap bg1="lt1" tx1="dk1" bg2="lt2" tx2="dk2" accent1="accent1" accent2="accent2" accent3="accent3" accent4="accent4" accent5="accent5" accent6="accent6" hlink="hlink" folHlink="folHlink"/>
  <p:sldLayoutIdLst>
    <p:sldLayoutId id="2147483717"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E02258E9-12B5-499A-8EF7-B8F2FE6AB21D}"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3081989132"/>
      </p:ext>
    </p:extLst>
  </p:cSld>
  <p:clrMap bg1="lt1" tx1="dk1" bg2="lt2" tx2="dk2" accent1="accent1" accent2="accent2" accent3="accent3" accent4="accent4" accent5="accent5" accent6="accent6" hlink="hlink" folHlink="folHlink"/>
  <p:sldLayoutIdLst>
    <p:sldLayoutId id="2147483665"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4B5B5918-0FD2-4F48-9843-2B65C2AC315B}"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2459380241"/>
      </p:ext>
    </p:extLst>
  </p:cSld>
  <p:clrMap bg1="lt1" tx1="dk1" bg2="lt2" tx2="dk2" accent1="accent1" accent2="accent2" accent3="accent3" accent4="accent4" accent5="accent5" accent6="accent6" hlink="hlink" folHlink="folHlink"/>
  <p:sldLayoutIdLst>
    <p:sldLayoutId id="2147483719"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4B5B5918-0FD2-4F48-9843-2B65C2AC315B}"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2031014108"/>
      </p:ext>
    </p:extLst>
  </p:cSld>
  <p:clrMap bg1="lt1" tx1="dk1" bg2="lt2" tx2="dk2" accent1="accent1" accent2="accent2" accent3="accent3" accent4="accent4" accent5="accent5" accent6="accent6" hlink="hlink" folHlink="folHlink"/>
  <p:sldLayoutIdLst>
    <p:sldLayoutId id="2147483721"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4B5B5918-0FD2-4F48-9843-2B65C2AC315B}"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1738643474"/>
      </p:ext>
    </p:extLst>
  </p:cSld>
  <p:clrMap bg1="lt1" tx1="dk1" bg2="lt2" tx2="dk2" accent1="accent1" accent2="accent2" accent3="accent3" accent4="accent4" accent5="accent5" accent6="accent6" hlink="hlink" folHlink="folHlink"/>
  <p:sldLayoutIdLst>
    <p:sldLayoutId id="2147483723"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0FA2CEAB-BDDA-4DA0-BE76-1A7D6A4F0D2C}"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2611609110"/>
      </p:ext>
    </p:extLst>
  </p:cSld>
  <p:clrMap bg1="lt1" tx1="dk1" bg2="lt2" tx2="dk2" accent1="accent1" accent2="accent2" accent3="accent3" accent4="accent4" accent5="accent5" accent6="accent6" hlink="hlink" folHlink="folHlink"/>
  <p:sldLayoutIdLst>
    <p:sldLayoutId id="2147483725"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0FA2CEAB-BDDA-4DA0-BE76-1A7D6A4F0D2C}"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2532155009"/>
      </p:ext>
    </p:extLst>
  </p:cSld>
  <p:clrMap bg1="lt1" tx1="dk1" bg2="lt2" tx2="dk2" accent1="accent1" accent2="accent2" accent3="accent3" accent4="accent4" accent5="accent5" accent6="accent6" hlink="hlink" folHlink="folHlink"/>
  <p:sldLayoutIdLst>
    <p:sldLayoutId id="2147483727"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0FA2CEAB-BDDA-4DA0-BE76-1A7D6A4F0D2C}"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2387153687"/>
      </p:ext>
    </p:extLst>
  </p:cSld>
  <p:clrMap bg1="lt1" tx1="dk1" bg2="lt2" tx2="dk2" accent1="accent1" accent2="accent2" accent3="accent3" accent4="accent4" accent5="accent5" accent6="accent6" hlink="hlink" folHlink="folHlink"/>
  <p:sldLayoutIdLst>
    <p:sldLayoutId id="2147483729"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0FA2CEAB-BDDA-4DA0-BE76-1A7D6A4F0D2C}"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1890827616"/>
      </p:ext>
    </p:extLst>
  </p:cSld>
  <p:clrMap bg1="lt1" tx1="dk1" bg2="lt2" tx2="dk2" accent1="accent1" accent2="accent2" accent3="accent3" accent4="accent4" accent5="accent5" accent6="accent6" hlink="hlink" folHlink="folHlink"/>
  <p:sldLayoutIdLst>
    <p:sldLayoutId id="2147483731"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0FA2CEAB-BDDA-4DA0-BE76-1A7D6A4F0D2C}"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3219853274"/>
      </p:ext>
    </p:extLst>
  </p:cSld>
  <p:clrMap bg1="lt1" tx1="dk1" bg2="lt2" tx2="dk2" accent1="accent1" accent2="accent2" accent3="accent3" accent4="accent4" accent5="accent5" accent6="accent6" hlink="hlink" folHlink="folHlink"/>
  <p:sldLayoutIdLst>
    <p:sldLayoutId id="2147483733"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0FA2CEAB-BDDA-4DA0-BE76-1A7D6A4F0D2C}"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34326743"/>
      </p:ext>
    </p:extLst>
  </p:cSld>
  <p:clrMap bg1="lt1" tx1="dk1" bg2="lt2" tx2="dk2" accent1="accent1" accent2="accent2" accent3="accent3" accent4="accent4" accent5="accent5" accent6="accent6" hlink="hlink" folHlink="folHlink"/>
  <p:sldLayoutIdLst>
    <p:sldLayoutId id="2147483735"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0FA2CEAB-BDDA-4DA0-BE76-1A7D6A4F0D2C}"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251364477"/>
      </p:ext>
    </p:extLst>
  </p:cSld>
  <p:clrMap bg1="lt1" tx1="dk1" bg2="lt2" tx2="dk2" accent1="accent1" accent2="accent2" accent3="accent3" accent4="accent4" accent5="accent5" accent6="accent6" hlink="hlink" folHlink="folHlink"/>
  <p:sldLayoutIdLst>
    <p:sldLayoutId id="2147483737"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E02258E9-12B5-499A-8EF7-B8F2FE6AB21D}"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4292237506"/>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0FA2CEAB-BDDA-4DA0-BE76-1A7D6A4F0D2C}"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1034208401"/>
      </p:ext>
    </p:extLst>
  </p:cSld>
  <p:clrMap bg1="lt1" tx1="dk1" bg2="lt2" tx2="dk2" accent1="accent1" accent2="accent2" accent3="accent3" accent4="accent4" accent5="accent5" accent6="accent6" hlink="hlink" folHlink="folHlink"/>
  <p:sldLayoutIdLst>
    <p:sldLayoutId id="2147483739"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0FA2CEAB-BDDA-4DA0-BE76-1A7D6A4F0D2C}"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140240403"/>
      </p:ext>
    </p:extLst>
  </p:cSld>
  <p:clrMap bg1="lt1" tx1="dk1" bg2="lt2" tx2="dk2" accent1="accent1" accent2="accent2" accent3="accent3" accent4="accent4" accent5="accent5" accent6="accent6" hlink="hlink" folHlink="folHlink"/>
  <p:sldLayoutIdLst>
    <p:sldLayoutId id="2147483741"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0FA2CEAB-BDDA-4DA0-BE76-1A7D6A4F0D2C}"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913271433"/>
      </p:ext>
    </p:extLst>
  </p:cSld>
  <p:clrMap bg1="lt1" tx1="dk1" bg2="lt2" tx2="dk2" accent1="accent1" accent2="accent2" accent3="accent3" accent4="accent4" accent5="accent5" accent6="accent6" hlink="hlink" folHlink="folHlink"/>
  <p:sldLayoutIdLst>
    <p:sldLayoutId id="2147483743"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0FA2CEAB-BDDA-4DA0-BE76-1A7D6A4F0D2C}"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1825307363"/>
      </p:ext>
    </p:extLst>
  </p:cSld>
  <p:clrMap bg1="lt1" tx1="dk1" bg2="lt2" tx2="dk2" accent1="accent1" accent2="accent2" accent3="accent3" accent4="accent4" accent5="accent5" accent6="accent6" hlink="hlink" folHlink="folHlink"/>
  <p:sldLayoutIdLst>
    <p:sldLayoutId id="2147483745"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0FA2CEAB-BDDA-4DA0-BE76-1A7D6A4F0D2C}"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1788712116"/>
      </p:ext>
    </p:extLst>
  </p:cSld>
  <p:clrMap bg1="lt1" tx1="dk1" bg2="lt2" tx2="dk2" accent1="accent1" accent2="accent2" accent3="accent3" accent4="accent4" accent5="accent5" accent6="accent6" hlink="hlink" folHlink="folHlink"/>
  <p:sldLayoutIdLst>
    <p:sldLayoutId id="2147483747"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0FA2CEAB-BDDA-4DA0-BE76-1A7D6A4F0D2C}"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3638027082"/>
      </p:ext>
    </p:extLst>
  </p:cSld>
  <p:clrMap bg1="lt1" tx1="dk1" bg2="lt2" tx2="dk2" accent1="accent1" accent2="accent2" accent3="accent3" accent4="accent4" accent5="accent5" accent6="accent6" hlink="hlink" folHlink="folHlink"/>
  <p:sldLayoutIdLst>
    <p:sldLayoutId id="2147483749"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0FA2CEAB-BDDA-4DA0-BE76-1A7D6A4F0D2C}"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3030857496"/>
      </p:ext>
    </p:extLst>
  </p:cSld>
  <p:clrMap bg1="lt1" tx1="dk1" bg2="lt2" tx2="dk2" accent1="accent1" accent2="accent2" accent3="accent3" accent4="accent4" accent5="accent5" accent6="accent6" hlink="hlink" folHlink="folHlink"/>
  <p:sldLayoutIdLst>
    <p:sldLayoutId id="2147483751"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0FA2CEAB-BDDA-4DA0-BE76-1A7D6A4F0D2C}"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2133647160"/>
      </p:ext>
    </p:extLst>
  </p:cSld>
  <p:clrMap bg1="lt1" tx1="dk1" bg2="lt2" tx2="dk2" accent1="accent1" accent2="accent2" accent3="accent3" accent4="accent4" accent5="accent5" accent6="accent6" hlink="hlink" folHlink="folHlink"/>
  <p:sldLayoutIdLst>
    <p:sldLayoutId id="2147483753"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0FA2CEAB-BDDA-4DA0-BE76-1A7D6A4F0D2C}"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767401053"/>
      </p:ext>
    </p:extLst>
  </p:cSld>
  <p:clrMap bg1="lt1" tx1="dk1" bg2="lt2" tx2="dk2" accent1="accent1" accent2="accent2" accent3="accent3" accent4="accent4" accent5="accent5" accent6="accent6" hlink="hlink" folHlink="folHlink"/>
  <p:sldLayoutIdLst>
    <p:sldLayoutId id="2147483755"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7ACDD71C-74C8-4298-9433-AD66D44C9111}"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smtClean="0">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1001565270"/>
      </p:ext>
    </p:extLst>
  </p:cSld>
  <p:clrMap bg1="lt1" tx1="dk1" bg2="lt2" tx2="dk2" accent1="accent1" accent2="accent2" accent3="accent3" accent4="accent4" accent5="accent5" accent6="accent6" hlink="hlink" folHlink="folHlink"/>
  <p:sldLayoutIdLst>
    <p:sldLayoutId id="2147483757"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E02258E9-12B5-499A-8EF7-B8F2FE6AB21D}"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45841212"/>
      </p:ext>
    </p:extLst>
  </p:cSld>
  <p:clrMap bg1="lt1" tx1="dk1" bg2="lt2" tx2="dk2" accent1="accent1" accent2="accent2" accent3="accent3" accent4="accent4" accent5="accent5" accent6="accent6" hlink="hlink" folHlink="folHlink"/>
  <p:sldLayoutIdLst>
    <p:sldLayoutId id="2147483669"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7ACDD71C-74C8-4298-9433-AD66D44C9111}"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smtClean="0">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3901573410"/>
      </p:ext>
    </p:extLst>
  </p:cSld>
  <p:clrMap bg1="lt1" tx1="dk1" bg2="lt2" tx2="dk2" accent1="accent1" accent2="accent2" accent3="accent3" accent4="accent4" accent5="accent5" accent6="accent6" hlink="hlink" folHlink="folHlink"/>
  <p:sldLayoutIdLst>
    <p:sldLayoutId id="2147483759"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7ACDD71C-74C8-4298-9433-AD66D44C9111}"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smtClean="0">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1898972634"/>
      </p:ext>
    </p:extLst>
  </p:cSld>
  <p:clrMap bg1="lt1" tx1="dk1" bg2="lt2" tx2="dk2" accent1="accent1" accent2="accent2" accent3="accent3" accent4="accent4" accent5="accent5" accent6="accent6" hlink="hlink" folHlink="folHlink"/>
  <p:sldLayoutIdLst>
    <p:sldLayoutId id="2147483761"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7ACDD71C-74C8-4298-9433-AD66D44C9111}"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smtClean="0">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313491868"/>
      </p:ext>
    </p:extLst>
  </p:cSld>
  <p:clrMap bg1="lt1" tx1="dk1" bg2="lt2" tx2="dk2" accent1="accent1" accent2="accent2" accent3="accent3" accent4="accent4" accent5="accent5" accent6="accent6" hlink="hlink" folHlink="folHlink"/>
  <p:sldLayoutIdLst>
    <p:sldLayoutId id="2147483763"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7ACDD71C-74C8-4298-9433-AD66D44C9111}"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smtClean="0">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1164077512"/>
      </p:ext>
    </p:extLst>
  </p:cSld>
  <p:clrMap bg1="lt1" tx1="dk1" bg2="lt2" tx2="dk2" accent1="accent1" accent2="accent2" accent3="accent3" accent4="accent4" accent5="accent5" accent6="accent6" hlink="hlink" folHlink="folHlink"/>
  <p:sldLayoutIdLst>
    <p:sldLayoutId id="2147483765"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7ACDD71C-74C8-4298-9433-AD66D44C9111}"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smtClean="0">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699808866"/>
      </p:ext>
    </p:extLst>
  </p:cSld>
  <p:clrMap bg1="lt1" tx1="dk1" bg2="lt2" tx2="dk2" accent1="accent1" accent2="accent2" accent3="accent3" accent4="accent4" accent5="accent5" accent6="accent6" hlink="hlink" folHlink="folHlink"/>
  <p:sldLayoutIdLst>
    <p:sldLayoutId id="2147483767"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7ACDD71C-74C8-4298-9433-AD66D44C9111}"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smtClean="0">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3342945236"/>
      </p:ext>
    </p:extLst>
  </p:cSld>
  <p:clrMap bg1="lt1" tx1="dk1" bg2="lt2" tx2="dk2" accent1="accent1" accent2="accent2" accent3="accent3" accent4="accent4" accent5="accent5" accent6="accent6" hlink="hlink" folHlink="folHlink"/>
  <p:sldLayoutIdLst>
    <p:sldLayoutId id="2147483769"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7ACDD71C-74C8-4298-9433-AD66D44C9111}"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smtClean="0">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363074617"/>
      </p:ext>
    </p:extLst>
  </p:cSld>
  <p:clrMap bg1="lt1" tx1="dk1" bg2="lt2" tx2="dk2" accent1="accent1" accent2="accent2" accent3="accent3" accent4="accent4" accent5="accent5" accent6="accent6" hlink="hlink" folHlink="folHlink"/>
  <p:sldLayoutIdLst>
    <p:sldLayoutId id="2147483771"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7ACDD71C-74C8-4298-9433-AD66D44C9111}"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smtClean="0">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1819707244"/>
      </p:ext>
    </p:extLst>
  </p:cSld>
  <p:clrMap bg1="lt1" tx1="dk1" bg2="lt2" tx2="dk2" accent1="accent1" accent2="accent2" accent3="accent3" accent4="accent4" accent5="accent5" accent6="accent6" hlink="hlink" folHlink="folHlink"/>
  <p:sldLayoutIdLst>
    <p:sldLayoutId id="2147483773"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E02258E9-12B5-499A-8EF7-B8F2FE6AB21D}"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155083494"/>
      </p:ext>
    </p:extLst>
  </p:cSld>
  <p:clrMap bg1="lt1" tx1="dk1" bg2="lt2" tx2="dk2" accent1="accent1" accent2="accent2" accent3="accent3" accent4="accent4" accent5="accent5" accent6="accent6" hlink="hlink" folHlink="folHlink"/>
  <p:sldLayoutIdLst>
    <p:sldLayoutId id="2147483671"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E02258E9-12B5-499A-8EF7-B8F2FE6AB21D}"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4278047970"/>
      </p:ext>
    </p:extLst>
  </p:cSld>
  <p:clrMap bg1="lt1" tx1="dk1" bg2="lt2" tx2="dk2" accent1="accent1" accent2="accent2" accent3="accent3" accent4="accent4" accent5="accent5" accent6="accent6" hlink="hlink" folHlink="folHlink"/>
  <p:sldLayoutIdLst>
    <p:sldLayoutId id="2147483673"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E02258E9-12B5-499A-8EF7-B8F2FE6AB21D}"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2148778463"/>
      </p:ext>
    </p:extLst>
  </p:cSld>
  <p:clrMap bg1="lt1" tx1="dk1" bg2="lt2" tx2="dk2" accent1="accent1" accent2="accent2" accent3="accent3" accent4="accent4" accent5="accent5" accent6="accent6" hlink="hlink" folHlink="folHlink"/>
  <p:sldLayoutIdLst>
    <p:sldLayoutId id="2147483675"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029" name="文本占位符 7"/>
          <p:cNvSpPr>
            <a:spLocks noGrp="1" noChangeArrowheads="1"/>
          </p:cNvSpPr>
          <p:nvPr>
            <p:ph type="body" idx="4294967295"/>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buFontTx/>
              <a:buNone/>
              <a:defRPr kumimoji="0" sz="1200">
                <a:solidFill>
                  <a:schemeClr val="accent1">
                    <a:shade val="75000"/>
                  </a:schemeClr>
                </a:solidFill>
              </a:defRPr>
            </a:lvl1pPr>
          </a:lstStyle>
          <a:p>
            <a:pPr fontAlgn="base">
              <a:spcBef>
                <a:spcPct val="0"/>
              </a:spcBef>
              <a:spcAft>
                <a:spcPct val="0"/>
              </a:spcAft>
              <a:defRPr/>
            </a:pPr>
            <a:endParaRPr lang="en-US" altLang="zh-CN" b="1">
              <a:solidFill>
                <a:srgbClr val="F0A22E">
                  <a:shade val="75000"/>
                </a:srgbClr>
              </a:solidFill>
              <a:latin typeface="Garamond" panose="02020404030301010803" pitchFamily="18" charset="0"/>
              <a:ea typeface="宋体" panose="02010600030101010101" pitchFamily="2" charset="-122"/>
            </a:endParaRPr>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D38E27"/>
                </a:solidFill>
              </a:defRPr>
            </a:lvl1pPr>
          </a:lstStyle>
          <a:p>
            <a:pPr fontAlgn="base">
              <a:spcBef>
                <a:spcPct val="0"/>
              </a:spcBef>
              <a:spcAft>
                <a:spcPct val="0"/>
              </a:spcAft>
            </a:pPr>
            <a:fld id="{E02258E9-12B5-499A-8EF7-B8F2FE6AB21D}" type="slidenum">
              <a:rPr lang="en-US" altLang="zh-CN" b="1" smtClean="0">
                <a:latin typeface="Garamond" panose="02020404030301010803" pitchFamily="18" charset="0"/>
                <a:ea typeface="宋体" panose="02010600030101010101" pitchFamily="2" charset="-122"/>
              </a:rPr>
              <a:pPr fontAlgn="base">
                <a:spcBef>
                  <a:spcPct val="0"/>
                </a:spcBef>
                <a:spcAft>
                  <a:spcPct val="0"/>
                </a:spcAft>
              </a:pPr>
              <a:t>‹#›</a:t>
            </a:fld>
            <a:endParaRPr lang="en-US" altLang="zh-CN" b="1">
              <a:latin typeface="Garamond" panose="02020404030301010803" pitchFamily="18" charset="0"/>
              <a:ea typeface="宋体" panose="02010600030101010101" pitchFamily="2" charset="-122"/>
            </a:endParaRPr>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lang="zh-CN" altLang="en-US" noProof="1" smtClean="0"/>
              <a:t>单击此处编辑母版标题样式</a:t>
            </a:r>
            <a:endParaRPr lang="en-US" noProof="1"/>
          </a:p>
        </p:txBody>
      </p:sp>
      <p:sp>
        <p:nvSpPr>
          <p:cNvPr id="9" name="直接连接符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4E3B30"/>
              </a:solidFill>
              <a:effectLst/>
              <a:uLnTx/>
              <a:uFillTx/>
              <a:latin typeface="Garamond" panose="02020404030301010803" pitchFamily="18" charset="0"/>
              <a:ea typeface="宋体" panose="02010600030101010101" pitchFamily="2" charset="-122"/>
              <a:cs typeface="+mn-cs"/>
            </a:endParaRPr>
          </a:p>
        </p:txBody>
      </p:sp>
      <p:grpSp>
        <p:nvGrpSpPr>
          <p:cNvPr id="1040" name="Group 21"/>
          <p:cNvGrpSpPr>
            <a:grpSpLocks/>
          </p:cNvGrpSpPr>
          <p:nvPr userDrawn="1"/>
        </p:nvGrpSpPr>
        <p:grpSpPr bwMode="auto">
          <a:xfrm>
            <a:off x="10579101" y="-26988"/>
            <a:ext cx="1536700" cy="1066801"/>
            <a:chOff x="4998" y="-61"/>
            <a:chExt cx="726" cy="672"/>
          </a:xfrm>
        </p:grpSpPr>
        <p:sp>
          <p:nvSpPr>
            <p:cNvPr id="1041" name="Rectangle 9"/>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2" name="Rectangle 10"/>
            <p:cNvSpPr>
              <a:spLocks noChangeArrowheads="1"/>
            </p:cNvSpPr>
            <p:nvPr/>
          </p:nvSpPr>
          <p:spPr bwMode="ltGray">
            <a:xfrm>
              <a:off x="5422" y="8"/>
              <a:ext cx="207" cy="30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3" name="Rectangle 11"/>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4" name="Rectangle 12"/>
            <p:cNvSpPr>
              <a:spLocks noChangeArrowheads="1"/>
            </p:cNvSpPr>
            <p:nvPr/>
          </p:nvSpPr>
          <p:spPr bwMode="ltGray">
            <a:xfrm>
              <a:off x="5492" y="278"/>
              <a:ext cx="232" cy="30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5" name="Rectangle 13"/>
            <p:cNvSpPr>
              <a:spLocks noChangeArrowheads="1"/>
            </p:cNvSpPr>
            <p:nvPr/>
          </p:nvSpPr>
          <p:spPr bwMode="ltGray">
            <a:xfrm>
              <a:off x="4998" y="231"/>
              <a:ext cx="353" cy="27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6" name="Rectangle 14"/>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7" name="Rectangle 15"/>
            <p:cNvSpPr>
              <a:spLocks noChangeArrowheads="1"/>
            </p:cNvSpPr>
            <p:nvPr/>
          </p:nvSpPr>
          <p:spPr bwMode="ltGray">
            <a:xfrm>
              <a:off x="5181" y="8"/>
              <a:ext cx="276" cy="3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8" name="Rectangle 16"/>
            <p:cNvSpPr>
              <a:spLocks noChangeArrowheads="1"/>
            </p:cNvSpPr>
            <p:nvPr/>
          </p:nvSpPr>
          <p:spPr bwMode="ltGray">
            <a:xfrm>
              <a:off x="5422" y="8"/>
              <a:ext cx="207" cy="303"/>
            </a:xfrm>
            <a:prstGeom prst="rect">
              <a:avLst/>
            </a:prstGeom>
            <a:gradFill rotWithShape="0">
              <a:gsLst>
                <a:gs pos="0">
                  <a:schemeClr val="accent2"/>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49" name="Rectangle 17"/>
            <p:cNvSpPr>
              <a:spLocks noChangeArrowheads="1"/>
            </p:cNvSpPr>
            <p:nvPr/>
          </p:nvSpPr>
          <p:spPr bwMode="ltGray">
            <a:xfrm>
              <a:off x="5259" y="278"/>
              <a:ext cx="266" cy="30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0" name="Rectangle 18"/>
            <p:cNvSpPr>
              <a:spLocks noChangeArrowheads="1"/>
            </p:cNvSpPr>
            <p:nvPr/>
          </p:nvSpPr>
          <p:spPr bwMode="ltGray">
            <a:xfrm>
              <a:off x="5492" y="278"/>
              <a:ext cx="232" cy="303"/>
            </a:xfrm>
            <a:prstGeom prst="rect">
              <a:avLst/>
            </a:prstGeom>
            <a:gradFill rotWithShape="0">
              <a:gsLst>
                <a:gs pos="0">
                  <a:schemeClr val="folHlink"/>
                </a:gs>
                <a:gs pos="100000">
                  <a:srgbClr val="FFFF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1" name="Rectangle 19"/>
            <p:cNvSpPr>
              <a:spLocks noChangeArrowheads="1"/>
            </p:cNvSpPr>
            <p:nvPr/>
          </p:nvSpPr>
          <p:spPr bwMode="ltGray">
            <a:xfrm>
              <a:off x="4998" y="231"/>
              <a:ext cx="353" cy="270"/>
            </a:xfrm>
            <a:prstGeom prst="rect">
              <a:avLst/>
            </a:prstGeom>
            <a:gradFill rotWithShape="0">
              <a:gsLst>
                <a:gs pos="0">
                  <a:srgbClr val="FFFFCC"/>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052" name="Rectangle 20"/>
            <p:cNvSpPr>
              <a:spLocks noChangeArrowheads="1"/>
            </p:cNvSpPr>
            <p:nvPr/>
          </p:nvSpPr>
          <p:spPr bwMode="gray">
            <a:xfrm>
              <a:off x="5398" y="-61"/>
              <a:ext cx="20" cy="67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smtClean="0">
                <a:ln>
                  <a:noFill/>
                </a:ln>
                <a:solidFill>
                  <a:prstClr val="black"/>
                </a:solidFill>
                <a:effectLst/>
                <a:uLnTx/>
                <a:uFillTx/>
                <a:latin typeface="Tahoma" panose="020B0604030504040204" pitchFamily="34" charset="0"/>
                <a:ea typeface="宋体" panose="02010600030101010101" pitchFamily="2" charset="-122"/>
                <a:cs typeface="+mn-cs"/>
              </a:endParaRPr>
            </a:p>
          </p:txBody>
        </p:sp>
      </p:grpSp>
    </p:spTree>
    <p:extLst>
      <p:ext uri="{BB962C8B-B14F-4D97-AF65-F5344CB8AC3E}">
        <p14:creationId xmlns:p14="http://schemas.microsoft.com/office/powerpoint/2010/main" val="99612340"/>
      </p:ext>
    </p:extLst>
  </p:cSld>
  <p:clrMap bg1="lt1" tx1="dk1" bg2="lt2" tx2="dk2" accent1="accent1" accent2="accent2" accent3="accent3" accent4="accent4" accent5="accent5" accent6="accent6" hlink="hlink" folHlink="folHlink"/>
  <p:sldLayoutIdLst>
    <p:sldLayoutId id="2147483677" r:id="rId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8.wmf"/><Relationship Id="rId2" Type="http://schemas.openxmlformats.org/officeDocument/2006/relationships/slideLayout" Target="../slideLayouts/slideLayout49.xml"/><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7.e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10.xml.rels><?xml version="1.0" encoding="UTF-8" standalone="yes"?>
<Relationships xmlns="http://schemas.openxmlformats.org/package/2006/relationships"><Relationship Id="rId8" Type="http://schemas.openxmlformats.org/officeDocument/2006/relationships/image" Target="../media/image69.emf"/><Relationship Id="rId13" Type="http://schemas.openxmlformats.org/officeDocument/2006/relationships/oleObject" Target="../embeddings/oleObject76.bin"/><Relationship Id="rId18" Type="http://schemas.openxmlformats.org/officeDocument/2006/relationships/image" Target="../media/image73.wmf"/><Relationship Id="rId3" Type="http://schemas.openxmlformats.org/officeDocument/2006/relationships/oleObject" Target="../embeddings/oleObject71.bin"/><Relationship Id="rId7" Type="http://schemas.openxmlformats.org/officeDocument/2006/relationships/oleObject" Target="../embeddings/oleObject73.bin"/><Relationship Id="rId12" Type="http://schemas.openxmlformats.org/officeDocument/2006/relationships/image" Target="../media/image70.wmf"/><Relationship Id="rId17" Type="http://schemas.openxmlformats.org/officeDocument/2006/relationships/oleObject" Target="../embeddings/oleObject78.bin"/><Relationship Id="rId2" Type="http://schemas.openxmlformats.org/officeDocument/2006/relationships/slideLayout" Target="../slideLayouts/slideLayout1.xml"/><Relationship Id="rId16" Type="http://schemas.openxmlformats.org/officeDocument/2006/relationships/image" Target="../media/image72.wmf"/><Relationship Id="rId1" Type="http://schemas.openxmlformats.org/officeDocument/2006/relationships/vmlDrawing" Target="../drawings/vmlDrawing10.vml"/><Relationship Id="rId6" Type="http://schemas.openxmlformats.org/officeDocument/2006/relationships/image" Target="../media/image68.wmf"/><Relationship Id="rId11" Type="http://schemas.openxmlformats.org/officeDocument/2006/relationships/oleObject" Target="../embeddings/oleObject75.bin"/><Relationship Id="rId5" Type="http://schemas.openxmlformats.org/officeDocument/2006/relationships/oleObject" Target="../embeddings/oleObject72.bin"/><Relationship Id="rId15" Type="http://schemas.openxmlformats.org/officeDocument/2006/relationships/oleObject" Target="../embeddings/oleObject77.bin"/><Relationship Id="rId10" Type="http://schemas.openxmlformats.org/officeDocument/2006/relationships/image" Target="../media/image21.wmf"/><Relationship Id="rId4" Type="http://schemas.openxmlformats.org/officeDocument/2006/relationships/image" Target="../media/image67.wmf"/><Relationship Id="rId9" Type="http://schemas.openxmlformats.org/officeDocument/2006/relationships/oleObject" Target="../embeddings/oleObject74.bin"/><Relationship Id="rId14" Type="http://schemas.openxmlformats.org/officeDocument/2006/relationships/image" Target="../media/image71.wmf"/></Relationships>
</file>

<file path=ppt/slides/_rels/slide11.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84.bin"/><Relationship Id="rId18" Type="http://schemas.openxmlformats.org/officeDocument/2006/relationships/oleObject" Target="../embeddings/oleObject87.bin"/><Relationship Id="rId3" Type="http://schemas.openxmlformats.org/officeDocument/2006/relationships/oleObject" Target="../embeddings/oleObject79.bin"/><Relationship Id="rId21" Type="http://schemas.openxmlformats.org/officeDocument/2006/relationships/image" Target="../media/image80.wmf"/><Relationship Id="rId7" Type="http://schemas.openxmlformats.org/officeDocument/2006/relationships/oleObject" Target="../embeddings/oleObject81.bin"/><Relationship Id="rId12" Type="http://schemas.openxmlformats.org/officeDocument/2006/relationships/image" Target="../media/image78.wmf"/><Relationship Id="rId17" Type="http://schemas.openxmlformats.org/officeDocument/2006/relationships/image" Target="../media/image32.wmf"/><Relationship Id="rId25" Type="http://schemas.openxmlformats.org/officeDocument/2006/relationships/image" Target="../media/image81.wmf"/><Relationship Id="rId2" Type="http://schemas.openxmlformats.org/officeDocument/2006/relationships/slideLayout" Target="../slideLayouts/slideLayout2.xml"/><Relationship Id="rId16" Type="http://schemas.openxmlformats.org/officeDocument/2006/relationships/oleObject" Target="../embeddings/oleObject86.bin"/><Relationship Id="rId20" Type="http://schemas.openxmlformats.org/officeDocument/2006/relationships/oleObject" Target="../embeddings/oleObject88.bin"/><Relationship Id="rId1" Type="http://schemas.openxmlformats.org/officeDocument/2006/relationships/vmlDrawing" Target="../drawings/vmlDrawing11.vml"/><Relationship Id="rId6" Type="http://schemas.openxmlformats.org/officeDocument/2006/relationships/image" Target="../media/image75.wmf"/><Relationship Id="rId11" Type="http://schemas.openxmlformats.org/officeDocument/2006/relationships/oleObject" Target="../embeddings/oleObject83.bin"/><Relationship Id="rId24" Type="http://schemas.openxmlformats.org/officeDocument/2006/relationships/oleObject" Target="../embeddings/oleObject90.bin"/><Relationship Id="rId5" Type="http://schemas.openxmlformats.org/officeDocument/2006/relationships/oleObject" Target="../embeddings/oleObject80.bin"/><Relationship Id="rId15" Type="http://schemas.openxmlformats.org/officeDocument/2006/relationships/oleObject" Target="../embeddings/oleObject85.bin"/><Relationship Id="rId23" Type="http://schemas.openxmlformats.org/officeDocument/2006/relationships/image" Target="../media/image21.wmf"/><Relationship Id="rId10" Type="http://schemas.openxmlformats.org/officeDocument/2006/relationships/image" Target="../media/image77.wmf"/><Relationship Id="rId19" Type="http://schemas.openxmlformats.org/officeDocument/2006/relationships/image" Target="../media/image79.wmf"/><Relationship Id="rId4" Type="http://schemas.openxmlformats.org/officeDocument/2006/relationships/image" Target="../media/image74.emf"/><Relationship Id="rId9" Type="http://schemas.openxmlformats.org/officeDocument/2006/relationships/oleObject" Target="../embeddings/oleObject82.bin"/><Relationship Id="rId14" Type="http://schemas.openxmlformats.org/officeDocument/2006/relationships/image" Target="../media/image31.wmf"/><Relationship Id="rId22" Type="http://schemas.openxmlformats.org/officeDocument/2006/relationships/oleObject" Target="../embeddings/oleObject89.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image" Target="../media/image81.wmf"/><Relationship Id="rId5" Type="http://schemas.openxmlformats.org/officeDocument/2006/relationships/oleObject" Target="../embeddings/oleObject92.bin"/><Relationship Id="rId4" Type="http://schemas.openxmlformats.org/officeDocument/2006/relationships/image" Target="../media/image82.emf"/></Relationships>
</file>

<file path=ppt/slides/_rels/slide13.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oleObject" Target="../embeddings/oleObject98.bin"/><Relationship Id="rId18" Type="http://schemas.openxmlformats.org/officeDocument/2006/relationships/image" Target="../media/image90.wmf"/><Relationship Id="rId26" Type="http://schemas.openxmlformats.org/officeDocument/2006/relationships/image" Target="../media/image94.wmf"/><Relationship Id="rId3" Type="http://schemas.openxmlformats.org/officeDocument/2006/relationships/oleObject" Target="../embeddings/oleObject93.bin"/><Relationship Id="rId21" Type="http://schemas.openxmlformats.org/officeDocument/2006/relationships/oleObject" Target="../embeddings/oleObject102.bin"/><Relationship Id="rId7" Type="http://schemas.openxmlformats.org/officeDocument/2006/relationships/oleObject" Target="../embeddings/oleObject95.bin"/><Relationship Id="rId12" Type="http://schemas.openxmlformats.org/officeDocument/2006/relationships/image" Target="../media/image87.wmf"/><Relationship Id="rId17" Type="http://schemas.openxmlformats.org/officeDocument/2006/relationships/oleObject" Target="../embeddings/oleObject100.bin"/><Relationship Id="rId25" Type="http://schemas.openxmlformats.org/officeDocument/2006/relationships/oleObject" Target="../embeddings/oleObject104.bin"/><Relationship Id="rId2" Type="http://schemas.openxmlformats.org/officeDocument/2006/relationships/slideLayout" Target="../slideLayouts/slideLayout4.xml"/><Relationship Id="rId16" Type="http://schemas.openxmlformats.org/officeDocument/2006/relationships/image" Target="../media/image89.wmf"/><Relationship Id="rId20" Type="http://schemas.openxmlformats.org/officeDocument/2006/relationships/image" Target="../media/image91.wmf"/><Relationship Id="rId29" Type="http://schemas.openxmlformats.org/officeDocument/2006/relationships/oleObject" Target="../embeddings/oleObject106.bin"/><Relationship Id="rId1" Type="http://schemas.openxmlformats.org/officeDocument/2006/relationships/vmlDrawing" Target="../drawings/vmlDrawing13.vml"/><Relationship Id="rId6" Type="http://schemas.openxmlformats.org/officeDocument/2006/relationships/image" Target="../media/image84.wmf"/><Relationship Id="rId11" Type="http://schemas.openxmlformats.org/officeDocument/2006/relationships/oleObject" Target="../embeddings/oleObject97.bin"/><Relationship Id="rId24" Type="http://schemas.openxmlformats.org/officeDocument/2006/relationships/image" Target="../media/image93.wmf"/><Relationship Id="rId32" Type="http://schemas.openxmlformats.org/officeDocument/2006/relationships/image" Target="../media/image97.wmf"/><Relationship Id="rId5" Type="http://schemas.openxmlformats.org/officeDocument/2006/relationships/oleObject" Target="../embeddings/oleObject94.bin"/><Relationship Id="rId15" Type="http://schemas.openxmlformats.org/officeDocument/2006/relationships/oleObject" Target="../embeddings/oleObject99.bin"/><Relationship Id="rId23" Type="http://schemas.openxmlformats.org/officeDocument/2006/relationships/oleObject" Target="../embeddings/oleObject103.bin"/><Relationship Id="rId28" Type="http://schemas.openxmlformats.org/officeDocument/2006/relationships/image" Target="../media/image95.wmf"/><Relationship Id="rId10" Type="http://schemas.openxmlformats.org/officeDocument/2006/relationships/image" Target="../media/image86.wmf"/><Relationship Id="rId19" Type="http://schemas.openxmlformats.org/officeDocument/2006/relationships/oleObject" Target="../embeddings/oleObject101.bin"/><Relationship Id="rId31" Type="http://schemas.openxmlformats.org/officeDocument/2006/relationships/oleObject" Target="../embeddings/oleObject107.bin"/><Relationship Id="rId4" Type="http://schemas.openxmlformats.org/officeDocument/2006/relationships/image" Target="../media/image83.wmf"/><Relationship Id="rId9" Type="http://schemas.openxmlformats.org/officeDocument/2006/relationships/oleObject" Target="../embeddings/oleObject96.bin"/><Relationship Id="rId14" Type="http://schemas.openxmlformats.org/officeDocument/2006/relationships/image" Target="../media/image88.wmf"/><Relationship Id="rId22" Type="http://schemas.openxmlformats.org/officeDocument/2006/relationships/image" Target="../media/image92.wmf"/><Relationship Id="rId27" Type="http://schemas.openxmlformats.org/officeDocument/2006/relationships/oleObject" Target="../embeddings/oleObject105.bin"/><Relationship Id="rId30" Type="http://schemas.openxmlformats.org/officeDocument/2006/relationships/image" Target="../media/image96.wmf"/></Relationships>
</file>

<file path=ppt/slides/_rels/slide14.xml.rels><?xml version="1.0" encoding="UTF-8" standalone="yes"?>
<Relationships xmlns="http://schemas.openxmlformats.org/package/2006/relationships"><Relationship Id="rId8" Type="http://schemas.openxmlformats.org/officeDocument/2006/relationships/image" Target="../media/image100.wmf"/><Relationship Id="rId13" Type="http://schemas.openxmlformats.org/officeDocument/2006/relationships/oleObject" Target="../embeddings/oleObject113.bin"/><Relationship Id="rId3" Type="http://schemas.openxmlformats.org/officeDocument/2006/relationships/oleObject" Target="../embeddings/oleObject108.bin"/><Relationship Id="rId7" Type="http://schemas.openxmlformats.org/officeDocument/2006/relationships/oleObject" Target="../embeddings/oleObject110.bin"/><Relationship Id="rId12" Type="http://schemas.openxmlformats.org/officeDocument/2006/relationships/image" Target="../media/image102.wmf"/><Relationship Id="rId2" Type="http://schemas.openxmlformats.org/officeDocument/2006/relationships/slideLayout" Target="../slideLayouts/slideLayout5.xml"/><Relationship Id="rId1" Type="http://schemas.openxmlformats.org/officeDocument/2006/relationships/vmlDrawing" Target="../drawings/vmlDrawing14.vml"/><Relationship Id="rId6" Type="http://schemas.openxmlformats.org/officeDocument/2006/relationships/image" Target="../media/image99.wmf"/><Relationship Id="rId11" Type="http://schemas.openxmlformats.org/officeDocument/2006/relationships/oleObject" Target="../embeddings/oleObject112.bin"/><Relationship Id="rId5" Type="http://schemas.openxmlformats.org/officeDocument/2006/relationships/oleObject" Target="../embeddings/oleObject109.bin"/><Relationship Id="rId10" Type="http://schemas.openxmlformats.org/officeDocument/2006/relationships/image" Target="../media/image101.wmf"/><Relationship Id="rId4" Type="http://schemas.openxmlformats.org/officeDocument/2006/relationships/image" Target="../media/image98.wmf"/><Relationship Id="rId9" Type="http://schemas.openxmlformats.org/officeDocument/2006/relationships/oleObject" Target="../embeddings/oleObject111.bin"/><Relationship Id="rId14" Type="http://schemas.openxmlformats.org/officeDocument/2006/relationships/image" Target="../media/image103.wmf"/></Relationships>
</file>

<file path=ppt/slides/_rels/slide15.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oleObject" Target="../embeddings/oleObject114.bin"/><Relationship Id="rId7" Type="http://schemas.openxmlformats.org/officeDocument/2006/relationships/oleObject" Target="../embeddings/oleObject116.bin"/><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image" Target="../media/image13.wmf"/><Relationship Id="rId5" Type="http://schemas.openxmlformats.org/officeDocument/2006/relationships/oleObject" Target="../embeddings/oleObject115.bin"/><Relationship Id="rId4" Type="http://schemas.openxmlformats.org/officeDocument/2006/relationships/image" Target="../media/image104.emf"/></Relationships>
</file>

<file path=ppt/slides/_rels/slide16.xml.rels><?xml version="1.0" encoding="UTF-8" standalone="yes"?>
<Relationships xmlns="http://schemas.openxmlformats.org/package/2006/relationships"><Relationship Id="rId8" Type="http://schemas.openxmlformats.org/officeDocument/2006/relationships/image" Target="../media/image108.emf"/><Relationship Id="rId13" Type="http://schemas.openxmlformats.org/officeDocument/2006/relationships/oleObject" Target="../embeddings/oleObject122.bin"/><Relationship Id="rId3" Type="http://schemas.openxmlformats.org/officeDocument/2006/relationships/oleObject" Target="../embeddings/oleObject117.bin"/><Relationship Id="rId7" Type="http://schemas.openxmlformats.org/officeDocument/2006/relationships/oleObject" Target="../embeddings/oleObject119.bin"/><Relationship Id="rId12" Type="http://schemas.openxmlformats.org/officeDocument/2006/relationships/image" Target="../media/image110.wmf"/><Relationship Id="rId2" Type="http://schemas.openxmlformats.org/officeDocument/2006/relationships/slideLayout" Target="../slideLayouts/slideLayout7.xml"/><Relationship Id="rId16" Type="http://schemas.openxmlformats.org/officeDocument/2006/relationships/image" Target="../media/image112.emf"/><Relationship Id="rId1" Type="http://schemas.openxmlformats.org/officeDocument/2006/relationships/vmlDrawing" Target="../drawings/vmlDrawing16.vml"/><Relationship Id="rId6" Type="http://schemas.openxmlformats.org/officeDocument/2006/relationships/image" Target="../media/image107.wmf"/><Relationship Id="rId11" Type="http://schemas.openxmlformats.org/officeDocument/2006/relationships/oleObject" Target="../embeddings/oleObject121.bin"/><Relationship Id="rId5" Type="http://schemas.openxmlformats.org/officeDocument/2006/relationships/oleObject" Target="../embeddings/oleObject118.bin"/><Relationship Id="rId15" Type="http://schemas.openxmlformats.org/officeDocument/2006/relationships/oleObject" Target="../embeddings/oleObject123.bin"/><Relationship Id="rId10" Type="http://schemas.openxmlformats.org/officeDocument/2006/relationships/image" Target="../media/image109.wmf"/><Relationship Id="rId4" Type="http://schemas.openxmlformats.org/officeDocument/2006/relationships/image" Target="../media/image106.wmf"/><Relationship Id="rId9" Type="http://schemas.openxmlformats.org/officeDocument/2006/relationships/oleObject" Target="../embeddings/oleObject120.bin"/><Relationship Id="rId14" Type="http://schemas.openxmlformats.org/officeDocument/2006/relationships/image" Target="../media/image111.wmf"/></Relationships>
</file>

<file path=ppt/slides/_rels/slide17.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oleObject" Target="../embeddings/oleObject124.bin"/><Relationship Id="rId7" Type="http://schemas.openxmlformats.org/officeDocument/2006/relationships/oleObject" Target="../embeddings/oleObject126.bin"/><Relationship Id="rId12" Type="http://schemas.openxmlformats.org/officeDocument/2006/relationships/image" Target="../media/image117.wmf"/><Relationship Id="rId2" Type="http://schemas.openxmlformats.org/officeDocument/2006/relationships/slideLayout" Target="../slideLayouts/slideLayout8.xml"/><Relationship Id="rId1" Type="http://schemas.openxmlformats.org/officeDocument/2006/relationships/vmlDrawing" Target="../drawings/vmlDrawing17.vml"/><Relationship Id="rId6" Type="http://schemas.openxmlformats.org/officeDocument/2006/relationships/image" Target="../media/image114.wmf"/><Relationship Id="rId11" Type="http://schemas.openxmlformats.org/officeDocument/2006/relationships/oleObject" Target="../embeddings/oleObject128.bin"/><Relationship Id="rId5" Type="http://schemas.openxmlformats.org/officeDocument/2006/relationships/oleObject" Target="../embeddings/oleObject125.bin"/><Relationship Id="rId10" Type="http://schemas.openxmlformats.org/officeDocument/2006/relationships/image" Target="../media/image116.wmf"/><Relationship Id="rId4" Type="http://schemas.openxmlformats.org/officeDocument/2006/relationships/image" Target="../media/image113.wmf"/><Relationship Id="rId9" Type="http://schemas.openxmlformats.org/officeDocument/2006/relationships/oleObject" Target="../embeddings/oleObject127.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slideLayout" Target="../slideLayouts/slideLayout9.xml"/><Relationship Id="rId1" Type="http://schemas.openxmlformats.org/officeDocument/2006/relationships/vmlDrawing" Target="../drawings/vmlDrawing18.vml"/><Relationship Id="rId6" Type="http://schemas.openxmlformats.org/officeDocument/2006/relationships/image" Target="../media/image119.wmf"/><Relationship Id="rId5" Type="http://schemas.openxmlformats.org/officeDocument/2006/relationships/oleObject" Target="../embeddings/oleObject130.bin"/><Relationship Id="rId4" Type="http://schemas.openxmlformats.org/officeDocument/2006/relationships/image" Target="../media/image118.wmf"/></Relationships>
</file>

<file path=ppt/slides/_rels/slide19.xml.rels><?xml version="1.0" encoding="UTF-8" standalone="yes"?>
<Relationships xmlns="http://schemas.openxmlformats.org/package/2006/relationships"><Relationship Id="rId8" Type="http://schemas.openxmlformats.org/officeDocument/2006/relationships/image" Target="../media/image122.emf"/><Relationship Id="rId3" Type="http://schemas.openxmlformats.org/officeDocument/2006/relationships/oleObject" Target="../embeddings/oleObject131.bin"/><Relationship Id="rId7" Type="http://schemas.openxmlformats.org/officeDocument/2006/relationships/oleObject" Target="../embeddings/oleObject133.bin"/><Relationship Id="rId2" Type="http://schemas.openxmlformats.org/officeDocument/2006/relationships/slideLayout" Target="../slideLayouts/slideLayout10.xml"/><Relationship Id="rId1" Type="http://schemas.openxmlformats.org/officeDocument/2006/relationships/vmlDrawing" Target="../drawings/vmlDrawing19.vml"/><Relationship Id="rId6" Type="http://schemas.openxmlformats.org/officeDocument/2006/relationships/image" Target="../media/image121.wmf"/><Relationship Id="rId5" Type="http://schemas.openxmlformats.org/officeDocument/2006/relationships/oleObject" Target="../embeddings/oleObject132.bin"/><Relationship Id="rId10" Type="http://schemas.openxmlformats.org/officeDocument/2006/relationships/image" Target="../media/image123.wmf"/><Relationship Id="rId4" Type="http://schemas.openxmlformats.org/officeDocument/2006/relationships/image" Target="../media/image120.emf"/><Relationship Id="rId9" Type="http://schemas.openxmlformats.org/officeDocument/2006/relationships/oleObject" Target="../embeddings/oleObject134.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0.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20.xml.rels><?xml version="1.0" encoding="UTF-8" standalone="yes"?>
<Relationships xmlns="http://schemas.openxmlformats.org/package/2006/relationships"><Relationship Id="rId8" Type="http://schemas.openxmlformats.org/officeDocument/2006/relationships/image" Target="../media/image126.wmf"/><Relationship Id="rId13" Type="http://schemas.openxmlformats.org/officeDocument/2006/relationships/oleObject" Target="../embeddings/oleObject140.bin"/><Relationship Id="rId18" Type="http://schemas.openxmlformats.org/officeDocument/2006/relationships/image" Target="../media/image131.wmf"/><Relationship Id="rId3" Type="http://schemas.openxmlformats.org/officeDocument/2006/relationships/oleObject" Target="../embeddings/oleObject135.bin"/><Relationship Id="rId21" Type="http://schemas.openxmlformats.org/officeDocument/2006/relationships/oleObject" Target="../embeddings/oleObject144.bin"/><Relationship Id="rId7" Type="http://schemas.openxmlformats.org/officeDocument/2006/relationships/oleObject" Target="../embeddings/oleObject137.bin"/><Relationship Id="rId12" Type="http://schemas.openxmlformats.org/officeDocument/2006/relationships/image" Target="../media/image128.wmf"/><Relationship Id="rId17" Type="http://schemas.openxmlformats.org/officeDocument/2006/relationships/oleObject" Target="../embeddings/oleObject142.bin"/><Relationship Id="rId2" Type="http://schemas.openxmlformats.org/officeDocument/2006/relationships/slideLayout" Target="../slideLayouts/slideLayout11.xml"/><Relationship Id="rId16" Type="http://schemas.openxmlformats.org/officeDocument/2006/relationships/image" Target="../media/image130.wmf"/><Relationship Id="rId20" Type="http://schemas.openxmlformats.org/officeDocument/2006/relationships/image" Target="../media/image132.wmf"/><Relationship Id="rId1" Type="http://schemas.openxmlformats.org/officeDocument/2006/relationships/vmlDrawing" Target="../drawings/vmlDrawing20.vml"/><Relationship Id="rId6" Type="http://schemas.openxmlformats.org/officeDocument/2006/relationships/image" Target="../media/image125.wmf"/><Relationship Id="rId11" Type="http://schemas.openxmlformats.org/officeDocument/2006/relationships/oleObject" Target="../embeddings/oleObject139.bin"/><Relationship Id="rId24" Type="http://schemas.openxmlformats.org/officeDocument/2006/relationships/image" Target="../media/image134.wmf"/><Relationship Id="rId5" Type="http://schemas.openxmlformats.org/officeDocument/2006/relationships/oleObject" Target="../embeddings/oleObject136.bin"/><Relationship Id="rId15" Type="http://schemas.openxmlformats.org/officeDocument/2006/relationships/oleObject" Target="../embeddings/oleObject141.bin"/><Relationship Id="rId23" Type="http://schemas.openxmlformats.org/officeDocument/2006/relationships/oleObject" Target="../embeddings/oleObject145.bin"/><Relationship Id="rId10" Type="http://schemas.openxmlformats.org/officeDocument/2006/relationships/image" Target="../media/image127.wmf"/><Relationship Id="rId19" Type="http://schemas.openxmlformats.org/officeDocument/2006/relationships/oleObject" Target="../embeddings/oleObject143.bin"/><Relationship Id="rId4" Type="http://schemas.openxmlformats.org/officeDocument/2006/relationships/image" Target="../media/image124.wmf"/><Relationship Id="rId9" Type="http://schemas.openxmlformats.org/officeDocument/2006/relationships/oleObject" Target="../embeddings/oleObject138.bin"/><Relationship Id="rId14" Type="http://schemas.openxmlformats.org/officeDocument/2006/relationships/image" Target="../media/image129.wmf"/><Relationship Id="rId22" Type="http://schemas.openxmlformats.org/officeDocument/2006/relationships/image" Target="../media/image133.wmf"/></Relationships>
</file>

<file path=ppt/slides/_rels/slide21.xml.rels><?xml version="1.0" encoding="UTF-8" standalone="yes"?>
<Relationships xmlns="http://schemas.openxmlformats.org/package/2006/relationships"><Relationship Id="rId8" Type="http://schemas.openxmlformats.org/officeDocument/2006/relationships/image" Target="../media/image136.wmf"/><Relationship Id="rId13" Type="http://schemas.openxmlformats.org/officeDocument/2006/relationships/oleObject" Target="../embeddings/oleObject151.bin"/><Relationship Id="rId3" Type="http://schemas.openxmlformats.org/officeDocument/2006/relationships/oleObject" Target="../embeddings/oleObject146.bin"/><Relationship Id="rId7" Type="http://schemas.openxmlformats.org/officeDocument/2006/relationships/oleObject" Target="../embeddings/oleObject148.bin"/><Relationship Id="rId12" Type="http://schemas.openxmlformats.org/officeDocument/2006/relationships/image" Target="../media/image138.wmf"/><Relationship Id="rId2" Type="http://schemas.openxmlformats.org/officeDocument/2006/relationships/slideLayout" Target="../slideLayouts/slideLayout12.xml"/><Relationship Id="rId1" Type="http://schemas.openxmlformats.org/officeDocument/2006/relationships/vmlDrawing" Target="../drawings/vmlDrawing21.vml"/><Relationship Id="rId6" Type="http://schemas.openxmlformats.org/officeDocument/2006/relationships/image" Target="../media/image123.wmf"/><Relationship Id="rId11" Type="http://schemas.openxmlformats.org/officeDocument/2006/relationships/oleObject" Target="../embeddings/oleObject150.bin"/><Relationship Id="rId5" Type="http://schemas.openxmlformats.org/officeDocument/2006/relationships/oleObject" Target="../embeddings/oleObject147.bin"/><Relationship Id="rId10" Type="http://schemas.openxmlformats.org/officeDocument/2006/relationships/image" Target="../media/image137.wmf"/><Relationship Id="rId4" Type="http://schemas.openxmlformats.org/officeDocument/2006/relationships/image" Target="../media/image135.wmf"/><Relationship Id="rId9" Type="http://schemas.openxmlformats.org/officeDocument/2006/relationships/oleObject" Target="../embeddings/oleObject149.bin"/><Relationship Id="rId14" Type="http://schemas.openxmlformats.org/officeDocument/2006/relationships/image" Target="../media/image139.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8" Type="http://schemas.openxmlformats.org/officeDocument/2006/relationships/image" Target="../media/image142.wmf"/><Relationship Id="rId13" Type="http://schemas.openxmlformats.org/officeDocument/2006/relationships/oleObject" Target="../embeddings/oleObject157.bin"/><Relationship Id="rId18" Type="http://schemas.openxmlformats.org/officeDocument/2006/relationships/image" Target="../media/image147.wmf"/><Relationship Id="rId3" Type="http://schemas.openxmlformats.org/officeDocument/2006/relationships/oleObject" Target="../embeddings/oleObject152.bin"/><Relationship Id="rId21" Type="http://schemas.openxmlformats.org/officeDocument/2006/relationships/oleObject" Target="../embeddings/oleObject161.bin"/><Relationship Id="rId7" Type="http://schemas.openxmlformats.org/officeDocument/2006/relationships/oleObject" Target="../embeddings/oleObject154.bin"/><Relationship Id="rId12" Type="http://schemas.openxmlformats.org/officeDocument/2006/relationships/image" Target="../media/image144.wmf"/><Relationship Id="rId17" Type="http://schemas.openxmlformats.org/officeDocument/2006/relationships/oleObject" Target="../embeddings/oleObject159.bin"/><Relationship Id="rId2" Type="http://schemas.openxmlformats.org/officeDocument/2006/relationships/slideLayout" Target="../slideLayouts/slideLayout14.xml"/><Relationship Id="rId16" Type="http://schemas.openxmlformats.org/officeDocument/2006/relationships/image" Target="../media/image146.wmf"/><Relationship Id="rId20" Type="http://schemas.openxmlformats.org/officeDocument/2006/relationships/image" Target="../media/image148.wmf"/><Relationship Id="rId1" Type="http://schemas.openxmlformats.org/officeDocument/2006/relationships/vmlDrawing" Target="../drawings/vmlDrawing22.vml"/><Relationship Id="rId6" Type="http://schemas.openxmlformats.org/officeDocument/2006/relationships/image" Target="../media/image141.wmf"/><Relationship Id="rId11" Type="http://schemas.openxmlformats.org/officeDocument/2006/relationships/oleObject" Target="../embeddings/oleObject156.bin"/><Relationship Id="rId5" Type="http://schemas.openxmlformats.org/officeDocument/2006/relationships/oleObject" Target="../embeddings/oleObject153.bin"/><Relationship Id="rId15" Type="http://schemas.openxmlformats.org/officeDocument/2006/relationships/oleObject" Target="../embeddings/oleObject158.bin"/><Relationship Id="rId10" Type="http://schemas.openxmlformats.org/officeDocument/2006/relationships/image" Target="../media/image143.wmf"/><Relationship Id="rId19" Type="http://schemas.openxmlformats.org/officeDocument/2006/relationships/oleObject" Target="../embeddings/oleObject160.bin"/><Relationship Id="rId4" Type="http://schemas.openxmlformats.org/officeDocument/2006/relationships/image" Target="../media/image140.wmf"/><Relationship Id="rId9" Type="http://schemas.openxmlformats.org/officeDocument/2006/relationships/oleObject" Target="../embeddings/oleObject155.bin"/><Relationship Id="rId14" Type="http://schemas.openxmlformats.org/officeDocument/2006/relationships/image" Target="../media/image145.wmf"/><Relationship Id="rId22" Type="http://schemas.openxmlformats.org/officeDocument/2006/relationships/image" Target="../media/image149.wmf"/></Relationships>
</file>

<file path=ppt/slides/_rels/slide24.xml.rels><?xml version="1.0" encoding="UTF-8" standalone="yes"?>
<Relationships xmlns="http://schemas.openxmlformats.org/package/2006/relationships"><Relationship Id="rId8" Type="http://schemas.openxmlformats.org/officeDocument/2006/relationships/image" Target="../media/image152.wmf"/><Relationship Id="rId13" Type="http://schemas.openxmlformats.org/officeDocument/2006/relationships/oleObject" Target="../embeddings/oleObject167.bin"/><Relationship Id="rId3" Type="http://schemas.openxmlformats.org/officeDocument/2006/relationships/oleObject" Target="../embeddings/oleObject162.bin"/><Relationship Id="rId7" Type="http://schemas.openxmlformats.org/officeDocument/2006/relationships/oleObject" Target="../embeddings/oleObject164.bin"/><Relationship Id="rId12" Type="http://schemas.openxmlformats.org/officeDocument/2006/relationships/image" Target="../media/image154.wmf"/><Relationship Id="rId2" Type="http://schemas.openxmlformats.org/officeDocument/2006/relationships/slideLayout" Target="../slideLayouts/slideLayout15.xml"/><Relationship Id="rId1" Type="http://schemas.openxmlformats.org/officeDocument/2006/relationships/vmlDrawing" Target="../drawings/vmlDrawing23.vml"/><Relationship Id="rId6" Type="http://schemas.openxmlformats.org/officeDocument/2006/relationships/image" Target="../media/image151.wmf"/><Relationship Id="rId11" Type="http://schemas.openxmlformats.org/officeDocument/2006/relationships/oleObject" Target="../embeddings/oleObject166.bin"/><Relationship Id="rId5" Type="http://schemas.openxmlformats.org/officeDocument/2006/relationships/oleObject" Target="../embeddings/oleObject163.bin"/><Relationship Id="rId10" Type="http://schemas.openxmlformats.org/officeDocument/2006/relationships/image" Target="../media/image153.wmf"/><Relationship Id="rId4" Type="http://schemas.openxmlformats.org/officeDocument/2006/relationships/image" Target="../media/image150.wmf"/><Relationship Id="rId9" Type="http://schemas.openxmlformats.org/officeDocument/2006/relationships/oleObject" Target="../embeddings/oleObject165.bin"/><Relationship Id="rId14" Type="http://schemas.openxmlformats.org/officeDocument/2006/relationships/image" Target="../media/image155.wmf"/></Relationships>
</file>

<file path=ppt/slides/_rels/slide25.xml.rels><?xml version="1.0" encoding="UTF-8" standalone="yes"?>
<Relationships xmlns="http://schemas.openxmlformats.org/package/2006/relationships"><Relationship Id="rId8" Type="http://schemas.openxmlformats.org/officeDocument/2006/relationships/image" Target="../media/image158.wmf"/><Relationship Id="rId3" Type="http://schemas.openxmlformats.org/officeDocument/2006/relationships/oleObject" Target="../embeddings/oleObject168.bin"/><Relationship Id="rId7" Type="http://schemas.openxmlformats.org/officeDocument/2006/relationships/oleObject" Target="../embeddings/oleObject170.bin"/><Relationship Id="rId12" Type="http://schemas.openxmlformats.org/officeDocument/2006/relationships/image" Target="../media/image160.wmf"/><Relationship Id="rId2" Type="http://schemas.openxmlformats.org/officeDocument/2006/relationships/slideLayout" Target="../slideLayouts/slideLayout16.xml"/><Relationship Id="rId1" Type="http://schemas.openxmlformats.org/officeDocument/2006/relationships/vmlDrawing" Target="../drawings/vmlDrawing24.vml"/><Relationship Id="rId6" Type="http://schemas.openxmlformats.org/officeDocument/2006/relationships/image" Target="../media/image157.wmf"/><Relationship Id="rId11" Type="http://schemas.openxmlformats.org/officeDocument/2006/relationships/oleObject" Target="../embeddings/oleObject172.bin"/><Relationship Id="rId5" Type="http://schemas.openxmlformats.org/officeDocument/2006/relationships/oleObject" Target="../embeddings/oleObject169.bin"/><Relationship Id="rId10" Type="http://schemas.openxmlformats.org/officeDocument/2006/relationships/image" Target="../media/image159.wmf"/><Relationship Id="rId4" Type="http://schemas.openxmlformats.org/officeDocument/2006/relationships/image" Target="../media/image156.wmf"/><Relationship Id="rId9" Type="http://schemas.openxmlformats.org/officeDocument/2006/relationships/oleObject" Target="../embeddings/oleObject171.bin"/></Relationships>
</file>

<file path=ppt/slides/_rels/slide26.xml.rels><?xml version="1.0" encoding="UTF-8" standalone="yes"?>
<Relationships xmlns="http://schemas.openxmlformats.org/package/2006/relationships"><Relationship Id="rId8" Type="http://schemas.openxmlformats.org/officeDocument/2006/relationships/image" Target="../media/image163.wmf"/><Relationship Id="rId13" Type="http://schemas.openxmlformats.org/officeDocument/2006/relationships/oleObject" Target="../embeddings/oleObject178.bin"/><Relationship Id="rId18" Type="http://schemas.openxmlformats.org/officeDocument/2006/relationships/image" Target="../media/image168.wmf"/><Relationship Id="rId3" Type="http://schemas.openxmlformats.org/officeDocument/2006/relationships/oleObject" Target="../embeddings/oleObject173.bin"/><Relationship Id="rId21" Type="http://schemas.openxmlformats.org/officeDocument/2006/relationships/oleObject" Target="../embeddings/oleObject182.bin"/><Relationship Id="rId7" Type="http://schemas.openxmlformats.org/officeDocument/2006/relationships/oleObject" Target="../embeddings/oleObject175.bin"/><Relationship Id="rId12" Type="http://schemas.openxmlformats.org/officeDocument/2006/relationships/image" Target="../media/image165.wmf"/><Relationship Id="rId17" Type="http://schemas.openxmlformats.org/officeDocument/2006/relationships/oleObject" Target="../embeddings/oleObject180.bin"/><Relationship Id="rId2" Type="http://schemas.openxmlformats.org/officeDocument/2006/relationships/slideLayout" Target="../slideLayouts/slideLayout17.xml"/><Relationship Id="rId16" Type="http://schemas.openxmlformats.org/officeDocument/2006/relationships/image" Target="../media/image167.emf"/><Relationship Id="rId20" Type="http://schemas.openxmlformats.org/officeDocument/2006/relationships/image" Target="../media/image169.wmf"/><Relationship Id="rId1" Type="http://schemas.openxmlformats.org/officeDocument/2006/relationships/vmlDrawing" Target="../drawings/vmlDrawing25.vml"/><Relationship Id="rId6" Type="http://schemas.openxmlformats.org/officeDocument/2006/relationships/image" Target="../media/image162.wmf"/><Relationship Id="rId11" Type="http://schemas.openxmlformats.org/officeDocument/2006/relationships/oleObject" Target="../embeddings/oleObject177.bin"/><Relationship Id="rId24" Type="http://schemas.openxmlformats.org/officeDocument/2006/relationships/image" Target="../media/image171.wmf"/><Relationship Id="rId5" Type="http://schemas.openxmlformats.org/officeDocument/2006/relationships/oleObject" Target="../embeddings/oleObject174.bin"/><Relationship Id="rId15" Type="http://schemas.openxmlformats.org/officeDocument/2006/relationships/oleObject" Target="../embeddings/oleObject179.bin"/><Relationship Id="rId23" Type="http://schemas.openxmlformats.org/officeDocument/2006/relationships/oleObject" Target="../embeddings/oleObject183.bin"/><Relationship Id="rId10" Type="http://schemas.openxmlformats.org/officeDocument/2006/relationships/image" Target="../media/image164.wmf"/><Relationship Id="rId19" Type="http://schemas.openxmlformats.org/officeDocument/2006/relationships/oleObject" Target="../embeddings/oleObject181.bin"/><Relationship Id="rId4" Type="http://schemas.openxmlformats.org/officeDocument/2006/relationships/image" Target="../media/image161.emf"/><Relationship Id="rId9" Type="http://schemas.openxmlformats.org/officeDocument/2006/relationships/oleObject" Target="../embeddings/oleObject176.bin"/><Relationship Id="rId14" Type="http://schemas.openxmlformats.org/officeDocument/2006/relationships/image" Target="../media/image166.wmf"/><Relationship Id="rId22" Type="http://schemas.openxmlformats.org/officeDocument/2006/relationships/image" Target="../media/image170.wmf"/></Relationships>
</file>

<file path=ppt/slides/_rels/slide27.xml.rels><?xml version="1.0" encoding="UTF-8" standalone="yes"?>
<Relationships xmlns="http://schemas.openxmlformats.org/package/2006/relationships"><Relationship Id="rId8" Type="http://schemas.openxmlformats.org/officeDocument/2006/relationships/image" Target="../media/image174.wmf"/><Relationship Id="rId13" Type="http://schemas.openxmlformats.org/officeDocument/2006/relationships/oleObject" Target="../embeddings/oleObject189.bin"/><Relationship Id="rId18" Type="http://schemas.openxmlformats.org/officeDocument/2006/relationships/image" Target="../media/image179.wmf"/><Relationship Id="rId26" Type="http://schemas.openxmlformats.org/officeDocument/2006/relationships/image" Target="../media/image183.wmf"/><Relationship Id="rId3" Type="http://schemas.openxmlformats.org/officeDocument/2006/relationships/oleObject" Target="../embeddings/oleObject184.bin"/><Relationship Id="rId21" Type="http://schemas.openxmlformats.org/officeDocument/2006/relationships/oleObject" Target="../embeddings/oleObject193.bin"/><Relationship Id="rId7" Type="http://schemas.openxmlformats.org/officeDocument/2006/relationships/oleObject" Target="../embeddings/oleObject186.bin"/><Relationship Id="rId12" Type="http://schemas.openxmlformats.org/officeDocument/2006/relationships/image" Target="../media/image176.wmf"/><Relationship Id="rId17" Type="http://schemas.openxmlformats.org/officeDocument/2006/relationships/oleObject" Target="../embeddings/oleObject191.bin"/><Relationship Id="rId25" Type="http://schemas.openxmlformats.org/officeDocument/2006/relationships/oleObject" Target="../embeddings/oleObject195.bin"/><Relationship Id="rId2" Type="http://schemas.openxmlformats.org/officeDocument/2006/relationships/slideLayout" Target="../slideLayouts/slideLayout18.xml"/><Relationship Id="rId16" Type="http://schemas.openxmlformats.org/officeDocument/2006/relationships/image" Target="../media/image178.wmf"/><Relationship Id="rId20" Type="http://schemas.openxmlformats.org/officeDocument/2006/relationships/image" Target="../media/image180.wmf"/><Relationship Id="rId1" Type="http://schemas.openxmlformats.org/officeDocument/2006/relationships/vmlDrawing" Target="../drawings/vmlDrawing26.vml"/><Relationship Id="rId6" Type="http://schemas.openxmlformats.org/officeDocument/2006/relationships/image" Target="../media/image173.wmf"/><Relationship Id="rId11" Type="http://schemas.openxmlformats.org/officeDocument/2006/relationships/oleObject" Target="../embeddings/oleObject188.bin"/><Relationship Id="rId24" Type="http://schemas.openxmlformats.org/officeDocument/2006/relationships/image" Target="../media/image182.wmf"/><Relationship Id="rId5" Type="http://schemas.openxmlformats.org/officeDocument/2006/relationships/oleObject" Target="../embeddings/oleObject185.bin"/><Relationship Id="rId15" Type="http://schemas.openxmlformats.org/officeDocument/2006/relationships/oleObject" Target="../embeddings/oleObject190.bin"/><Relationship Id="rId23" Type="http://schemas.openxmlformats.org/officeDocument/2006/relationships/oleObject" Target="../embeddings/oleObject194.bin"/><Relationship Id="rId10" Type="http://schemas.openxmlformats.org/officeDocument/2006/relationships/image" Target="../media/image175.wmf"/><Relationship Id="rId19" Type="http://schemas.openxmlformats.org/officeDocument/2006/relationships/oleObject" Target="../embeddings/oleObject192.bin"/><Relationship Id="rId4" Type="http://schemas.openxmlformats.org/officeDocument/2006/relationships/image" Target="../media/image172.wmf"/><Relationship Id="rId9" Type="http://schemas.openxmlformats.org/officeDocument/2006/relationships/oleObject" Target="../embeddings/oleObject187.bin"/><Relationship Id="rId14" Type="http://schemas.openxmlformats.org/officeDocument/2006/relationships/image" Target="../media/image177.wmf"/><Relationship Id="rId22" Type="http://schemas.openxmlformats.org/officeDocument/2006/relationships/image" Target="../media/image181.emf"/></Relationships>
</file>

<file path=ppt/slides/_rels/slide28.xml.rels><?xml version="1.0" encoding="UTF-8" standalone="yes"?>
<Relationships xmlns="http://schemas.openxmlformats.org/package/2006/relationships"><Relationship Id="rId8" Type="http://schemas.openxmlformats.org/officeDocument/2006/relationships/image" Target="../media/image186.wmf"/><Relationship Id="rId13" Type="http://schemas.openxmlformats.org/officeDocument/2006/relationships/oleObject" Target="../embeddings/oleObject201.bin"/><Relationship Id="rId18" Type="http://schemas.openxmlformats.org/officeDocument/2006/relationships/image" Target="../media/image191.emf"/><Relationship Id="rId3" Type="http://schemas.openxmlformats.org/officeDocument/2006/relationships/oleObject" Target="../embeddings/oleObject196.bin"/><Relationship Id="rId7" Type="http://schemas.openxmlformats.org/officeDocument/2006/relationships/oleObject" Target="../embeddings/oleObject198.bin"/><Relationship Id="rId12" Type="http://schemas.openxmlformats.org/officeDocument/2006/relationships/image" Target="../media/image188.wmf"/><Relationship Id="rId17" Type="http://schemas.openxmlformats.org/officeDocument/2006/relationships/oleObject" Target="../embeddings/oleObject203.bin"/><Relationship Id="rId2" Type="http://schemas.openxmlformats.org/officeDocument/2006/relationships/slideLayout" Target="../slideLayouts/slideLayout19.xml"/><Relationship Id="rId16" Type="http://schemas.openxmlformats.org/officeDocument/2006/relationships/image" Target="../media/image190.wmf"/><Relationship Id="rId20" Type="http://schemas.openxmlformats.org/officeDocument/2006/relationships/image" Target="../media/image192.emf"/><Relationship Id="rId1" Type="http://schemas.openxmlformats.org/officeDocument/2006/relationships/vmlDrawing" Target="../drawings/vmlDrawing27.vml"/><Relationship Id="rId6" Type="http://schemas.openxmlformats.org/officeDocument/2006/relationships/image" Target="../media/image185.emf"/><Relationship Id="rId11" Type="http://schemas.openxmlformats.org/officeDocument/2006/relationships/oleObject" Target="../embeddings/oleObject200.bin"/><Relationship Id="rId5" Type="http://schemas.openxmlformats.org/officeDocument/2006/relationships/oleObject" Target="../embeddings/oleObject197.bin"/><Relationship Id="rId15" Type="http://schemas.openxmlformats.org/officeDocument/2006/relationships/oleObject" Target="../embeddings/oleObject202.bin"/><Relationship Id="rId10" Type="http://schemas.openxmlformats.org/officeDocument/2006/relationships/image" Target="../media/image187.wmf"/><Relationship Id="rId19" Type="http://schemas.openxmlformats.org/officeDocument/2006/relationships/oleObject" Target="../embeddings/oleObject204.bin"/><Relationship Id="rId4" Type="http://schemas.openxmlformats.org/officeDocument/2006/relationships/image" Target="../media/image184.wmf"/><Relationship Id="rId9" Type="http://schemas.openxmlformats.org/officeDocument/2006/relationships/oleObject" Target="../embeddings/oleObject199.bin"/><Relationship Id="rId14" Type="http://schemas.openxmlformats.org/officeDocument/2006/relationships/image" Target="../media/image189.wmf"/></Relationships>
</file>

<file path=ppt/slides/_rels/slide29.xml.rels><?xml version="1.0" encoding="UTF-8" standalone="yes"?>
<Relationships xmlns="http://schemas.openxmlformats.org/package/2006/relationships"><Relationship Id="rId8" Type="http://schemas.openxmlformats.org/officeDocument/2006/relationships/image" Target="../media/image195.emf"/><Relationship Id="rId3" Type="http://schemas.openxmlformats.org/officeDocument/2006/relationships/oleObject" Target="../embeddings/oleObject205.bin"/><Relationship Id="rId7" Type="http://schemas.openxmlformats.org/officeDocument/2006/relationships/oleObject" Target="../embeddings/oleObject207.bin"/><Relationship Id="rId2" Type="http://schemas.openxmlformats.org/officeDocument/2006/relationships/slideLayout" Target="../slideLayouts/slideLayout20.xml"/><Relationship Id="rId1" Type="http://schemas.openxmlformats.org/officeDocument/2006/relationships/vmlDrawing" Target="../drawings/vmlDrawing28.vml"/><Relationship Id="rId6" Type="http://schemas.openxmlformats.org/officeDocument/2006/relationships/image" Target="../media/image194.wmf"/><Relationship Id="rId5" Type="http://schemas.openxmlformats.org/officeDocument/2006/relationships/oleObject" Target="../embeddings/oleObject206.bin"/><Relationship Id="rId4" Type="http://schemas.openxmlformats.org/officeDocument/2006/relationships/image" Target="../media/image193.emf"/></Relationships>
</file>

<file path=ppt/slides/_rels/slide3.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4.wmf"/><Relationship Id="rId2" Type="http://schemas.openxmlformats.org/officeDocument/2006/relationships/slideLayout" Target="../slideLayouts/slideLayout51.xml"/><Relationship Id="rId1" Type="http://schemas.openxmlformats.org/officeDocument/2006/relationships/vmlDrawing" Target="../drawings/vmlDrawing3.vml"/><Relationship Id="rId6" Type="http://schemas.openxmlformats.org/officeDocument/2006/relationships/image" Target="../media/image11.e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0.bin"/></Relationships>
</file>

<file path=ppt/slides/_rels/slide30.xml.rels><?xml version="1.0" encoding="UTF-8" standalone="yes"?>
<Relationships xmlns="http://schemas.openxmlformats.org/package/2006/relationships"><Relationship Id="rId8" Type="http://schemas.openxmlformats.org/officeDocument/2006/relationships/image" Target="../media/image198.wmf"/><Relationship Id="rId3" Type="http://schemas.openxmlformats.org/officeDocument/2006/relationships/oleObject" Target="../embeddings/oleObject208.bin"/><Relationship Id="rId7" Type="http://schemas.openxmlformats.org/officeDocument/2006/relationships/oleObject" Target="../embeddings/oleObject210.bin"/><Relationship Id="rId2" Type="http://schemas.openxmlformats.org/officeDocument/2006/relationships/slideLayout" Target="../slideLayouts/slideLayout21.xml"/><Relationship Id="rId1" Type="http://schemas.openxmlformats.org/officeDocument/2006/relationships/vmlDrawing" Target="../drawings/vmlDrawing29.vml"/><Relationship Id="rId6" Type="http://schemas.openxmlformats.org/officeDocument/2006/relationships/image" Target="../media/image197.wmf"/><Relationship Id="rId5" Type="http://schemas.openxmlformats.org/officeDocument/2006/relationships/oleObject" Target="../embeddings/oleObject209.bin"/><Relationship Id="rId4" Type="http://schemas.openxmlformats.org/officeDocument/2006/relationships/image" Target="../media/image196.wmf"/></Relationships>
</file>

<file path=ppt/slides/_rels/slide31.xml.rels><?xml version="1.0" encoding="UTF-8" standalone="yes"?>
<Relationships xmlns="http://schemas.openxmlformats.org/package/2006/relationships"><Relationship Id="rId13" Type="http://schemas.openxmlformats.org/officeDocument/2006/relationships/oleObject" Target="../embeddings/oleObject216.bin"/><Relationship Id="rId18" Type="http://schemas.openxmlformats.org/officeDocument/2006/relationships/image" Target="../media/image206.wmf"/><Relationship Id="rId26" Type="http://schemas.openxmlformats.org/officeDocument/2006/relationships/image" Target="../media/image210.wmf"/><Relationship Id="rId39" Type="http://schemas.openxmlformats.org/officeDocument/2006/relationships/oleObject" Target="../embeddings/oleObject229.bin"/><Relationship Id="rId21" Type="http://schemas.openxmlformats.org/officeDocument/2006/relationships/oleObject" Target="../embeddings/oleObject220.bin"/><Relationship Id="rId34" Type="http://schemas.openxmlformats.org/officeDocument/2006/relationships/image" Target="../media/image214.wmf"/><Relationship Id="rId7" Type="http://schemas.openxmlformats.org/officeDocument/2006/relationships/oleObject" Target="../embeddings/oleObject213.bin"/><Relationship Id="rId12" Type="http://schemas.openxmlformats.org/officeDocument/2006/relationships/image" Target="../media/image203.wmf"/><Relationship Id="rId17" Type="http://schemas.openxmlformats.org/officeDocument/2006/relationships/oleObject" Target="../embeddings/oleObject218.bin"/><Relationship Id="rId25" Type="http://schemas.openxmlformats.org/officeDocument/2006/relationships/oleObject" Target="../embeddings/oleObject222.bin"/><Relationship Id="rId33" Type="http://schemas.openxmlformats.org/officeDocument/2006/relationships/oleObject" Target="../embeddings/oleObject226.bin"/><Relationship Id="rId38" Type="http://schemas.openxmlformats.org/officeDocument/2006/relationships/image" Target="../media/image216.wmf"/><Relationship Id="rId2" Type="http://schemas.openxmlformats.org/officeDocument/2006/relationships/slideLayout" Target="../slideLayouts/slideLayout22.xml"/><Relationship Id="rId16" Type="http://schemas.openxmlformats.org/officeDocument/2006/relationships/image" Target="../media/image205.wmf"/><Relationship Id="rId20" Type="http://schemas.openxmlformats.org/officeDocument/2006/relationships/image" Target="../media/image207.wmf"/><Relationship Id="rId29" Type="http://schemas.openxmlformats.org/officeDocument/2006/relationships/oleObject" Target="../embeddings/oleObject224.bin"/><Relationship Id="rId1" Type="http://schemas.openxmlformats.org/officeDocument/2006/relationships/vmlDrawing" Target="../drawings/vmlDrawing30.vml"/><Relationship Id="rId6" Type="http://schemas.openxmlformats.org/officeDocument/2006/relationships/image" Target="../media/image200.wmf"/><Relationship Id="rId11" Type="http://schemas.openxmlformats.org/officeDocument/2006/relationships/oleObject" Target="../embeddings/oleObject215.bin"/><Relationship Id="rId24" Type="http://schemas.openxmlformats.org/officeDocument/2006/relationships/image" Target="../media/image209.wmf"/><Relationship Id="rId32" Type="http://schemas.openxmlformats.org/officeDocument/2006/relationships/image" Target="../media/image213.wmf"/><Relationship Id="rId37" Type="http://schemas.openxmlformats.org/officeDocument/2006/relationships/oleObject" Target="../embeddings/oleObject228.bin"/><Relationship Id="rId40" Type="http://schemas.openxmlformats.org/officeDocument/2006/relationships/image" Target="../media/image217.wmf"/><Relationship Id="rId5" Type="http://schemas.openxmlformats.org/officeDocument/2006/relationships/oleObject" Target="../embeddings/oleObject212.bin"/><Relationship Id="rId15" Type="http://schemas.openxmlformats.org/officeDocument/2006/relationships/oleObject" Target="../embeddings/oleObject217.bin"/><Relationship Id="rId23" Type="http://schemas.openxmlformats.org/officeDocument/2006/relationships/oleObject" Target="../embeddings/oleObject221.bin"/><Relationship Id="rId28" Type="http://schemas.openxmlformats.org/officeDocument/2006/relationships/image" Target="../media/image211.wmf"/><Relationship Id="rId36" Type="http://schemas.openxmlformats.org/officeDocument/2006/relationships/image" Target="../media/image215.wmf"/><Relationship Id="rId10" Type="http://schemas.openxmlformats.org/officeDocument/2006/relationships/image" Target="../media/image202.wmf"/><Relationship Id="rId19" Type="http://schemas.openxmlformats.org/officeDocument/2006/relationships/oleObject" Target="../embeddings/oleObject219.bin"/><Relationship Id="rId31" Type="http://schemas.openxmlformats.org/officeDocument/2006/relationships/oleObject" Target="../embeddings/oleObject225.bin"/><Relationship Id="rId4" Type="http://schemas.openxmlformats.org/officeDocument/2006/relationships/image" Target="../media/image199.wmf"/><Relationship Id="rId9" Type="http://schemas.openxmlformats.org/officeDocument/2006/relationships/oleObject" Target="../embeddings/oleObject214.bin"/><Relationship Id="rId14" Type="http://schemas.openxmlformats.org/officeDocument/2006/relationships/image" Target="../media/image204.wmf"/><Relationship Id="rId22" Type="http://schemas.openxmlformats.org/officeDocument/2006/relationships/image" Target="../media/image208.wmf"/><Relationship Id="rId27" Type="http://schemas.openxmlformats.org/officeDocument/2006/relationships/oleObject" Target="../embeddings/oleObject223.bin"/><Relationship Id="rId30" Type="http://schemas.openxmlformats.org/officeDocument/2006/relationships/image" Target="../media/image212.wmf"/><Relationship Id="rId35" Type="http://schemas.openxmlformats.org/officeDocument/2006/relationships/oleObject" Target="../embeddings/oleObject227.bin"/><Relationship Id="rId8" Type="http://schemas.openxmlformats.org/officeDocument/2006/relationships/image" Target="../media/image201.wmf"/><Relationship Id="rId3" Type="http://schemas.openxmlformats.org/officeDocument/2006/relationships/oleObject" Target="../embeddings/oleObject211.bin"/></Relationships>
</file>

<file path=ppt/slides/_rels/slide32.xml.rels><?xml version="1.0" encoding="UTF-8" standalone="yes"?>
<Relationships xmlns="http://schemas.openxmlformats.org/package/2006/relationships"><Relationship Id="rId8" Type="http://schemas.openxmlformats.org/officeDocument/2006/relationships/image" Target="../media/image220.wmf"/><Relationship Id="rId13" Type="http://schemas.openxmlformats.org/officeDocument/2006/relationships/oleObject" Target="../embeddings/oleObject235.bin"/><Relationship Id="rId18" Type="http://schemas.openxmlformats.org/officeDocument/2006/relationships/image" Target="../media/image225.wmf"/><Relationship Id="rId3" Type="http://schemas.openxmlformats.org/officeDocument/2006/relationships/oleObject" Target="../embeddings/oleObject230.bin"/><Relationship Id="rId7" Type="http://schemas.openxmlformats.org/officeDocument/2006/relationships/oleObject" Target="../embeddings/oleObject232.bin"/><Relationship Id="rId12" Type="http://schemas.openxmlformats.org/officeDocument/2006/relationships/image" Target="../media/image222.wmf"/><Relationship Id="rId17" Type="http://schemas.openxmlformats.org/officeDocument/2006/relationships/oleObject" Target="../embeddings/oleObject237.bin"/><Relationship Id="rId2" Type="http://schemas.openxmlformats.org/officeDocument/2006/relationships/slideLayout" Target="../slideLayouts/slideLayout23.xml"/><Relationship Id="rId16" Type="http://schemas.openxmlformats.org/officeDocument/2006/relationships/image" Target="../media/image224.wmf"/><Relationship Id="rId20" Type="http://schemas.openxmlformats.org/officeDocument/2006/relationships/image" Target="../media/image226.wmf"/><Relationship Id="rId1" Type="http://schemas.openxmlformats.org/officeDocument/2006/relationships/vmlDrawing" Target="../drawings/vmlDrawing31.vml"/><Relationship Id="rId6" Type="http://schemas.openxmlformats.org/officeDocument/2006/relationships/image" Target="../media/image219.wmf"/><Relationship Id="rId11" Type="http://schemas.openxmlformats.org/officeDocument/2006/relationships/oleObject" Target="../embeddings/oleObject234.bin"/><Relationship Id="rId5" Type="http://schemas.openxmlformats.org/officeDocument/2006/relationships/oleObject" Target="../embeddings/oleObject231.bin"/><Relationship Id="rId15" Type="http://schemas.openxmlformats.org/officeDocument/2006/relationships/oleObject" Target="../embeddings/oleObject236.bin"/><Relationship Id="rId10" Type="http://schemas.openxmlformats.org/officeDocument/2006/relationships/image" Target="../media/image221.wmf"/><Relationship Id="rId19" Type="http://schemas.openxmlformats.org/officeDocument/2006/relationships/oleObject" Target="../embeddings/oleObject238.bin"/><Relationship Id="rId4" Type="http://schemas.openxmlformats.org/officeDocument/2006/relationships/image" Target="../media/image218.wmf"/><Relationship Id="rId9" Type="http://schemas.openxmlformats.org/officeDocument/2006/relationships/oleObject" Target="../embeddings/oleObject233.bin"/><Relationship Id="rId14" Type="http://schemas.openxmlformats.org/officeDocument/2006/relationships/image" Target="../media/image223.wmf"/></Relationships>
</file>

<file path=ppt/slides/_rels/slide33.xml.rels><?xml version="1.0" encoding="UTF-8" standalone="yes"?>
<Relationships xmlns="http://schemas.openxmlformats.org/package/2006/relationships"><Relationship Id="rId8" Type="http://schemas.openxmlformats.org/officeDocument/2006/relationships/image" Target="../media/image229.wmf"/><Relationship Id="rId13" Type="http://schemas.openxmlformats.org/officeDocument/2006/relationships/oleObject" Target="../embeddings/oleObject244.bin"/><Relationship Id="rId18" Type="http://schemas.openxmlformats.org/officeDocument/2006/relationships/image" Target="../media/image234.wmf"/><Relationship Id="rId3" Type="http://schemas.openxmlformats.org/officeDocument/2006/relationships/oleObject" Target="../embeddings/oleObject239.bin"/><Relationship Id="rId7" Type="http://schemas.openxmlformats.org/officeDocument/2006/relationships/oleObject" Target="../embeddings/oleObject241.bin"/><Relationship Id="rId12" Type="http://schemas.openxmlformats.org/officeDocument/2006/relationships/image" Target="../media/image231.wmf"/><Relationship Id="rId17" Type="http://schemas.openxmlformats.org/officeDocument/2006/relationships/oleObject" Target="../embeddings/oleObject246.bin"/><Relationship Id="rId2" Type="http://schemas.openxmlformats.org/officeDocument/2006/relationships/slideLayout" Target="../slideLayouts/slideLayout24.xml"/><Relationship Id="rId16" Type="http://schemas.openxmlformats.org/officeDocument/2006/relationships/image" Target="../media/image233.wmf"/><Relationship Id="rId1" Type="http://schemas.openxmlformats.org/officeDocument/2006/relationships/vmlDrawing" Target="../drawings/vmlDrawing32.vml"/><Relationship Id="rId6" Type="http://schemas.openxmlformats.org/officeDocument/2006/relationships/image" Target="../media/image228.wmf"/><Relationship Id="rId11" Type="http://schemas.openxmlformats.org/officeDocument/2006/relationships/oleObject" Target="../embeddings/oleObject243.bin"/><Relationship Id="rId5" Type="http://schemas.openxmlformats.org/officeDocument/2006/relationships/oleObject" Target="../embeddings/oleObject240.bin"/><Relationship Id="rId15" Type="http://schemas.openxmlformats.org/officeDocument/2006/relationships/oleObject" Target="../embeddings/oleObject245.bin"/><Relationship Id="rId10" Type="http://schemas.openxmlformats.org/officeDocument/2006/relationships/image" Target="../media/image230.wmf"/><Relationship Id="rId4" Type="http://schemas.openxmlformats.org/officeDocument/2006/relationships/image" Target="../media/image227.wmf"/><Relationship Id="rId9" Type="http://schemas.openxmlformats.org/officeDocument/2006/relationships/oleObject" Target="../embeddings/oleObject242.bin"/><Relationship Id="rId14" Type="http://schemas.openxmlformats.org/officeDocument/2006/relationships/image" Target="../media/image232.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47.bin"/><Relationship Id="rId2" Type="http://schemas.openxmlformats.org/officeDocument/2006/relationships/slideLayout" Target="../slideLayouts/slideLayout25.xml"/><Relationship Id="rId1" Type="http://schemas.openxmlformats.org/officeDocument/2006/relationships/vmlDrawing" Target="../drawings/vmlDrawing33.vml"/><Relationship Id="rId6" Type="http://schemas.openxmlformats.org/officeDocument/2006/relationships/image" Target="../media/image236.wmf"/><Relationship Id="rId5" Type="http://schemas.openxmlformats.org/officeDocument/2006/relationships/oleObject" Target="../embeddings/oleObject248.bin"/><Relationship Id="rId4" Type="http://schemas.openxmlformats.org/officeDocument/2006/relationships/image" Target="../media/image235.wmf"/></Relationships>
</file>

<file path=ppt/slides/_rels/slide35.xml.rels><?xml version="1.0" encoding="UTF-8" standalone="yes"?>
<Relationships xmlns="http://schemas.openxmlformats.org/package/2006/relationships"><Relationship Id="rId8" Type="http://schemas.openxmlformats.org/officeDocument/2006/relationships/image" Target="../media/image239.emf"/><Relationship Id="rId13" Type="http://schemas.openxmlformats.org/officeDocument/2006/relationships/oleObject" Target="../embeddings/oleObject254.bin"/><Relationship Id="rId3" Type="http://schemas.openxmlformats.org/officeDocument/2006/relationships/oleObject" Target="../embeddings/oleObject249.bin"/><Relationship Id="rId7" Type="http://schemas.openxmlformats.org/officeDocument/2006/relationships/oleObject" Target="../embeddings/oleObject251.bin"/><Relationship Id="rId12" Type="http://schemas.openxmlformats.org/officeDocument/2006/relationships/image" Target="../media/image241.emf"/><Relationship Id="rId2" Type="http://schemas.openxmlformats.org/officeDocument/2006/relationships/slideLayout" Target="../slideLayouts/slideLayout26.xml"/><Relationship Id="rId1" Type="http://schemas.openxmlformats.org/officeDocument/2006/relationships/vmlDrawing" Target="../drawings/vmlDrawing34.vml"/><Relationship Id="rId6" Type="http://schemas.openxmlformats.org/officeDocument/2006/relationships/image" Target="../media/image238.wmf"/><Relationship Id="rId11" Type="http://schemas.openxmlformats.org/officeDocument/2006/relationships/oleObject" Target="../embeddings/oleObject253.bin"/><Relationship Id="rId5" Type="http://schemas.openxmlformats.org/officeDocument/2006/relationships/oleObject" Target="../embeddings/oleObject250.bin"/><Relationship Id="rId10" Type="http://schemas.openxmlformats.org/officeDocument/2006/relationships/image" Target="../media/image240.emf"/><Relationship Id="rId4" Type="http://schemas.openxmlformats.org/officeDocument/2006/relationships/image" Target="../media/image237.wmf"/><Relationship Id="rId9" Type="http://schemas.openxmlformats.org/officeDocument/2006/relationships/oleObject" Target="../embeddings/oleObject252.bin"/><Relationship Id="rId14" Type="http://schemas.openxmlformats.org/officeDocument/2006/relationships/image" Target="../media/image242.emf"/></Relationships>
</file>

<file path=ppt/slides/_rels/slide36.xml.rels><?xml version="1.0" encoding="UTF-8" standalone="yes"?>
<Relationships xmlns="http://schemas.openxmlformats.org/package/2006/relationships"><Relationship Id="rId8" Type="http://schemas.openxmlformats.org/officeDocument/2006/relationships/image" Target="../media/image245.wmf"/><Relationship Id="rId13" Type="http://schemas.openxmlformats.org/officeDocument/2006/relationships/oleObject" Target="../embeddings/oleObject260.bin"/><Relationship Id="rId3" Type="http://schemas.openxmlformats.org/officeDocument/2006/relationships/oleObject" Target="../embeddings/oleObject255.bin"/><Relationship Id="rId7" Type="http://schemas.openxmlformats.org/officeDocument/2006/relationships/oleObject" Target="../embeddings/oleObject257.bin"/><Relationship Id="rId12" Type="http://schemas.openxmlformats.org/officeDocument/2006/relationships/image" Target="../media/image247.wmf"/><Relationship Id="rId2" Type="http://schemas.openxmlformats.org/officeDocument/2006/relationships/slideLayout" Target="../slideLayouts/slideLayout27.xml"/><Relationship Id="rId1" Type="http://schemas.openxmlformats.org/officeDocument/2006/relationships/vmlDrawing" Target="../drawings/vmlDrawing35.vml"/><Relationship Id="rId6" Type="http://schemas.openxmlformats.org/officeDocument/2006/relationships/image" Target="../media/image244.emf"/><Relationship Id="rId11" Type="http://schemas.openxmlformats.org/officeDocument/2006/relationships/oleObject" Target="../embeddings/oleObject259.bin"/><Relationship Id="rId5" Type="http://schemas.openxmlformats.org/officeDocument/2006/relationships/oleObject" Target="../embeddings/oleObject256.bin"/><Relationship Id="rId10" Type="http://schemas.openxmlformats.org/officeDocument/2006/relationships/image" Target="../media/image246.emf"/><Relationship Id="rId4" Type="http://schemas.openxmlformats.org/officeDocument/2006/relationships/image" Target="../media/image243.emf"/><Relationship Id="rId9" Type="http://schemas.openxmlformats.org/officeDocument/2006/relationships/oleObject" Target="../embeddings/oleObject258.bin"/><Relationship Id="rId14" Type="http://schemas.openxmlformats.org/officeDocument/2006/relationships/image" Target="../media/image248.wmf"/></Relationships>
</file>

<file path=ppt/slides/_rels/slide37.xml.rels><?xml version="1.0" encoding="UTF-8" standalone="yes"?>
<Relationships xmlns="http://schemas.openxmlformats.org/package/2006/relationships"><Relationship Id="rId8" Type="http://schemas.openxmlformats.org/officeDocument/2006/relationships/image" Target="../media/image251.emf"/><Relationship Id="rId3" Type="http://schemas.openxmlformats.org/officeDocument/2006/relationships/oleObject" Target="../embeddings/oleObject261.bin"/><Relationship Id="rId7" Type="http://schemas.openxmlformats.org/officeDocument/2006/relationships/oleObject" Target="../embeddings/oleObject263.bin"/><Relationship Id="rId12" Type="http://schemas.openxmlformats.org/officeDocument/2006/relationships/image" Target="../media/image253.wmf"/><Relationship Id="rId2" Type="http://schemas.openxmlformats.org/officeDocument/2006/relationships/slideLayout" Target="../slideLayouts/slideLayout28.xml"/><Relationship Id="rId1" Type="http://schemas.openxmlformats.org/officeDocument/2006/relationships/vmlDrawing" Target="../drawings/vmlDrawing36.vml"/><Relationship Id="rId6" Type="http://schemas.openxmlformats.org/officeDocument/2006/relationships/image" Target="../media/image250.wmf"/><Relationship Id="rId11" Type="http://schemas.openxmlformats.org/officeDocument/2006/relationships/oleObject" Target="../embeddings/oleObject265.bin"/><Relationship Id="rId5" Type="http://schemas.openxmlformats.org/officeDocument/2006/relationships/oleObject" Target="../embeddings/oleObject262.bin"/><Relationship Id="rId10" Type="http://schemas.openxmlformats.org/officeDocument/2006/relationships/image" Target="../media/image252.emf"/><Relationship Id="rId4" Type="http://schemas.openxmlformats.org/officeDocument/2006/relationships/image" Target="../media/image249.wmf"/><Relationship Id="rId9" Type="http://schemas.openxmlformats.org/officeDocument/2006/relationships/oleObject" Target="../embeddings/oleObject264.bin"/></Relationships>
</file>

<file path=ppt/slides/_rels/slide38.xml.rels><?xml version="1.0" encoding="UTF-8" standalone="yes"?>
<Relationships xmlns="http://schemas.openxmlformats.org/package/2006/relationships"><Relationship Id="rId8" Type="http://schemas.openxmlformats.org/officeDocument/2006/relationships/image" Target="../media/image249.wmf"/><Relationship Id="rId3" Type="http://schemas.openxmlformats.org/officeDocument/2006/relationships/oleObject" Target="../embeddings/oleObject266.bin"/><Relationship Id="rId7" Type="http://schemas.openxmlformats.org/officeDocument/2006/relationships/oleObject" Target="../embeddings/oleObject268.bin"/><Relationship Id="rId2" Type="http://schemas.openxmlformats.org/officeDocument/2006/relationships/slideLayout" Target="../slideLayouts/slideLayout29.xml"/><Relationship Id="rId1" Type="http://schemas.openxmlformats.org/officeDocument/2006/relationships/vmlDrawing" Target="../drawings/vmlDrawing37.vml"/><Relationship Id="rId6" Type="http://schemas.openxmlformats.org/officeDocument/2006/relationships/image" Target="../media/image255.wmf"/><Relationship Id="rId5" Type="http://schemas.openxmlformats.org/officeDocument/2006/relationships/oleObject" Target="../embeddings/oleObject267.bin"/><Relationship Id="rId10" Type="http://schemas.openxmlformats.org/officeDocument/2006/relationships/image" Target="../media/image256.wmf"/><Relationship Id="rId4" Type="http://schemas.openxmlformats.org/officeDocument/2006/relationships/image" Target="../media/image254.emf"/><Relationship Id="rId9" Type="http://schemas.openxmlformats.org/officeDocument/2006/relationships/oleObject" Target="../embeddings/oleObject269.bin"/></Relationships>
</file>

<file path=ppt/slides/_rels/slide39.xml.rels><?xml version="1.0" encoding="UTF-8" standalone="yes"?>
<Relationships xmlns="http://schemas.openxmlformats.org/package/2006/relationships"><Relationship Id="rId8" Type="http://schemas.openxmlformats.org/officeDocument/2006/relationships/image" Target="../media/image259.wmf"/><Relationship Id="rId13" Type="http://schemas.openxmlformats.org/officeDocument/2006/relationships/oleObject" Target="../embeddings/oleObject275.bin"/><Relationship Id="rId18" Type="http://schemas.openxmlformats.org/officeDocument/2006/relationships/image" Target="../media/image264.wmf"/><Relationship Id="rId3" Type="http://schemas.openxmlformats.org/officeDocument/2006/relationships/oleObject" Target="../embeddings/oleObject270.bin"/><Relationship Id="rId7" Type="http://schemas.openxmlformats.org/officeDocument/2006/relationships/oleObject" Target="../embeddings/oleObject272.bin"/><Relationship Id="rId12" Type="http://schemas.openxmlformats.org/officeDocument/2006/relationships/image" Target="../media/image261.wmf"/><Relationship Id="rId17" Type="http://schemas.openxmlformats.org/officeDocument/2006/relationships/oleObject" Target="../embeddings/oleObject277.bin"/><Relationship Id="rId2" Type="http://schemas.openxmlformats.org/officeDocument/2006/relationships/slideLayout" Target="../slideLayouts/slideLayout30.xml"/><Relationship Id="rId16" Type="http://schemas.openxmlformats.org/officeDocument/2006/relationships/image" Target="../media/image263.emf"/><Relationship Id="rId1" Type="http://schemas.openxmlformats.org/officeDocument/2006/relationships/vmlDrawing" Target="../drawings/vmlDrawing38.vml"/><Relationship Id="rId6" Type="http://schemas.openxmlformats.org/officeDocument/2006/relationships/image" Target="../media/image258.wmf"/><Relationship Id="rId11" Type="http://schemas.openxmlformats.org/officeDocument/2006/relationships/oleObject" Target="../embeddings/oleObject274.bin"/><Relationship Id="rId5" Type="http://schemas.openxmlformats.org/officeDocument/2006/relationships/oleObject" Target="../embeddings/oleObject271.bin"/><Relationship Id="rId15" Type="http://schemas.openxmlformats.org/officeDocument/2006/relationships/oleObject" Target="../embeddings/oleObject276.bin"/><Relationship Id="rId10" Type="http://schemas.openxmlformats.org/officeDocument/2006/relationships/image" Target="../media/image260.wmf"/><Relationship Id="rId4" Type="http://schemas.openxmlformats.org/officeDocument/2006/relationships/image" Target="../media/image257.emf"/><Relationship Id="rId9" Type="http://schemas.openxmlformats.org/officeDocument/2006/relationships/oleObject" Target="../embeddings/oleObject273.bin"/><Relationship Id="rId14" Type="http://schemas.openxmlformats.org/officeDocument/2006/relationships/image" Target="../media/image262.wmf"/></Relationships>
</file>

<file path=ppt/slides/_rels/slide4.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52.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13.bin"/><Relationship Id="rId4" Type="http://schemas.openxmlformats.org/officeDocument/2006/relationships/image" Target="../media/image15.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8.bin"/><Relationship Id="rId2" Type="http://schemas.openxmlformats.org/officeDocument/2006/relationships/slideLayout" Target="../slideLayouts/slideLayout31.xml"/><Relationship Id="rId1" Type="http://schemas.openxmlformats.org/officeDocument/2006/relationships/vmlDrawing" Target="../drawings/vmlDrawing39.vml"/><Relationship Id="rId6" Type="http://schemas.openxmlformats.org/officeDocument/2006/relationships/image" Target="../media/image266.emf"/><Relationship Id="rId5" Type="http://schemas.openxmlformats.org/officeDocument/2006/relationships/oleObject" Target="../embeddings/oleObject279.bin"/><Relationship Id="rId4" Type="http://schemas.openxmlformats.org/officeDocument/2006/relationships/image" Target="../media/image265.wmf"/></Relationships>
</file>

<file path=ppt/slides/_rels/slide41.xml.rels><?xml version="1.0" encoding="UTF-8" standalone="yes"?>
<Relationships xmlns="http://schemas.openxmlformats.org/package/2006/relationships"><Relationship Id="rId8" Type="http://schemas.openxmlformats.org/officeDocument/2006/relationships/image" Target="../media/image269.wmf"/><Relationship Id="rId13" Type="http://schemas.openxmlformats.org/officeDocument/2006/relationships/oleObject" Target="../embeddings/oleObject285.bin"/><Relationship Id="rId3" Type="http://schemas.openxmlformats.org/officeDocument/2006/relationships/oleObject" Target="../embeddings/oleObject280.bin"/><Relationship Id="rId7" Type="http://schemas.openxmlformats.org/officeDocument/2006/relationships/oleObject" Target="../embeddings/oleObject282.bin"/><Relationship Id="rId12" Type="http://schemas.openxmlformats.org/officeDocument/2006/relationships/image" Target="../media/image271.wmf"/><Relationship Id="rId2" Type="http://schemas.openxmlformats.org/officeDocument/2006/relationships/slideLayout" Target="../slideLayouts/slideLayout32.xml"/><Relationship Id="rId1" Type="http://schemas.openxmlformats.org/officeDocument/2006/relationships/vmlDrawing" Target="../drawings/vmlDrawing40.vml"/><Relationship Id="rId6" Type="http://schemas.openxmlformats.org/officeDocument/2006/relationships/image" Target="../media/image268.wmf"/><Relationship Id="rId11" Type="http://schemas.openxmlformats.org/officeDocument/2006/relationships/oleObject" Target="../embeddings/oleObject284.bin"/><Relationship Id="rId5" Type="http://schemas.openxmlformats.org/officeDocument/2006/relationships/oleObject" Target="../embeddings/oleObject281.bin"/><Relationship Id="rId10" Type="http://schemas.openxmlformats.org/officeDocument/2006/relationships/image" Target="../media/image270.wmf"/><Relationship Id="rId4" Type="http://schemas.openxmlformats.org/officeDocument/2006/relationships/image" Target="../media/image267.emf"/><Relationship Id="rId9" Type="http://schemas.openxmlformats.org/officeDocument/2006/relationships/oleObject" Target="../embeddings/oleObject283.bin"/><Relationship Id="rId14" Type="http://schemas.openxmlformats.org/officeDocument/2006/relationships/image" Target="../media/image272.wmf"/></Relationships>
</file>

<file path=ppt/slides/_rels/slide42.xml.rels><?xml version="1.0" encoding="UTF-8" standalone="yes"?>
<Relationships xmlns="http://schemas.openxmlformats.org/package/2006/relationships"><Relationship Id="rId8" Type="http://schemas.openxmlformats.org/officeDocument/2006/relationships/image" Target="../media/image275.emf"/><Relationship Id="rId13" Type="http://schemas.openxmlformats.org/officeDocument/2006/relationships/oleObject" Target="../embeddings/oleObject291.bin"/><Relationship Id="rId18" Type="http://schemas.openxmlformats.org/officeDocument/2006/relationships/image" Target="../media/image279.wmf"/><Relationship Id="rId3" Type="http://schemas.openxmlformats.org/officeDocument/2006/relationships/oleObject" Target="../embeddings/oleObject286.bin"/><Relationship Id="rId7" Type="http://schemas.openxmlformats.org/officeDocument/2006/relationships/oleObject" Target="../embeddings/oleObject288.bin"/><Relationship Id="rId12" Type="http://schemas.openxmlformats.org/officeDocument/2006/relationships/image" Target="../media/image277.emf"/><Relationship Id="rId17" Type="http://schemas.openxmlformats.org/officeDocument/2006/relationships/oleObject" Target="../embeddings/oleObject293.bin"/><Relationship Id="rId2" Type="http://schemas.openxmlformats.org/officeDocument/2006/relationships/slideLayout" Target="../slideLayouts/slideLayout33.xml"/><Relationship Id="rId16" Type="http://schemas.openxmlformats.org/officeDocument/2006/relationships/image" Target="../media/image249.wmf"/><Relationship Id="rId1" Type="http://schemas.openxmlformats.org/officeDocument/2006/relationships/vmlDrawing" Target="../drawings/vmlDrawing41.vml"/><Relationship Id="rId6" Type="http://schemas.openxmlformats.org/officeDocument/2006/relationships/image" Target="../media/image274.emf"/><Relationship Id="rId11" Type="http://schemas.openxmlformats.org/officeDocument/2006/relationships/oleObject" Target="../embeddings/oleObject290.bin"/><Relationship Id="rId5" Type="http://schemas.openxmlformats.org/officeDocument/2006/relationships/oleObject" Target="../embeddings/oleObject287.bin"/><Relationship Id="rId15" Type="http://schemas.openxmlformats.org/officeDocument/2006/relationships/oleObject" Target="../embeddings/oleObject292.bin"/><Relationship Id="rId10" Type="http://schemas.openxmlformats.org/officeDocument/2006/relationships/image" Target="../media/image276.emf"/><Relationship Id="rId4" Type="http://schemas.openxmlformats.org/officeDocument/2006/relationships/image" Target="../media/image273.wmf"/><Relationship Id="rId9" Type="http://schemas.openxmlformats.org/officeDocument/2006/relationships/oleObject" Target="../embeddings/oleObject289.bin"/><Relationship Id="rId14" Type="http://schemas.openxmlformats.org/officeDocument/2006/relationships/image" Target="../media/image278.emf"/></Relationships>
</file>

<file path=ppt/slides/_rels/slide43.xml.rels><?xml version="1.0" encoding="UTF-8" standalone="yes"?>
<Relationships xmlns="http://schemas.openxmlformats.org/package/2006/relationships"><Relationship Id="rId8" Type="http://schemas.openxmlformats.org/officeDocument/2006/relationships/image" Target="../media/image281.wmf"/><Relationship Id="rId13" Type="http://schemas.openxmlformats.org/officeDocument/2006/relationships/oleObject" Target="../embeddings/oleObject299.bin"/><Relationship Id="rId3" Type="http://schemas.openxmlformats.org/officeDocument/2006/relationships/oleObject" Target="../embeddings/oleObject294.bin"/><Relationship Id="rId7" Type="http://schemas.openxmlformats.org/officeDocument/2006/relationships/oleObject" Target="../embeddings/oleObject296.bin"/><Relationship Id="rId12" Type="http://schemas.openxmlformats.org/officeDocument/2006/relationships/image" Target="../media/image283.wmf"/><Relationship Id="rId2" Type="http://schemas.openxmlformats.org/officeDocument/2006/relationships/slideLayout" Target="../slideLayouts/slideLayout34.xml"/><Relationship Id="rId16" Type="http://schemas.openxmlformats.org/officeDocument/2006/relationships/image" Target="../media/image284.wmf"/><Relationship Id="rId1" Type="http://schemas.openxmlformats.org/officeDocument/2006/relationships/vmlDrawing" Target="../drawings/vmlDrawing42.vml"/><Relationship Id="rId6" Type="http://schemas.openxmlformats.org/officeDocument/2006/relationships/image" Target="../media/image249.wmf"/><Relationship Id="rId11" Type="http://schemas.openxmlformats.org/officeDocument/2006/relationships/oleObject" Target="../embeddings/oleObject298.bin"/><Relationship Id="rId5" Type="http://schemas.openxmlformats.org/officeDocument/2006/relationships/oleObject" Target="../embeddings/oleObject295.bin"/><Relationship Id="rId15" Type="http://schemas.openxmlformats.org/officeDocument/2006/relationships/oleObject" Target="../embeddings/oleObject300.bin"/><Relationship Id="rId10" Type="http://schemas.openxmlformats.org/officeDocument/2006/relationships/image" Target="../media/image282.emf"/><Relationship Id="rId4" Type="http://schemas.openxmlformats.org/officeDocument/2006/relationships/image" Target="../media/image280.emf"/><Relationship Id="rId9" Type="http://schemas.openxmlformats.org/officeDocument/2006/relationships/oleObject" Target="../embeddings/oleObject297.bin"/><Relationship Id="rId14" Type="http://schemas.openxmlformats.org/officeDocument/2006/relationships/image" Target="../media/image259.wmf"/></Relationships>
</file>

<file path=ppt/slides/_rels/slide44.xml.rels><?xml version="1.0" encoding="UTF-8" standalone="yes"?>
<Relationships xmlns="http://schemas.openxmlformats.org/package/2006/relationships"><Relationship Id="rId8" Type="http://schemas.openxmlformats.org/officeDocument/2006/relationships/image" Target="../media/image286.wmf"/><Relationship Id="rId13" Type="http://schemas.openxmlformats.org/officeDocument/2006/relationships/oleObject" Target="../embeddings/oleObject306.bin"/><Relationship Id="rId3" Type="http://schemas.openxmlformats.org/officeDocument/2006/relationships/oleObject" Target="../embeddings/oleObject301.bin"/><Relationship Id="rId7" Type="http://schemas.openxmlformats.org/officeDocument/2006/relationships/oleObject" Target="../embeddings/oleObject303.bin"/><Relationship Id="rId12" Type="http://schemas.openxmlformats.org/officeDocument/2006/relationships/image" Target="../media/image271.wmf"/><Relationship Id="rId2" Type="http://schemas.openxmlformats.org/officeDocument/2006/relationships/slideLayout" Target="../slideLayouts/slideLayout35.xml"/><Relationship Id="rId1" Type="http://schemas.openxmlformats.org/officeDocument/2006/relationships/vmlDrawing" Target="../drawings/vmlDrawing43.vml"/><Relationship Id="rId6" Type="http://schemas.openxmlformats.org/officeDocument/2006/relationships/image" Target="../media/image285.emf"/><Relationship Id="rId11" Type="http://schemas.openxmlformats.org/officeDocument/2006/relationships/oleObject" Target="../embeddings/oleObject305.bin"/><Relationship Id="rId5" Type="http://schemas.openxmlformats.org/officeDocument/2006/relationships/oleObject" Target="../embeddings/oleObject302.bin"/><Relationship Id="rId10" Type="http://schemas.openxmlformats.org/officeDocument/2006/relationships/image" Target="../media/image270.wmf"/><Relationship Id="rId4" Type="http://schemas.openxmlformats.org/officeDocument/2006/relationships/image" Target="../media/image262.wmf"/><Relationship Id="rId9" Type="http://schemas.openxmlformats.org/officeDocument/2006/relationships/oleObject" Target="../embeddings/oleObject304.bin"/><Relationship Id="rId14" Type="http://schemas.openxmlformats.org/officeDocument/2006/relationships/image" Target="../media/image269.wmf"/></Relationships>
</file>

<file path=ppt/slides/_rels/slide45.xml.rels><?xml version="1.0" encoding="UTF-8" standalone="yes"?>
<Relationships xmlns="http://schemas.openxmlformats.org/package/2006/relationships"><Relationship Id="rId8" Type="http://schemas.openxmlformats.org/officeDocument/2006/relationships/image" Target="../media/image288.emf"/><Relationship Id="rId3" Type="http://schemas.openxmlformats.org/officeDocument/2006/relationships/oleObject" Target="../embeddings/oleObject307.bin"/><Relationship Id="rId7" Type="http://schemas.openxmlformats.org/officeDocument/2006/relationships/oleObject" Target="../embeddings/oleObject309.bin"/><Relationship Id="rId2" Type="http://schemas.openxmlformats.org/officeDocument/2006/relationships/slideLayout" Target="../slideLayouts/slideLayout36.xml"/><Relationship Id="rId1" Type="http://schemas.openxmlformats.org/officeDocument/2006/relationships/vmlDrawing" Target="../drawings/vmlDrawing44.vml"/><Relationship Id="rId6" Type="http://schemas.openxmlformats.org/officeDocument/2006/relationships/image" Target="../media/image272.wmf"/><Relationship Id="rId5" Type="http://schemas.openxmlformats.org/officeDocument/2006/relationships/oleObject" Target="../embeddings/oleObject308.bin"/><Relationship Id="rId10" Type="http://schemas.openxmlformats.org/officeDocument/2006/relationships/image" Target="../media/image289.wmf"/><Relationship Id="rId4" Type="http://schemas.openxmlformats.org/officeDocument/2006/relationships/image" Target="../media/image287.wmf"/><Relationship Id="rId9" Type="http://schemas.openxmlformats.org/officeDocument/2006/relationships/oleObject" Target="../embeddings/oleObject310.bin"/></Relationships>
</file>

<file path=ppt/slides/_rels/slide46.xml.rels><?xml version="1.0" encoding="UTF-8" standalone="yes"?>
<Relationships xmlns="http://schemas.openxmlformats.org/package/2006/relationships"><Relationship Id="rId8" Type="http://schemas.openxmlformats.org/officeDocument/2006/relationships/image" Target="../media/image292.emf"/><Relationship Id="rId13" Type="http://schemas.openxmlformats.org/officeDocument/2006/relationships/oleObject" Target="../embeddings/oleObject316.bin"/><Relationship Id="rId18" Type="http://schemas.openxmlformats.org/officeDocument/2006/relationships/image" Target="../media/image296.wmf"/><Relationship Id="rId3" Type="http://schemas.openxmlformats.org/officeDocument/2006/relationships/oleObject" Target="../embeddings/oleObject311.bin"/><Relationship Id="rId7" Type="http://schemas.openxmlformats.org/officeDocument/2006/relationships/oleObject" Target="../embeddings/oleObject313.bin"/><Relationship Id="rId12" Type="http://schemas.openxmlformats.org/officeDocument/2006/relationships/image" Target="../media/image294.emf"/><Relationship Id="rId17" Type="http://schemas.openxmlformats.org/officeDocument/2006/relationships/oleObject" Target="../embeddings/oleObject318.bin"/><Relationship Id="rId2" Type="http://schemas.openxmlformats.org/officeDocument/2006/relationships/slideLayout" Target="../slideLayouts/slideLayout37.xml"/><Relationship Id="rId16" Type="http://schemas.openxmlformats.org/officeDocument/2006/relationships/image" Target="../media/image249.wmf"/><Relationship Id="rId1" Type="http://schemas.openxmlformats.org/officeDocument/2006/relationships/vmlDrawing" Target="../drawings/vmlDrawing45.vml"/><Relationship Id="rId6" Type="http://schemas.openxmlformats.org/officeDocument/2006/relationships/image" Target="../media/image291.emf"/><Relationship Id="rId11" Type="http://schemas.openxmlformats.org/officeDocument/2006/relationships/oleObject" Target="../embeddings/oleObject315.bin"/><Relationship Id="rId5" Type="http://schemas.openxmlformats.org/officeDocument/2006/relationships/oleObject" Target="../embeddings/oleObject312.bin"/><Relationship Id="rId15" Type="http://schemas.openxmlformats.org/officeDocument/2006/relationships/oleObject" Target="../embeddings/oleObject317.bin"/><Relationship Id="rId10" Type="http://schemas.openxmlformats.org/officeDocument/2006/relationships/image" Target="../media/image293.emf"/><Relationship Id="rId4" Type="http://schemas.openxmlformats.org/officeDocument/2006/relationships/image" Target="../media/image290.wmf"/><Relationship Id="rId9" Type="http://schemas.openxmlformats.org/officeDocument/2006/relationships/oleObject" Target="../embeddings/oleObject314.bin"/><Relationship Id="rId14" Type="http://schemas.openxmlformats.org/officeDocument/2006/relationships/image" Target="../media/image295.emf"/></Relationships>
</file>

<file path=ppt/slides/_rels/slide47.xml.rels><?xml version="1.0" encoding="UTF-8" standalone="yes"?>
<Relationships xmlns="http://schemas.openxmlformats.org/package/2006/relationships"><Relationship Id="rId8" Type="http://schemas.openxmlformats.org/officeDocument/2006/relationships/image" Target="../media/image298.wmf"/><Relationship Id="rId13" Type="http://schemas.openxmlformats.org/officeDocument/2006/relationships/oleObject" Target="../embeddings/oleObject324.bin"/><Relationship Id="rId3" Type="http://schemas.openxmlformats.org/officeDocument/2006/relationships/oleObject" Target="../embeddings/oleObject319.bin"/><Relationship Id="rId7" Type="http://schemas.openxmlformats.org/officeDocument/2006/relationships/oleObject" Target="../embeddings/oleObject321.bin"/><Relationship Id="rId12" Type="http://schemas.openxmlformats.org/officeDocument/2006/relationships/image" Target="../media/image300.wmf"/><Relationship Id="rId2" Type="http://schemas.openxmlformats.org/officeDocument/2006/relationships/slideLayout" Target="../slideLayouts/slideLayout38.xml"/><Relationship Id="rId16" Type="http://schemas.openxmlformats.org/officeDocument/2006/relationships/image" Target="../media/image301.wmf"/><Relationship Id="rId1" Type="http://schemas.openxmlformats.org/officeDocument/2006/relationships/vmlDrawing" Target="../drawings/vmlDrawing46.vml"/><Relationship Id="rId6" Type="http://schemas.openxmlformats.org/officeDocument/2006/relationships/image" Target="../media/image249.wmf"/><Relationship Id="rId11" Type="http://schemas.openxmlformats.org/officeDocument/2006/relationships/oleObject" Target="../embeddings/oleObject323.bin"/><Relationship Id="rId5" Type="http://schemas.openxmlformats.org/officeDocument/2006/relationships/oleObject" Target="../embeddings/oleObject320.bin"/><Relationship Id="rId15" Type="http://schemas.openxmlformats.org/officeDocument/2006/relationships/oleObject" Target="../embeddings/oleObject325.bin"/><Relationship Id="rId10" Type="http://schemas.openxmlformats.org/officeDocument/2006/relationships/image" Target="../media/image299.emf"/><Relationship Id="rId4" Type="http://schemas.openxmlformats.org/officeDocument/2006/relationships/image" Target="../media/image297.emf"/><Relationship Id="rId9" Type="http://schemas.openxmlformats.org/officeDocument/2006/relationships/oleObject" Target="../embeddings/oleObject322.bin"/><Relationship Id="rId14" Type="http://schemas.openxmlformats.org/officeDocument/2006/relationships/image" Target="../media/image259.wmf"/></Relationships>
</file>

<file path=ppt/slides/_rels/slide48.xml.rels><?xml version="1.0" encoding="UTF-8" standalone="yes"?>
<Relationships xmlns="http://schemas.openxmlformats.org/package/2006/relationships"><Relationship Id="rId8" Type="http://schemas.openxmlformats.org/officeDocument/2006/relationships/image" Target="../media/image303.wmf"/><Relationship Id="rId13" Type="http://schemas.openxmlformats.org/officeDocument/2006/relationships/oleObject" Target="../embeddings/oleObject331.bin"/><Relationship Id="rId3" Type="http://schemas.openxmlformats.org/officeDocument/2006/relationships/oleObject" Target="../embeddings/oleObject326.bin"/><Relationship Id="rId7" Type="http://schemas.openxmlformats.org/officeDocument/2006/relationships/oleObject" Target="../embeddings/oleObject328.bin"/><Relationship Id="rId12" Type="http://schemas.openxmlformats.org/officeDocument/2006/relationships/image" Target="../media/image270.wmf"/><Relationship Id="rId2" Type="http://schemas.openxmlformats.org/officeDocument/2006/relationships/slideLayout" Target="../slideLayouts/slideLayout39.xml"/><Relationship Id="rId1" Type="http://schemas.openxmlformats.org/officeDocument/2006/relationships/vmlDrawing" Target="../drawings/vmlDrawing47.vml"/><Relationship Id="rId6" Type="http://schemas.openxmlformats.org/officeDocument/2006/relationships/image" Target="../media/image302.emf"/><Relationship Id="rId11" Type="http://schemas.openxmlformats.org/officeDocument/2006/relationships/oleObject" Target="../embeddings/oleObject330.bin"/><Relationship Id="rId5" Type="http://schemas.openxmlformats.org/officeDocument/2006/relationships/oleObject" Target="../embeddings/oleObject327.bin"/><Relationship Id="rId10" Type="http://schemas.openxmlformats.org/officeDocument/2006/relationships/image" Target="../media/image304.wmf"/><Relationship Id="rId4" Type="http://schemas.openxmlformats.org/officeDocument/2006/relationships/image" Target="../media/image262.wmf"/><Relationship Id="rId9" Type="http://schemas.openxmlformats.org/officeDocument/2006/relationships/oleObject" Target="../embeddings/oleObject329.bin"/><Relationship Id="rId14" Type="http://schemas.openxmlformats.org/officeDocument/2006/relationships/image" Target="../media/image271.wmf"/></Relationships>
</file>

<file path=ppt/slides/_rels/slide49.xml.rels><?xml version="1.0" encoding="UTF-8" standalone="yes"?>
<Relationships xmlns="http://schemas.openxmlformats.org/package/2006/relationships"><Relationship Id="rId8" Type="http://schemas.openxmlformats.org/officeDocument/2006/relationships/image" Target="../media/image305.emf"/><Relationship Id="rId3" Type="http://schemas.openxmlformats.org/officeDocument/2006/relationships/oleObject" Target="../embeddings/oleObject332.bin"/><Relationship Id="rId7" Type="http://schemas.openxmlformats.org/officeDocument/2006/relationships/oleObject" Target="../embeddings/oleObject334.bin"/><Relationship Id="rId2" Type="http://schemas.openxmlformats.org/officeDocument/2006/relationships/slideLayout" Target="../slideLayouts/slideLayout40.xml"/><Relationship Id="rId1" Type="http://schemas.openxmlformats.org/officeDocument/2006/relationships/vmlDrawing" Target="../drawings/vmlDrawing48.vml"/><Relationship Id="rId6" Type="http://schemas.openxmlformats.org/officeDocument/2006/relationships/image" Target="../media/image272.wmf"/><Relationship Id="rId5" Type="http://schemas.openxmlformats.org/officeDocument/2006/relationships/oleObject" Target="../embeddings/oleObject333.bin"/><Relationship Id="rId10" Type="http://schemas.openxmlformats.org/officeDocument/2006/relationships/image" Target="../media/image306.wmf"/><Relationship Id="rId4" Type="http://schemas.openxmlformats.org/officeDocument/2006/relationships/image" Target="../media/image287.wmf"/><Relationship Id="rId9" Type="http://schemas.openxmlformats.org/officeDocument/2006/relationships/oleObject" Target="../embeddings/oleObject335.bin"/></Relationships>
</file>

<file path=ppt/slides/_rels/slide5.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oleObject" Target="../embeddings/oleObject20.bin"/><Relationship Id="rId18" Type="http://schemas.openxmlformats.org/officeDocument/2006/relationships/image" Target="../media/image25.w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22.wmf"/><Relationship Id="rId17" Type="http://schemas.openxmlformats.org/officeDocument/2006/relationships/oleObject" Target="../embeddings/oleObject22.bin"/><Relationship Id="rId2" Type="http://schemas.openxmlformats.org/officeDocument/2006/relationships/slideLayout" Target="../slideLayouts/slideLayout53.xml"/><Relationship Id="rId16" Type="http://schemas.openxmlformats.org/officeDocument/2006/relationships/image" Target="../media/image24.wmf"/><Relationship Id="rId1" Type="http://schemas.openxmlformats.org/officeDocument/2006/relationships/vmlDrawing" Target="../drawings/vmlDrawing5.vml"/><Relationship Id="rId6" Type="http://schemas.openxmlformats.org/officeDocument/2006/relationships/image" Target="../media/image19.wmf"/><Relationship Id="rId11" Type="http://schemas.openxmlformats.org/officeDocument/2006/relationships/oleObject" Target="../embeddings/oleObject19.bin"/><Relationship Id="rId5" Type="http://schemas.openxmlformats.org/officeDocument/2006/relationships/oleObject" Target="../embeddings/oleObject16.bin"/><Relationship Id="rId15" Type="http://schemas.openxmlformats.org/officeDocument/2006/relationships/oleObject" Target="../embeddings/oleObject21.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8.bin"/><Relationship Id="rId14" Type="http://schemas.openxmlformats.org/officeDocument/2006/relationships/image" Target="../media/image23.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36.bin"/><Relationship Id="rId2" Type="http://schemas.openxmlformats.org/officeDocument/2006/relationships/slideLayout" Target="../slideLayouts/slideLayout41.xml"/><Relationship Id="rId1" Type="http://schemas.openxmlformats.org/officeDocument/2006/relationships/vmlDrawing" Target="../drawings/vmlDrawing49.vml"/><Relationship Id="rId6" Type="http://schemas.openxmlformats.org/officeDocument/2006/relationships/image" Target="../media/image307.wmf"/><Relationship Id="rId5" Type="http://schemas.openxmlformats.org/officeDocument/2006/relationships/oleObject" Target="../embeddings/oleObject337.bin"/><Relationship Id="rId4" Type="http://schemas.openxmlformats.org/officeDocument/2006/relationships/image" Target="../media/image235.wmf"/></Relationships>
</file>

<file path=ppt/slides/_rels/slide51.xml.rels><?xml version="1.0" encoding="UTF-8" standalone="yes"?>
<Relationships xmlns="http://schemas.openxmlformats.org/package/2006/relationships"><Relationship Id="rId8" Type="http://schemas.openxmlformats.org/officeDocument/2006/relationships/image" Target="../media/image310.emf"/><Relationship Id="rId13" Type="http://schemas.openxmlformats.org/officeDocument/2006/relationships/oleObject" Target="../embeddings/oleObject343.bin"/><Relationship Id="rId3" Type="http://schemas.openxmlformats.org/officeDocument/2006/relationships/oleObject" Target="../embeddings/oleObject338.bin"/><Relationship Id="rId7" Type="http://schemas.openxmlformats.org/officeDocument/2006/relationships/oleObject" Target="../embeddings/oleObject340.bin"/><Relationship Id="rId12" Type="http://schemas.openxmlformats.org/officeDocument/2006/relationships/image" Target="../media/image312.emf"/><Relationship Id="rId2" Type="http://schemas.openxmlformats.org/officeDocument/2006/relationships/slideLayout" Target="../slideLayouts/slideLayout42.xml"/><Relationship Id="rId1" Type="http://schemas.openxmlformats.org/officeDocument/2006/relationships/vmlDrawing" Target="../drawings/vmlDrawing50.vml"/><Relationship Id="rId6" Type="http://schemas.openxmlformats.org/officeDocument/2006/relationships/image" Target="../media/image309.wmf"/><Relationship Id="rId11" Type="http://schemas.openxmlformats.org/officeDocument/2006/relationships/oleObject" Target="../embeddings/oleObject342.bin"/><Relationship Id="rId5" Type="http://schemas.openxmlformats.org/officeDocument/2006/relationships/oleObject" Target="../embeddings/oleObject339.bin"/><Relationship Id="rId10" Type="http://schemas.openxmlformats.org/officeDocument/2006/relationships/image" Target="../media/image311.emf"/><Relationship Id="rId4" Type="http://schemas.openxmlformats.org/officeDocument/2006/relationships/image" Target="../media/image308.wmf"/><Relationship Id="rId9" Type="http://schemas.openxmlformats.org/officeDocument/2006/relationships/oleObject" Target="../embeddings/oleObject341.bin"/><Relationship Id="rId14" Type="http://schemas.openxmlformats.org/officeDocument/2006/relationships/image" Target="../media/image313.emf"/></Relationships>
</file>

<file path=ppt/slides/_rels/slide52.xml.rels><?xml version="1.0" encoding="UTF-8" standalone="yes"?>
<Relationships xmlns="http://schemas.openxmlformats.org/package/2006/relationships"><Relationship Id="rId8" Type="http://schemas.openxmlformats.org/officeDocument/2006/relationships/image" Target="../media/image316.wmf"/><Relationship Id="rId13" Type="http://schemas.openxmlformats.org/officeDocument/2006/relationships/oleObject" Target="../embeddings/oleObject349.bin"/><Relationship Id="rId3" Type="http://schemas.openxmlformats.org/officeDocument/2006/relationships/oleObject" Target="../embeddings/oleObject344.bin"/><Relationship Id="rId7" Type="http://schemas.openxmlformats.org/officeDocument/2006/relationships/oleObject" Target="../embeddings/oleObject346.bin"/><Relationship Id="rId12" Type="http://schemas.openxmlformats.org/officeDocument/2006/relationships/image" Target="../media/image318.emf"/><Relationship Id="rId2" Type="http://schemas.openxmlformats.org/officeDocument/2006/relationships/slideLayout" Target="../slideLayouts/slideLayout43.xml"/><Relationship Id="rId16" Type="http://schemas.openxmlformats.org/officeDocument/2006/relationships/image" Target="../media/image320.wmf"/><Relationship Id="rId1" Type="http://schemas.openxmlformats.org/officeDocument/2006/relationships/vmlDrawing" Target="../drawings/vmlDrawing51.vml"/><Relationship Id="rId6" Type="http://schemas.openxmlformats.org/officeDocument/2006/relationships/image" Target="../media/image315.wmf"/><Relationship Id="rId11" Type="http://schemas.openxmlformats.org/officeDocument/2006/relationships/oleObject" Target="../embeddings/oleObject348.bin"/><Relationship Id="rId5" Type="http://schemas.openxmlformats.org/officeDocument/2006/relationships/oleObject" Target="../embeddings/oleObject345.bin"/><Relationship Id="rId15" Type="http://schemas.openxmlformats.org/officeDocument/2006/relationships/oleObject" Target="../embeddings/oleObject350.bin"/><Relationship Id="rId10" Type="http://schemas.openxmlformats.org/officeDocument/2006/relationships/image" Target="../media/image317.wmf"/><Relationship Id="rId4" Type="http://schemas.openxmlformats.org/officeDocument/2006/relationships/image" Target="../media/image314.wmf"/><Relationship Id="rId9" Type="http://schemas.openxmlformats.org/officeDocument/2006/relationships/oleObject" Target="../embeddings/oleObject347.bin"/><Relationship Id="rId14" Type="http://schemas.openxmlformats.org/officeDocument/2006/relationships/image" Target="../media/image319.wmf"/></Relationships>
</file>

<file path=ppt/slides/_rels/slide53.xml.rels><?xml version="1.0" encoding="UTF-8" standalone="yes"?>
<Relationships xmlns="http://schemas.openxmlformats.org/package/2006/relationships"><Relationship Id="rId8" Type="http://schemas.openxmlformats.org/officeDocument/2006/relationships/image" Target="../media/image323.wmf"/><Relationship Id="rId13" Type="http://schemas.openxmlformats.org/officeDocument/2006/relationships/oleObject" Target="../embeddings/oleObject356.bin"/><Relationship Id="rId3" Type="http://schemas.openxmlformats.org/officeDocument/2006/relationships/oleObject" Target="../embeddings/oleObject351.bin"/><Relationship Id="rId7" Type="http://schemas.openxmlformats.org/officeDocument/2006/relationships/oleObject" Target="../embeddings/oleObject353.bin"/><Relationship Id="rId12" Type="http://schemas.openxmlformats.org/officeDocument/2006/relationships/image" Target="../media/image325.wmf"/><Relationship Id="rId2" Type="http://schemas.openxmlformats.org/officeDocument/2006/relationships/slideLayout" Target="../slideLayouts/slideLayout44.xml"/><Relationship Id="rId1" Type="http://schemas.openxmlformats.org/officeDocument/2006/relationships/vmlDrawing" Target="../drawings/vmlDrawing52.vml"/><Relationship Id="rId6" Type="http://schemas.openxmlformats.org/officeDocument/2006/relationships/image" Target="../media/image322.emf"/><Relationship Id="rId11" Type="http://schemas.openxmlformats.org/officeDocument/2006/relationships/oleObject" Target="../embeddings/oleObject355.bin"/><Relationship Id="rId5" Type="http://schemas.openxmlformats.org/officeDocument/2006/relationships/oleObject" Target="../embeddings/oleObject352.bin"/><Relationship Id="rId10" Type="http://schemas.openxmlformats.org/officeDocument/2006/relationships/image" Target="../media/image324.emf"/><Relationship Id="rId4" Type="http://schemas.openxmlformats.org/officeDocument/2006/relationships/image" Target="../media/image321.emf"/><Relationship Id="rId9" Type="http://schemas.openxmlformats.org/officeDocument/2006/relationships/oleObject" Target="../embeddings/oleObject354.bin"/><Relationship Id="rId14" Type="http://schemas.openxmlformats.org/officeDocument/2006/relationships/image" Target="../media/image326.wmf"/></Relationships>
</file>

<file path=ppt/slides/_rels/slide54.xml.rels><?xml version="1.0" encoding="UTF-8" standalone="yes"?>
<Relationships xmlns="http://schemas.openxmlformats.org/package/2006/relationships"><Relationship Id="rId8" Type="http://schemas.openxmlformats.org/officeDocument/2006/relationships/image" Target="../media/image328.wmf"/><Relationship Id="rId13" Type="http://schemas.openxmlformats.org/officeDocument/2006/relationships/oleObject" Target="../embeddings/oleObject362.bin"/><Relationship Id="rId3" Type="http://schemas.openxmlformats.org/officeDocument/2006/relationships/oleObject" Target="../embeddings/oleObject357.bin"/><Relationship Id="rId7" Type="http://schemas.openxmlformats.org/officeDocument/2006/relationships/oleObject" Target="../embeddings/oleObject359.bin"/><Relationship Id="rId12" Type="http://schemas.openxmlformats.org/officeDocument/2006/relationships/image" Target="../media/image330.emf"/><Relationship Id="rId2" Type="http://schemas.openxmlformats.org/officeDocument/2006/relationships/slideLayout" Target="../slideLayouts/slideLayout45.xml"/><Relationship Id="rId16" Type="http://schemas.openxmlformats.org/officeDocument/2006/relationships/image" Target="../media/image332.wmf"/><Relationship Id="rId1" Type="http://schemas.openxmlformats.org/officeDocument/2006/relationships/vmlDrawing" Target="../drawings/vmlDrawing53.vml"/><Relationship Id="rId6" Type="http://schemas.openxmlformats.org/officeDocument/2006/relationships/image" Target="../media/image327.wmf"/><Relationship Id="rId11" Type="http://schemas.openxmlformats.org/officeDocument/2006/relationships/oleObject" Target="../embeddings/oleObject361.bin"/><Relationship Id="rId5" Type="http://schemas.openxmlformats.org/officeDocument/2006/relationships/oleObject" Target="../embeddings/oleObject358.bin"/><Relationship Id="rId15" Type="http://schemas.openxmlformats.org/officeDocument/2006/relationships/oleObject" Target="../embeddings/oleObject363.bin"/><Relationship Id="rId10" Type="http://schemas.openxmlformats.org/officeDocument/2006/relationships/image" Target="../media/image329.wmf"/><Relationship Id="rId4" Type="http://schemas.openxmlformats.org/officeDocument/2006/relationships/image" Target="../media/image315.wmf"/><Relationship Id="rId9" Type="http://schemas.openxmlformats.org/officeDocument/2006/relationships/oleObject" Target="../embeddings/oleObject360.bin"/><Relationship Id="rId14" Type="http://schemas.openxmlformats.org/officeDocument/2006/relationships/image" Target="../media/image331.wmf"/></Relationships>
</file>

<file path=ppt/slides/_rels/slide55.xml.rels><?xml version="1.0" encoding="UTF-8" standalone="yes"?>
<Relationships xmlns="http://schemas.openxmlformats.org/package/2006/relationships"><Relationship Id="rId8" Type="http://schemas.openxmlformats.org/officeDocument/2006/relationships/image" Target="../media/image335.wmf"/><Relationship Id="rId13" Type="http://schemas.openxmlformats.org/officeDocument/2006/relationships/oleObject" Target="../embeddings/oleObject369.bin"/><Relationship Id="rId3" Type="http://schemas.openxmlformats.org/officeDocument/2006/relationships/oleObject" Target="../embeddings/oleObject364.bin"/><Relationship Id="rId7" Type="http://schemas.openxmlformats.org/officeDocument/2006/relationships/oleObject" Target="../embeddings/oleObject366.bin"/><Relationship Id="rId12" Type="http://schemas.openxmlformats.org/officeDocument/2006/relationships/image" Target="../media/image337.emf"/><Relationship Id="rId2" Type="http://schemas.openxmlformats.org/officeDocument/2006/relationships/slideLayout" Target="../slideLayouts/slideLayout46.xml"/><Relationship Id="rId1" Type="http://schemas.openxmlformats.org/officeDocument/2006/relationships/vmlDrawing" Target="../drawings/vmlDrawing54.vml"/><Relationship Id="rId6" Type="http://schemas.openxmlformats.org/officeDocument/2006/relationships/image" Target="../media/image334.emf"/><Relationship Id="rId11" Type="http://schemas.openxmlformats.org/officeDocument/2006/relationships/oleObject" Target="../embeddings/oleObject368.bin"/><Relationship Id="rId5" Type="http://schemas.openxmlformats.org/officeDocument/2006/relationships/oleObject" Target="../embeddings/oleObject365.bin"/><Relationship Id="rId10" Type="http://schemas.openxmlformats.org/officeDocument/2006/relationships/image" Target="../media/image336.emf"/><Relationship Id="rId4" Type="http://schemas.openxmlformats.org/officeDocument/2006/relationships/image" Target="../media/image333.emf"/><Relationship Id="rId9" Type="http://schemas.openxmlformats.org/officeDocument/2006/relationships/oleObject" Target="../embeddings/oleObject367.bin"/><Relationship Id="rId14" Type="http://schemas.openxmlformats.org/officeDocument/2006/relationships/image" Target="../media/image338.emf"/></Relationships>
</file>

<file path=ppt/slides/_rels/slide56.xml.rels><?xml version="1.0" encoding="UTF-8" standalone="yes"?>
<Relationships xmlns="http://schemas.openxmlformats.org/package/2006/relationships"><Relationship Id="rId8" Type="http://schemas.openxmlformats.org/officeDocument/2006/relationships/image" Target="../media/image341.emf"/><Relationship Id="rId3" Type="http://schemas.openxmlformats.org/officeDocument/2006/relationships/oleObject" Target="../embeddings/oleObject370.bin"/><Relationship Id="rId7" Type="http://schemas.openxmlformats.org/officeDocument/2006/relationships/oleObject" Target="../embeddings/oleObject372.bin"/><Relationship Id="rId12" Type="http://schemas.openxmlformats.org/officeDocument/2006/relationships/image" Target="../media/image343.wmf"/><Relationship Id="rId2" Type="http://schemas.openxmlformats.org/officeDocument/2006/relationships/slideLayout" Target="../slideLayouts/slideLayout47.xml"/><Relationship Id="rId1" Type="http://schemas.openxmlformats.org/officeDocument/2006/relationships/vmlDrawing" Target="../drawings/vmlDrawing55.vml"/><Relationship Id="rId6" Type="http://schemas.openxmlformats.org/officeDocument/2006/relationships/image" Target="../media/image340.wmf"/><Relationship Id="rId11" Type="http://schemas.openxmlformats.org/officeDocument/2006/relationships/oleObject" Target="../embeddings/oleObject374.bin"/><Relationship Id="rId5" Type="http://schemas.openxmlformats.org/officeDocument/2006/relationships/oleObject" Target="../embeddings/oleObject371.bin"/><Relationship Id="rId10" Type="http://schemas.openxmlformats.org/officeDocument/2006/relationships/image" Target="../media/image342.emf"/><Relationship Id="rId4" Type="http://schemas.openxmlformats.org/officeDocument/2006/relationships/image" Target="../media/image339.wmf"/><Relationship Id="rId9" Type="http://schemas.openxmlformats.org/officeDocument/2006/relationships/oleObject" Target="../embeddings/oleObject373.bin"/></Relationships>
</file>

<file path=ppt/slides/_rels/slide57.xml.rels><?xml version="1.0" encoding="UTF-8" standalone="yes"?>
<Relationships xmlns="http://schemas.openxmlformats.org/package/2006/relationships"><Relationship Id="rId8" Type="http://schemas.openxmlformats.org/officeDocument/2006/relationships/image" Target="../media/image256.wmf"/><Relationship Id="rId13" Type="http://schemas.openxmlformats.org/officeDocument/2006/relationships/oleObject" Target="../embeddings/oleObject380.bin"/><Relationship Id="rId3" Type="http://schemas.openxmlformats.org/officeDocument/2006/relationships/oleObject" Target="../embeddings/oleObject375.bin"/><Relationship Id="rId7" Type="http://schemas.openxmlformats.org/officeDocument/2006/relationships/oleObject" Target="../embeddings/oleObject377.bin"/><Relationship Id="rId12" Type="http://schemas.openxmlformats.org/officeDocument/2006/relationships/image" Target="../media/image346.wmf"/><Relationship Id="rId2" Type="http://schemas.openxmlformats.org/officeDocument/2006/relationships/slideLayout" Target="../slideLayouts/slideLayout48.xml"/><Relationship Id="rId1" Type="http://schemas.openxmlformats.org/officeDocument/2006/relationships/vmlDrawing" Target="../drawings/vmlDrawing56.vml"/><Relationship Id="rId6" Type="http://schemas.openxmlformats.org/officeDocument/2006/relationships/image" Target="../media/image249.wmf"/><Relationship Id="rId11" Type="http://schemas.openxmlformats.org/officeDocument/2006/relationships/oleObject" Target="../embeddings/oleObject379.bin"/><Relationship Id="rId5" Type="http://schemas.openxmlformats.org/officeDocument/2006/relationships/oleObject" Target="../embeddings/oleObject376.bin"/><Relationship Id="rId10" Type="http://schemas.openxmlformats.org/officeDocument/2006/relationships/image" Target="../media/image345.wmf"/><Relationship Id="rId4" Type="http://schemas.openxmlformats.org/officeDocument/2006/relationships/image" Target="../media/image344.wmf"/><Relationship Id="rId9" Type="http://schemas.openxmlformats.org/officeDocument/2006/relationships/oleObject" Target="../embeddings/oleObject378.bin"/><Relationship Id="rId14" Type="http://schemas.openxmlformats.org/officeDocument/2006/relationships/image" Target="../media/image347.wmf"/></Relationships>
</file>

<file path=ppt/slides/_rels/slide6.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28.bin"/><Relationship Id="rId18" Type="http://schemas.openxmlformats.org/officeDocument/2006/relationships/oleObject" Target="../embeddings/oleObject31.bin"/><Relationship Id="rId3" Type="http://schemas.openxmlformats.org/officeDocument/2006/relationships/oleObject" Target="../embeddings/oleObject23.bin"/><Relationship Id="rId21" Type="http://schemas.openxmlformats.org/officeDocument/2006/relationships/image" Target="../media/image34.wmf"/><Relationship Id="rId7" Type="http://schemas.openxmlformats.org/officeDocument/2006/relationships/oleObject" Target="../embeddings/oleObject25.bin"/><Relationship Id="rId12" Type="http://schemas.openxmlformats.org/officeDocument/2006/relationships/image" Target="../media/image30.wmf"/><Relationship Id="rId17" Type="http://schemas.openxmlformats.org/officeDocument/2006/relationships/image" Target="../media/image32.wmf"/><Relationship Id="rId25" Type="http://schemas.openxmlformats.org/officeDocument/2006/relationships/image" Target="../media/image22.wmf"/><Relationship Id="rId2" Type="http://schemas.openxmlformats.org/officeDocument/2006/relationships/slideLayout" Target="../slideLayouts/slideLayout54.xml"/><Relationship Id="rId16" Type="http://schemas.openxmlformats.org/officeDocument/2006/relationships/oleObject" Target="../embeddings/oleObject30.bin"/><Relationship Id="rId20" Type="http://schemas.openxmlformats.org/officeDocument/2006/relationships/oleObject" Target="../embeddings/oleObject32.bin"/><Relationship Id="rId1" Type="http://schemas.openxmlformats.org/officeDocument/2006/relationships/vmlDrawing" Target="../drawings/vmlDrawing6.vml"/><Relationship Id="rId6" Type="http://schemas.openxmlformats.org/officeDocument/2006/relationships/image" Target="../media/image27.wmf"/><Relationship Id="rId11" Type="http://schemas.openxmlformats.org/officeDocument/2006/relationships/oleObject" Target="../embeddings/oleObject27.bin"/><Relationship Id="rId24" Type="http://schemas.openxmlformats.org/officeDocument/2006/relationships/oleObject" Target="../embeddings/oleObject34.bin"/><Relationship Id="rId5" Type="http://schemas.openxmlformats.org/officeDocument/2006/relationships/oleObject" Target="../embeddings/oleObject24.bin"/><Relationship Id="rId15" Type="http://schemas.openxmlformats.org/officeDocument/2006/relationships/oleObject" Target="../embeddings/oleObject29.bin"/><Relationship Id="rId23" Type="http://schemas.openxmlformats.org/officeDocument/2006/relationships/image" Target="../media/image21.wmf"/><Relationship Id="rId10" Type="http://schemas.openxmlformats.org/officeDocument/2006/relationships/image" Target="../media/image29.wmf"/><Relationship Id="rId19" Type="http://schemas.openxmlformats.org/officeDocument/2006/relationships/image" Target="../media/image33.wmf"/><Relationship Id="rId4" Type="http://schemas.openxmlformats.org/officeDocument/2006/relationships/image" Target="../media/image26.emf"/><Relationship Id="rId9" Type="http://schemas.openxmlformats.org/officeDocument/2006/relationships/oleObject" Target="../embeddings/oleObject26.bin"/><Relationship Id="rId14" Type="http://schemas.openxmlformats.org/officeDocument/2006/relationships/image" Target="../media/image31.wmf"/><Relationship Id="rId22" Type="http://schemas.openxmlformats.org/officeDocument/2006/relationships/oleObject" Target="../embeddings/oleObject33.bin"/></Relationships>
</file>

<file path=ppt/slides/_rels/slide7.xml.rels><?xml version="1.0" encoding="UTF-8" standalone="yes"?>
<Relationships xmlns="http://schemas.openxmlformats.org/package/2006/relationships"><Relationship Id="rId8" Type="http://schemas.openxmlformats.org/officeDocument/2006/relationships/image" Target="../media/image37.emf"/><Relationship Id="rId13" Type="http://schemas.openxmlformats.org/officeDocument/2006/relationships/oleObject" Target="../embeddings/oleObject40.bin"/><Relationship Id="rId18" Type="http://schemas.openxmlformats.org/officeDocument/2006/relationships/image" Target="../media/image41.wm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22.wmf"/><Relationship Id="rId17" Type="http://schemas.openxmlformats.org/officeDocument/2006/relationships/oleObject" Target="../embeddings/oleObject42.bin"/><Relationship Id="rId2" Type="http://schemas.openxmlformats.org/officeDocument/2006/relationships/slideLayout" Target="../slideLayouts/slideLayout55.xml"/><Relationship Id="rId16" Type="http://schemas.openxmlformats.org/officeDocument/2006/relationships/image" Target="../media/image40.wmf"/><Relationship Id="rId20" Type="http://schemas.openxmlformats.org/officeDocument/2006/relationships/image" Target="../media/image42.wmf"/><Relationship Id="rId1" Type="http://schemas.openxmlformats.org/officeDocument/2006/relationships/vmlDrawing" Target="../drawings/vmlDrawing7.vml"/><Relationship Id="rId6" Type="http://schemas.openxmlformats.org/officeDocument/2006/relationships/image" Target="../media/image36.w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41.bin"/><Relationship Id="rId10" Type="http://schemas.openxmlformats.org/officeDocument/2006/relationships/image" Target="../media/image38.wmf"/><Relationship Id="rId19" Type="http://schemas.openxmlformats.org/officeDocument/2006/relationships/oleObject" Target="../embeddings/oleObject43.bin"/><Relationship Id="rId4" Type="http://schemas.openxmlformats.org/officeDocument/2006/relationships/image" Target="../media/image35.wmf"/><Relationship Id="rId9" Type="http://schemas.openxmlformats.org/officeDocument/2006/relationships/oleObject" Target="../embeddings/oleObject38.bin"/><Relationship Id="rId14" Type="http://schemas.openxmlformats.org/officeDocument/2006/relationships/image" Target="../media/image39.wmf"/></Relationships>
</file>

<file path=ppt/slides/_rels/slide8.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49.bin"/><Relationship Id="rId18" Type="http://schemas.openxmlformats.org/officeDocument/2006/relationships/oleObject" Target="../embeddings/oleObject52.bin"/><Relationship Id="rId26" Type="http://schemas.openxmlformats.org/officeDocument/2006/relationships/oleObject" Target="../embeddings/oleObject56.bin"/><Relationship Id="rId3" Type="http://schemas.openxmlformats.org/officeDocument/2006/relationships/oleObject" Target="../embeddings/oleObject44.bin"/><Relationship Id="rId21" Type="http://schemas.openxmlformats.org/officeDocument/2006/relationships/image" Target="../media/image49.wmf"/><Relationship Id="rId7" Type="http://schemas.openxmlformats.org/officeDocument/2006/relationships/oleObject" Target="../embeddings/oleObject46.bin"/><Relationship Id="rId12" Type="http://schemas.openxmlformats.org/officeDocument/2006/relationships/image" Target="../media/image31.wmf"/><Relationship Id="rId17" Type="http://schemas.openxmlformats.org/officeDocument/2006/relationships/image" Target="../media/image47.wmf"/><Relationship Id="rId25" Type="http://schemas.openxmlformats.org/officeDocument/2006/relationships/image" Target="../media/image51.wmf"/><Relationship Id="rId2" Type="http://schemas.openxmlformats.org/officeDocument/2006/relationships/slideLayout" Target="../slideLayouts/slideLayout56.xml"/><Relationship Id="rId16" Type="http://schemas.openxmlformats.org/officeDocument/2006/relationships/oleObject" Target="../embeddings/oleObject51.bin"/><Relationship Id="rId20" Type="http://schemas.openxmlformats.org/officeDocument/2006/relationships/oleObject" Target="../embeddings/oleObject53.bin"/><Relationship Id="rId29" Type="http://schemas.openxmlformats.org/officeDocument/2006/relationships/image" Target="../media/image53.wmf"/><Relationship Id="rId1" Type="http://schemas.openxmlformats.org/officeDocument/2006/relationships/vmlDrawing" Target="../drawings/vmlDrawing8.vml"/><Relationship Id="rId6" Type="http://schemas.openxmlformats.org/officeDocument/2006/relationships/image" Target="../media/image44.wmf"/><Relationship Id="rId11" Type="http://schemas.openxmlformats.org/officeDocument/2006/relationships/oleObject" Target="../embeddings/oleObject48.bin"/><Relationship Id="rId24" Type="http://schemas.openxmlformats.org/officeDocument/2006/relationships/oleObject" Target="../embeddings/oleObject55.bin"/><Relationship Id="rId5" Type="http://schemas.openxmlformats.org/officeDocument/2006/relationships/oleObject" Target="../embeddings/oleObject45.bin"/><Relationship Id="rId15" Type="http://schemas.openxmlformats.org/officeDocument/2006/relationships/image" Target="../media/image46.wmf"/><Relationship Id="rId23" Type="http://schemas.openxmlformats.org/officeDocument/2006/relationships/image" Target="../media/image50.wmf"/><Relationship Id="rId28" Type="http://schemas.openxmlformats.org/officeDocument/2006/relationships/oleObject" Target="../embeddings/oleObject57.bin"/><Relationship Id="rId10" Type="http://schemas.openxmlformats.org/officeDocument/2006/relationships/image" Target="../media/image29.wmf"/><Relationship Id="rId19" Type="http://schemas.openxmlformats.org/officeDocument/2006/relationships/image" Target="../media/image48.wmf"/><Relationship Id="rId4" Type="http://schemas.openxmlformats.org/officeDocument/2006/relationships/image" Target="../media/image43.emf"/><Relationship Id="rId9" Type="http://schemas.openxmlformats.org/officeDocument/2006/relationships/oleObject" Target="../embeddings/oleObject47.bin"/><Relationship Id="rId14" Type="http://schemas.openxmlformats.org/officeDocument/2006/relationships/oleObject" Target="../embeddings/oleObject50.bin"/><Relationship Id="rId22" Type="http://schemas.openxmlformats.org/officeDocument/2006/relationships/oleObject" Target="../embeddings/oleObject54.bin"/><Relationship Id="rId27" Type="http://schemas.openxmlformats.org/officeDocument/2006/relationships/image" Target="../media/image52.wmf"/></Relationships>
</file>

<file path=ppt/slides/_rels/slide9.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63.bin"/><Relationship Id="rId18" Type="http://schemas.openxmlformats.org/officeDocument/2006/relationships/image" Target="../media/image61.wmf"/><Relationship Id="rId26" Type="http://schemas.openxmlformats.org/officeDocument/2006/relationships/image" Target="../media/image65.wmf"/><Relationship Id="rId3" Type="http://schemas.openxmlformats.org/officeDocument/2006/relationships/oleObject" Target="../embeddings/oleObject58.bin"/><Relationship Id="rId21" Type="http://schemas.openxmlformats.org/officeDocument/2006/relationships/oleObject" Target="../embeddings/oleObject67.bin"/><Relationship Id="rId7" Type="http://schemas.openxmlformats.org/officeDocument/2006/relationships/oleObject" Target="../embeddings/oleObject60.bin"/><Relationship Id="rId12" Type="http://schemas.openxmlformats.org/officeDocument/2006/relationships/image" Target="../media/image58.wmf"/><Relationship Id="rId17" Type="http://schemas.openxmlformats.org/officeDocument/2006/relationships/oleObject" Target="../embeddings/oleObject65.bin"/><Relationship Id="rId25" Type="http://schemas.openxmlformats.org/officeDocument/2006/relationships/oleObject" Target="../embeddings/oleObject69.bin"/><Relationship Id="rId2" Type="http://schemas.openxmlformats.org/officeDocument/2006/relationships/slideLayout" Target="../slideLayouts/slideLayout57.xml"/><Relationship Id="rId16" Type="http://schemas.openxmlformats.org/officeDocument/2006/relationships/image" Target="../media/image60.wmf"/><Relationship Id="rId20" Type="http://schemas.openxmlformats.org/officeDocument/2006/relationships/image" Target="../media/image62.wmf"/><Relationship Id="rId1" Type="http://schemas.openxmlformats.org/officeDocument/2006/relationships/vmlDrawing" Target="../drawings/vmlDrawing9.vml"/><Relationship Id="rId6" Type="http://schemas.openxmlformats.org/officeDocument/2006/relationships/image" Target="../media/image55.wmf"/><Relationship Id="rId11" Type="http://schemas.openxmlformats.org/officeDocument/2006/relationships/oleObject" Target="../embeddings/oleObject62.bin"/><Relationship Id="rId24" Type="http://schemas.openxmlformats.org/officeDocument/2006/relationships/image" Target="../media/image64.wmf"/><Relationship Id="rId5" Type="http://schemas.openxmlformats.org/officeDocument/2006/relationships/oleObject" Target="../embeddings/oleObject59.bin"/><Relationship Id="rId15" Type="http://schemas.openxmlformats.org/officeDocument/2006/relationships/oleObject" Target="../embeddings/oleObject64.bin"/><Relationship Id="rId23" Type="http://schemas.openxmlformats.org/officeDocument/2006/relationships/oleObject" Target="../embeddings/oleObject68.bin"/><Relationship Id="rId28" Type="http://schemas.openxmlformats.org/officeDocument/2006/relationships/image" Target="../media/image66.wmf"/><Relationship Id="rId10" Type="http://schemas.openxmlformats.org/officeDocument/2006/relationships/image" Target="../media/image57.wmf"/><Relationship Id="rId19" Type="http://schemas.openxmlformats.org/officeDocument/2006/relationships/oleObject" Target="../embeddings/oleObject66.bin"/><Relationship Id="rId4" Type="http://schemas.openxmlformats.org/officeDocument/2006/relationships/image" Target="../media/image54.wmf"/><Relationship Id="rId9" Type="http://schemas.openxmlformats.org/officeDocument/2006/relationships/oleObject" Target="../embeddings/oleObject61.bin"/><Relationship Id="rId14" Type="http://schemas.openxmlformats.org/officeDocument/2006/relationships/image" Target="../media/image59.wmf"/><Relationship Id="rId22" Type="http://schemas.openxmlformats.org/officeDocument/2006/relationships/image" Target="../media/image63.wmf"/><Relationship Id="rId27" Type="http://schemas.openxmlformats.org/officeDocument/2006/relationships/oleObject" Target="../embeddings/oleObject7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fld id="{2E015AA9-B70D-4F14-BF30-F1DA93DEEE75}" type="slidenum">
              <a:rPr lang="en-US" altLang="zh-CN" sz="1200">
                <a:solidFill>
                  <a:srgbClr val="D38E27"/>
                </a:solidFill>
              </a:rPr>
              <a:pPr fontAlgn="base">
                <a:spcBef>
                  <a:spcPct val="0"/>
                </a:spcBef>
                <a:spcAft>
                  <a:spcPct val="0"/>
                </a:spcAft>
              </a:pPr>
              <a:t>1</a:t>
            </a:fld>
            <a:endParaRPr lang="en-US" altLang="zh-CN" sz="1200">
              <a:solidFill>
                <a:srgbClr val="D38E27"/>
              </a:solidFill>
            </a:endParaRPr>
          </a:p>
        </p:txBody>
      </p:sp>
      <p:sp>
        <p:nvSpPr>
          <p:cNvPr id="10243" name="Rectangle 2"/>
          <p:cNvSpPr>
            <a:spLocks noChangeArrowheads="1"/>
          </p:cNvSpPr>
          <p:nvPr/>
        </p:nvSpPr>
        <p:spPr bwMode="auto">
          <a:xfrm>
            <a:off x="2452688" y="2143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r>
              <a:rPr lang="zh-CN" altLang="en-US" b="0">
                <a:solidFill>
                  <a:prstClr val="black"/>
                </a:solidFill>
                <a:ea typeface="楷体_GB2312" pitchFamily="1" charset="-122"/>
              </a:rPr>
              <a:t>二、参数假设检验</a:t>
            </a:r>
          </a:p>
        </p:txBody>
      </p:sp>
      <p:grpSp>
        <p:nvGrpSpPr>
          <p:cNvPr id="2" name="Group 3"/>
          <p:cNvGrpSpPr>
            <a:grpSpLocks/>
          </p:cNvGrpSpPr>
          <p:nvPr/>
        </p:nvGrpSpPr>
        <p:grpSpPr bwMode="auto">
          <a:xfrm>
            <a:off x="2286000" y="863600"/>
            <a:ext cx="7772400" cy="4038600"/>
            <a:chOff x="480" y="1008"/>
            <a:chExt cx="4896" cy="2544"/>
          </a:xfrm>
        </p:grpSpPr>
        <p:sp>
          <p:nvSpPr>
            <p:cNvPr id="10247" name="Rectangle 4"/>
            <p:cNvSpPr>
              <a:spLocks noChangeArrowheads="1"/>
            </p:cNvSpPr>
            <p:nvPr/>
          </p:nvSpPr>
          <p:spPr bwMode="auto">
            <a:xfrm>
              <a:off x="480" y="1008"/>
              <a:ext cx="4896" cy="2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lnSpc>
                  <a:spcPct val="120000"/>
                </a:lnSpc>
                <a:spcBef>
                  <a:spcPct val="0"/>
                </a:spcBef>
                <a:spcAft>
                  <a:spcPct val="0"/>
                </a:spcAft>
              </a:pPr>
              <a:r>
                <a:rPr lang="en-US" altLang="zh-CN">
                  <a:solidFill>
                    <a:srgbClr val="4E3B30"/>
                  </a:solidFill>
                  <a:ea typeface="楷体_GB2312" pitchFamily="1" charset="-122"/>
                </a:rPr>
                <a:t>       </a:t>
              </a:r>
              <a:r>
                <a:rPr lang="zh-CN" altLang="en-US" sz="2800">
                  <a:solidFill>
                    <a:srgbClr val="4E3B30"/>
                  </a:solidFill>
                  <a:latin typeface="宋体" panose="02010600030101010101" pitchFamily="2" charset="-122"/>
                </a:rPr>
                <a:t>前面例子中分布函数形式已知，是在假设的前提下构造出一个小概率事件，这个事先假定的前提就称为</a:t>
              </a:r>
              <a:r>
                <a:rPr lang="zh-CN" altLang="en-US" sz="2800">
                  <a:solidFill>
                    <a:srgbClr val="FF3300"/>
                  </a:solidFill>
                  <a:latin typeface="宋体" panose="02010600030101010101" pitchFamily="2" charset="-122"/>
                </a:rPr>
                <a:t>原假设</a:t>
              </a:r>
              <a:r>
                <a:rPr lang="zh-CN" altLang="en-US" sz="2800">
                  <a:solidFill>
                    <a:srgbClr val="4E3B30"/>
                  </a:solidFill>
                  <a:latin typeface="宋体" panose="02010600030101010101" pitchFamily="2" charset="-122"/>
                </a:rPr>
                <a:t>，即假定参数属于参数空间的某个集合       </a:t>
              </a:r>
              <a:r>
                <a:rPr lang="en-US" altLang="zh-CN" sz="2800">
                  <a:solidFill>
                    <a:srgbClr val="4E3B30"/>
                  </a:solidFill>
                  <a:latin typeface="宋体" panose="02010600030101010101" pitchFamily="2" charset="-122"/>
                </a:rPr>
                <a:t>,</a:t>
              </a:r>
              <a:r>
                <a:rPr lang="zh-CN" altLang="en-US" sz="2800">
                  <a:solidFill>
                    <a:srgbClr val="4E3B30"/>
                  </a:solidFill>
                  <a:latin typeface="宋体" panose="02010600030101010101" pitchFamily="2" charset="-122"/>
                </a:rPr>
                <a:t>其对立事件                                称为</a:t>
              </a:r>
              <a:r>
                <a:rPr lang="zh-CN" altLang="en-US" sz="2800">
                  <a:solidFill>
                    <a:srgbClr val="FF3300"/>
                  </a:solidFill>
                  <a:latin typeface="宋体" panose="02010600030101010101" pitchFamily="2" charset="-122"/>
                </a:rPr>
                <a:t>对立假设（备择假设）</a:t>
              </a:r>
              <a:r>
                <a:rPr lang="zh-CN" altLang="en-US" sz="2800">
                  <a:solidFill>
                    <a:srgbClr val="4E3B30"/>
                  </a:solidFill>
                  <a:latin typeface="宋体" panose="02010600030101010101" pitchFamily="2" charset="-122"/>
                </a:rPr>
                <a:t>。常用    表示原假设，而    表示对立假设。即：</a:t>
              </a:r>
            </a:p>
          </p:txBody>
        </p:sp>
        <p:graphicFrame>
          <p:nvGraphicFramePr>
            <p:cNvPr id="10248" name="Object 4"/>
            <p:cNvGraphicFramePr>
              <a:graphicFrameLocks noChangeAspect="1"/>
            </p:cNvGraphicFramePr>
            <p:nvPr/>
          </p:nvGraphicFramePr>
          <p:xfrm>
            <a:off x="1519" y="2352"/>
            <a:ext cx="675" cy="280"/>
          </p:xfrm>
          <a:graphic>
            <a:graphicData uri="http://schemas.openxmlformats.org/presentationml/2006/ole">
              <mc:AlternateContent xmlns:mc="http://schemas.openxmlformats.org/markup-compatibility/2006">
                <mc:Choice xmlns:v="urn:schemas-microsoft-com:vml" Requires="v">
                  <p:oleObj spid="_x0000_s49154" name="Equation" r:id="rId3" imgW="444307" imgH="228501" progId="Equation.3">
                    <p:embed/>
                  </p:oleObj>
                </mc:Choice>
                <mc:Fallback>
                  <p:oleObj name="Equation" r:id="rId3" imgW="444307" imgH="228501" progId="Equation.3">
                    <p:embed/>
                    <p:pic>
                      <p:nvPicPr>
                        <p:cNvPr id="102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 y="2352"/>
                          <a:ext cx="675"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9" name="Object 5"/>
            <p:cNvGraphicFramePr>
              <a:graphicFrameLocks noChangeAspect="1"/>
            </p:cNvGraphicFramePr>
            <p:nvPr/>
          </p:nvGraphicFramePr>
          <p:xfrm>
            <a:off x="3510" y="2354"/>
            <a:ext cx="1669" cy="301"/>
          </p:xfrm>
          <a:graphic>
            <a:graphicData uri="http://schemas.openxmlformats.org/presentationml/2006/ole">
              <mc:AlternateContent xmlns:mc="http://schemas.openxmlformats.org/markup-compatibility/2006">
                <mc:Choice xmlns:v="urn:schemas-microsoft-com:vml" Requires="v">
                  <p:oleObj spid="_x0000_s49155" name="Equation" r:id="rId5" imgW="1244600" imgH="228600" progId="Equation.DSMT4">
                    <p:embed/>
                  </p:oleObj>
                </mc:Choice>
                <mc:Fallback>
                  <p:oleObj name="Equation" r:id="rId5" imgW="1244600" imgH="228600" progId="Equation.DSMT4">
                    <p:embed/>
                    <p:pic>
                      <p:nvPicPr>
                        <p:cNvPr id="1024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0" y="2354"/>
                          <a:ext cx="1669"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0" name="Object 6"/>
            <p:cNvGraphicFramePr>
              <a:graphicFrameLocks noChangeAspect="1"/>
            </p:cNvGraphicFramePr>
            <p:nvPr/>
          </p:nvGraphicFramePr>
          <p:xfrm>
            <a:off x="3969" y="2624"/>
            <a:ext cx="340" cy="360"/>
          </p:xfrm>
          <a:graphic>
            <a:graphicData uri="http://schemas.openxmlformats.org/presentationml/2006/ole">
              <mc:AlternateContent xmlns:mc="http://schemas.openxmlformats.org/markup-compatibility/2006">
                <mc:Choice xmlns:v="urn:schemas-microsoft-com:vml" Requires="v">
                  <p:oleObj spid="_x0000_s49156" name="Equation" r:id="rId7" imgW="161883" imgH="171320" progId="Equation.3">
                    <p:embed/>
                  </p:oleObj>
                </mc:Choice>
                <mc:Fallback>
                  <p:oleObj name="Equation" r:id="rId7" imgW="161883" imgH="171320" progId="Equation.3">
                    <p:embed/>
                    <p:pic>
                      <p:nvPicPr>
                        <p:cNvPr id="1025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9" y="2624"/>
                          <a:ext cx="34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1" name="Object 7"/>
            <p:cNvGraphicFramePr>
              <a:graphicFrameLocks noChangeAspect="1"/>
            </p:cNvGraphicFramePr>
            <p:nvPr/>
          </p:nvGraphicFramePr>
          <p:xfrm>
            <a:off x="1247" y="2942"/>
            <a:ext cx="320" cy="340"/>
          </p:xfrm>
          <a:graphic>
            <a:graphicData uri="http://schemas.openxmlformats.org/presentationml/2006/ole">
              <mc:AlternateContent xmlns:mc="http://schemas.openxmlformats.org/markup-compatibility/2006">
                <mc:Choice xmlns:v="urn:schemas-microsoft-com:vml" Requires="v">
                  <p:oleObj spid="_x0000_s49157" name="Equation" r:id="rId9" imgW="142971" imgH="152368" progId="Equation.3">
                    <p:embed/>
                  </p:oleObj>
                </mc:Choice>
                <mc:Fallback>
                  <p:oleObj name="Equation" r:id="rId9" imgW="142971" imgH="152368" progId="Equation.3">
                    <p:embed/>
                    <p:pic>
                      <p:nvPicPr>
                        <p:cNvPr id="10251"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7" y="2942"/>
                          <a:ext cx="320"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95274" name="Object 2"/>
          <p:cNvGraphicFramePr>
            <a:graphicFrameLocks noChangeAspect="1"/>
          </p:cNvGraphicFramePr>
          <p:nvPr/>
        </p:nvGraphicFramePr>
        <p:xfrm>
          <a:off x="3394075" y="4456113"/>
          <a:ext cx="5380038" cy="1001712"/>
        </p:xfrm>
        <a:graphic>
          <a:graphicData uri="http://schemas.openxmlformats.org/presentationml/2006/ole">
            <mc:AlternateContent xmlns:mc="http://schemas.openxmlformats.org/markup-compatibility/2006">
              <mc:Choice xmlns:v="urn:schemas-microsoft-com:vml" Requires="v">
                <p:oleObj spid="_x0000_s49158" name="Equation" r:id="rId11" imgW="2527300" imgH="469900" progId="Equation.DSMT4">
                  <p:embed/>
                </p:oleObj>
              </mc:Choice>
              <mc:Fallback>
                <p:oleObj name="Equation" r:id="rId11" imgW="2527300" imgH="469900" progId="Equation.DSMT4">
                  <p:embed/>
                  <p:pic>
                    <p:nvPicPr>
                      <p:cNvPr id="395274"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94075" y="4456113"/>
                        <a:ext cx="5380038" cy="100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5275" name="Text Box 11"/>
          <p:cNvSpPr txBox="1">
            <a:spLocks noChangeArrowheads="1"/>
          </p:cNvSpPr>
          <p:nvPr/>
        </p:nvSpPr>
        <p:spPr bwMode="auto">
          <a:xfrm>
            <a:off x="2566989" y="5573713"/>
            <a:ext cx="5400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50000"/>
              </a:spcBef>
              <a:spcAft>
                <a:spcPct val="0"/>
              </a:spcAft>
            </a:pPr>
            <a:r>
              <a:rPr lang="zh-CN" altLang="en-US" b="0">
                <a:solidFill>
                  <a:srgbClr val="0000FF"/>
                </a:solidFill>
                <a:latin typeface="楷体_GB2312" pitchFamily="1" charset="-122"/>
                <a:ea typeface="楷体_GB2312" pitchFamily="1" charset="-122"/>
              </a:rPr>
              <a:t>简单假设；复合假设</a:t>
            </a:r>
            <a:endParaRPr lang="zh-CN" altLang="en-US" b="0">
              <a:solidFill>
                <a:srgbClr val="4E3B30"/>
              </a:solidFill>
              <a:latin typeface="楷体_GB2312" pitchFamily="1" charset="-122"/>
              <a:ea typeface="楷体_GB2312" pitchFamily="1" charset="-122"/>
            </a:endParaRPr>
          </a:p>
        </p:txBody>
      </p:sp>
    </p:spTree>
    <p:extLst>
      <p:ext uri="{BB962C8B-B14F-4D97-AF65-F5344CB8AC3E}">
        <p14:creationId xmlns:p14="http://schemas.microsoft.com/office/powerpoint/2010/main" val="622654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395274"/>
                                        </p:tgtEl>
                                        <p:attrNameLst>
                                          <p:attrName>style.visibility</p:attrName>
                                        </p:attrNameLst>
                                      </p:cBhvr>
                                      <p:to>
                                        <p:strVal val="visible"/>
                                      </p:to>
                                    </p:set>
                                    <p:animEffect transition="in" filter="slide(fromLeft)">
                                      <p:cBhvr>
                                        <p:cTn id="12" dur="500"/>
                                        <p:tgtEl>
                                          <p:spTgt spid="3952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395275"/>
                                        </p:tgtEl>
                                        <p:attrNameLst>
                                          <p:attrName>style.visibility</p:attrName>
                                        </p:attrNameLst>
                                      </p:cBhvr>
                                      <p:to>
                                        <p:strVal val="visible"/>
                                      </p:to>
                                    </p:set>
                                    <p:animEffect transition="in" filter="slide(fromTop)">
                                      <p:cBhvr>
                                        <p:cTn id="17" dur="500"/>
                                        <p:tgtEl>
                                          <p:spTgt spid="395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75"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80" name="Object 2"/>
          <p:cNvGraphicFramePr>
            <a:graphicFrameLocks noChangeAspect="1"/>
          </p:cNvGraphicFramePr>
          <p:nvPr/>
        </p:nvGraphicFramePr>
        <p:xfrm>
          <a:off x="2667001" y="2286001"/>
          <a:ext cx="2428875" cy="536575"/>
        </p:xfrm>
        <a:graphic>
          <a:graphicData uri="http://schemas.openxmlformats.org/presentationml/2006/ole">
            <mc:AlternateContent xmlns:mc="http://schemas.openxmlformats.org/markup-compatibility/2006">
              <mc:Choice xmlns:v="urn:schemas-microsoft-com:vml" Requires="v">
                <p:oleObj spid="_x0000_s1034" name="Equation" r:id="rId3" imgW="1040948" imgH="203112" progId="Equation.DSMT4">
                  <p:embed/>
                </p:oleObj>
              </mc:Choice>
              <mc:Fallback>
                <p:oleObj name="Equation" r:id="rId3" imgW="1040948" imgH="203112" progId="Equation.DSMT4">
                  <p:embed/>
                  <p:pic>
                    <p:nvPicPr>
                      <p:cNvPr id="2458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1" y="2286001"/>
                        <a:ext cx="2428875"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2" name="Object 4"/>
          <p:cNvGraphicFramePr>
            <a:graphicFrameLocks noChangeAspect="1"/>
          </p:cNvGraphicFramePr>
          <p:nvPr/>
        </p:nvGraphicFramePr>
        <p:xfrm>
          <a:off x="2927350" y="1557338"/>
          <a:ext cx="5761038" cy="576262"/>
        </p:xfrm>
        <a:graphic>
          <a:graphicData uri="http://schemas.openxmlformats.org/presentationml/2006/ole">
            <mc:AlternateContent xmlns:mc="http://schemas.openxmlformats.org/markup-compatibility/2006">
              <mc:Choice xmlns:v="urn:schemas-microsoft-com:vml" Requires="v">
                <p:oleObj spid="_x0000_s1035" name="Equation" r:id="rId5" imgW="2565400" imgH="228600" progId="Equation.DSMT4">
                  <p:embed/>
                </p:oleObj>
              </mc:Choice>
              <mc:Fallback>
                <p:oleObj name="Equation" r:id="rId5" imgW="2565400" imgH="228600" progId="Equation.DSMT4">
                  <p:embed/>
                  <p:pic>
                    <p:nvPicPr>
                      <p:cNvPr id="2458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7350" y="1557338"/>
                        <a:ext cx="5761038"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4" name="Object 4"/>
          <p:cNvGraphicFramePr>
            <a:graphicFrameLocks noChangeAspect="1"/>
          </p:cNvGraphicFramePr>
          <p:nvPr/>
        </p:nvGraphicFramePr>
        <p:xfrm>
          <a:off x="3014664" y="476251"/>
          <a:ext cx="5699125" cy="1031875"/>
        </p:xfrm>
        <a:graphic>
          <a:graphicData uri="http://schemas.openxmlformats.org/presentationml/2006/ole">
            <mc:AlternateContent xmlns:mc="http://schemas.openxmlformats.org/markup-compatibility/2006">
              <mc:Choice xmlns:v="urn:schemas-microsoft-com:vml" Requires="v">
                <p:oleObj spid="_x0000_s1036" name="Equation" r:id="rId7" imgW="2466823" imgH="399872" progId="Equation.DSMT4">
                  <p:embed/>
                </p:oleObj>
              </mc:Choice>
              <mc:Fallback>
                <p:oleObj name="Equation" r:id="rId7" imgW="2466823" imgH="399872" progId="Equation.DSMT4">
                  <p:embed/>
                  <p:pic>
                    <p:nvPicPr>
                      <p:cNvPr id="10244"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4664" y="476251"/>
                        <a:ext cx="5699125"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771" name="Object 3"/>
          <p:cNvGraphicFramePr>
            <a:graphicFrameLocks noChangeAspect="1"/>
          </p:cNvGraphicFramePr>
          <p:nvPr/>
        </p:nvGraphicFramePr>
        <p:xfrm>
          <a:off x="2566989" y="3068638"/>
          <a:ext cx="1855787" cy="501650"/>
        </p:xfrm>
        <a:graphic>
          <a:graphicData uri="http://schemas.openxmlformats.org/presentationml/2006/ole">
            <mc:AlternateContent xmlns:mc="http://schemas.openxmlformats.org/markup-compatibility/2006">
              <mc:Choice xmlns:v="urn:schemas-microsoft-com:vml" Requires="v">
                <p:oleObj spid="_x0000_s1037" name="Equation" r:id="rId9" imgW="799753" imgH="215806" progId="Equation.DSMT4">
                  <p:embed/>
                </p:oleObj>
              </mc:Choice>
              <mc:Fallback>
                <p:oleObj name="Equation" r:id="rId9" imgW="799753" imgH="215806" progId="Equation.DSMT4">
                  <p:embed/>
                  <p:pic>
                    <p:nvPicPr>
                      <p:cNvPr id="416771"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66989" y="3068638"/>
                        <a:ext cx="1855787"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6772" name="Object 6"/>
          <p:cNvGraphicFramePr>
            <a:graphicFrameLocks noChangeAspect="1"/>
          </p:cNvGraphicFramePr>
          <p:nvPr/>
        </p:nvGraphicFramePr>
        <p:xfrm>
          <a:off x="4406900" y="3068638"/>
          <a:ext cx="4891088" cy="1223962"/>
        </p:xfrm>
        <a:graphic>
          <a:graphicData uri="http://schemas.openxmlformats.org/presentationml/2006/ole">
            <mc:AlternateContent xmlns:mc="http://schemas.openxmlformats.org/markup-compatibility/2006">
              <mc:Choice xmlns:v="urn:schemas-microsoft-com:vml" Requires="v">
                <p:oleObj spid="_x0000_s1038" name="Equation" r:id="rId11" imgW="1955800" imgH="508000" progId="Equation.DSMT4">
                  <p:embed/>
                </p:oleObj>
              </mc:Choice>
              <mc:Fallback>
                <p:oleObj name="Equation" r:id="rId11" imgW="1955800" imgH="508000" progId="Equation.DSMT4">
                  <p:embed/>
                  <p:pic>
                    <p:nvPicPr>
                      <p:cNvPr id="416772"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06900" y="3068638"/>
                        <a:ext cx="4891088"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18"/>
          <p:cNvSpPr>
            <a:spLocks noChangeArrowheads="1"/>
          </p:cNvSpPr>
          <p:nvPr/>
        </p:nvSpPr>
        <p:spPr bwMode="auto">
          <a:xfrm>
            <a:off x="2343151" y="4292601"/>
            <a:ext cx="11604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r>
              <a:rPr kumimoji="1" lang="zh-CN" altLang="en-US" sz="2800">
                <a:solidFill>
                  <a:srgbClr val="4E3B30"/>
                </a:solidFill>
                <a:ea typeface="黑体" panose="02010609060101010101" pitchFamily="49" charset="-122"/>
              </a:rPr>
              <a:t>证明</a:t>
            </a:r>
          </a:p>
        </p:txBody>
      </p:sp>
      <p:graphicFrame>
        <p:nvGraphicFramePr>
          <p:cNvPr id="90122" name="Object 10"/>
          <p:cNvGraphicFramePr>
            <a:graphicFrameLocks noChangeAspect="1"/>
          </p:cNvGraphicFramePr>
          <p:nvPr/>
        </p:nvGraphicFramePr>
        <p:xfrm>
          <a:off x="2462213" y="4962525"/>
          <a:ext cx="1447800" cy="508000"/>
        </p:xfrm>
        <a:graphic>
          <a:graphicData uri="http://schemas.openxmlformats.org/presentationml/2006/ole">
            <mc:AlternateContent xmlns:mc="http://schemas.openxmlformats.org/markup-compatibility/2006">
              <mc:Choice xmlns:v="urn:schemas-microsoft-com:vml" Requires="v">
                <p:oleObj spid="_x0000_s1039" name="Equation" r:id="rId13" imgW="1447800" imgH="508000" progId="Equation.DSMT4">
                  <p:embed/>
                </p:oleObj>
              </mc:Choice>
              <mc:Fallback>
                <p:oleObj name="Equation" r:id="rId13" imgW="1447800" imgH="508000" progId="Equation.DSMT4">
                  <p:embed/>
                  <p:pic>
                    <p:nvPicPr>
                      <p:cNvPr id="90122"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62213" y="4962525"/>
                        <a:ext cx="14478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23" name="Object 11"/>
          <p:cNvGraphicFramePr>
            <a:graphicFrameLocks noChangeAspect="1"/>
          </p:cNvGraphicFramePr>
          <p:nvPr/>
        </p:nvGraphicFramePr>
        <p:xfrm>
          <a:off x="3863975" y="4941888"/>
          <a:ext cx="927100" cy="469900"/>
        </p:xfrm>
        <a:graphic>
          <a:graphicData uri="http://schemas.openxmlformats.org/presentationml/2006/ole">
            <mc:AlternateContent xmlns:mc="http://schemas.openxmlformats.org/markup-compatibility/2006">
              <mc:Choice xmlns:v="urn:schemas-microsoft-com:vml" Requires="v">
                <p:oleObj spid="_x0000_s1040" name="Equation" r:id="rId15" imgW="927100" imgH="469900" progId="Equation.DSMT4">
                  <p:embed/>
                </p:oleObj>
              </mc:Choice>
              <mc:Fallback>
                <p:oleObj name="Equation" r:id="rId15" imgW="927100" imgH="469900" progId="Equation.DSMT4">
                  <p:embed/>
                  <p:pic>
                    <p:nvPicPr>
                      <p:cNvPr id="90123"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63975" y="4941888"/>
                        <a:ext cx="9271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24" name="Object 12"/>
          <p:cNvGraphicFramePr>
            <a:graphicFrameLocks noChangeAspect="1"/>
          </p:cNvGraphicFramePr>
          <p:nvPr/>
        </p:nvGraphicFramePr>
        <p:xfrm>
          <a:off x="4881564" y="4929188"/>
          <a:ext cx="2928937" cy="500062"/>
        </p:xfrm>
        <a:graphic>
          <a:graphicData uri="http://schemas.openxmlformats.org/presentationml/2006/ole">
            <mc:AlternateContent xmlns:mc="http://schemas.openxmlformats.org/markup-compatibility/2006">
              <mc:Choice xmlns:v="urn:schemas-microsoft-com:vml" Requires="v">
                <p:oleObj spid="_x0000_s1041" name="Equation" r:id="rId17" imgW="1422400" imgH="215900" progId="Equation.DSMT4">
                  <p:embed/>
                </p:oleObj>
              </mc:Choice>
              <mc:Fallback>
                <p:oleObj name="Equation" r:id="rId17" imgW="1422400" imgH="215900" progId="Equation.DSMT4">
                  <p:embed/>
                  <p:pic>
                    <p:nvPicPr>
                      <p:cNvPr id="90124"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81564" y="4929188"/>
                        <a:ext cx="2928937"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23527148"/>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582"/>
                                        </p:tgtEl>
                                        <p:attrNameLst>
                                          <p:attrName>style.visibility</p:attrName>
                                        </p:attrNameLst>
                                      </p:cBhvr>
                                      <p:to>
                                        <p:strVal val="visible"/>
                                      </p:to>
                                    </p:set>
                                    <p:animEffect transition="in" filter="wipe(left)">
                                      <p:cBhvr>
                                        <p:cTn id="7" dur="500"/>
                                        <p:tgtEl>
                                          <p:spTgt spid="245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580"/>
                                        </p:tgtEl>
                                        <p:attrNameLst>
                                          <p:attrName>style.visibility</p:attrName>
                                        </p:attrNameLst>
                                      </p:cBhvr>
                                      <p:to>
                                        <p:strVal val="visible"/>
                                      </p:to>
                                    </p:set>
                                    <p:animEffect transition="in" filter="wipe(left)">
                                      <p:cBhvr>
                                        <p:cTn id="12" dur="500"/>
                                        <p:tgtEl>
                                          <p:spTgt spid="245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416771"/>
                                        </p:tgtEl>
                                        <p:attrNameLst>
                                          <p:attrName>style.visibility</p:attrName>
                                        </p:attrNameLst>
                                      </p:cBhvr>
                                      <p:to>
                                        <p:strVal val="visible"/>
                                      </p:to>
                                    </p:set>
                                    <p:anim calcmode="lin" valueType="num">
                                      <p:cBhvr additive="base">
                                        <p:cTn id="17" dur="500" fill="hold"/>
                                        <p:tgtEl>
                                          <p:spTgt spid="416771"/>
                                        </p:tgtEl>
                                        <p:attrNameLst>
                                          <p:attrName>ppt_x</p:attrName>
                                        </p:attrNameLst>
                                      </p:cBhvr>
                                      <p:tavLst>
                                        <p:tav tm="0">
                                          <p:val>
                                            <p:strVal val="0-#ppt_w/2"/>
                                          </p:val>
                                        </p:tav>
                                        <p:tav tm="100000">
                                          <p:val>
                                            <p:strVal val="#ppt_x"/>
                                          </p:val>
                                        </p:tav>
                                      </p:tavLst>
                                    </p:anim>
                                    <p:anim calcmode="lin" valueType="num">
                                      <p:cBhvr additive="base">
                                        <p:cTn id="18" dur="500" fill="hold"/>
                                        <p:tgtEl>
                                          <p:spTgt spid="416771"/>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16772"/>
                                        </p:tgtEl>
                                        <p:attrNameLst>
                                          <p:attrName>style.visibility</p:attrName>
                                        </p:attrNameLst>
                                      </p:cBhvr>
                                      <p:to>
                                        <p:strVal val="visible"/>
                                      </p:to>
                                    </p:set>
                                    <p:animEffect transition="in" filter="wipe(left)">
                                      <p:cBhvr>
                                        <p:cTn id="23" dur="500"/>
                                        <p:tgtEl>
                                          <p:spTgt spid="41677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90122"/>
                                        </p:tgtEl>
                                        <p:attrNameLst>
                                          <p:attrName>style.visibility</p:attrName>
                                        </p:attrNameLst>
                                      </p:cBhvr>
                                      <p:to>
                                        <p:strVal val="visible"/>
                                      </p:to>
                                    </p:set>
                                    <p:animEffect transition="in" filter="wipe(left)">
                                      <p:cBhvr>
                                        <p:cTn id="33" dur="500"/>
                                        <p:tgtEl>
                                          <p:spTgt spid="9012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90123"/>
                                        </p:tgtEl>
                                        <p:attrNameLst>
                                          <p:attrName>style.visibility</p:attrName>
                                        </p:attrNameLst>
                                      </p:cBhvr>
                                      <p:to>
                                        <p:strVal val="visible"/>
                                      </p:to>
                                    </p:set>
                                    <p:animEffect transition="in" filter="wipe(left)">
                                      <p:cBhvr>
                                        <p:cTn id="38" dur="500"/>
                                        <p:tgtEl>
                                          <p:spTgt spid="9012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90124"/>
                                        </p:tgtEl>
                                        <p:attrNameLst>
                                          <p:attrName>style.visibility</p:attrName>
                                        </p:attrNameLst>
                                      </p:cBhvr>
                                      <p:to>
                                        <p:strVal val="visible"/>
                                      </p:to>
                                    </p:set>
                                    <p:animEffect transition="in" filter="wipe(left)">
                                      <p:cBhvr>
                                        <p:cTn id="43" dur="500"/>
                                        <p:tgtEl>
                                          <p:spTgt spid="90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p:cNvGraphicFramePr>
            <a:graphicFrameLocks noChangeAspect="1"/>
          </p:cNvGraphicFramePr>
          <p:nvPr/>
        </p:nvGraphicFramePr>
        <p:xfrm>
          <a:off x="6743700" y="765176"/>
          <a:ext cx="3208338" cy="523875"/>
        </p:xfrm>
        <a:graphic>
          <a:graphicData uri="http://schemas.openxmlformats.org/presentationml/2006/ole">
            <mc:AlternateContent xmlns:mc="http://schemas.openxmlformats.org/markup-compatibility/2006">
              <mc:Choice xmlns:v="urn:schemas-microsoft-com:vml" Requires="v">
                <p:oleObj spid="_x0000_s2062" name="Equation" r:id="rId3" imgW="3152934" imgH="466581" progId="Equation.DSMT4">
                  <p:embed/>
                </p:oleObj>
              </mc:Choice>
              <mc:Fallback>
                <p:oleObj name="Equation" r:id="rId3" imgW="3152934" imgH="466581" progId="Equation.DSMT4">
                  <p:embed/>
                  <p:pic>
                    <p:nvPicPr>
                      <p:cNvPr id="266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3700" y="765176"/>
                        <a:ext cx="32083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7" name="Object 3"/>
          <p:cNvGraphicFramePr>
            <a:graphicFrameLocks noChangeAspect="1"/>
          </p:cNvGraphicFramePr>
          <p:nvPr/>
        </p:nvGraphicFramePr>
        <p:xfrm>
          <a:off x="3309939" y="785814"/>
          <a:ext cx="3571875" cy="466725"/>
        </p:xfrm>
        <a:graphic>
          <a:graphicData uri="http://schemas.openxmlformats.org/presentationml/2006/ole">
            <mc:AlternateContent xmlns:mc="http://schemas.openxmlformats.org/markup-compatibility/2006">
              <mc:Choice xmlns:v="urn:schemas-microsoft-com:vml" Requires="v">
                <p:oleObj spid="_x0000_s2063" name="Equation" r:id="rId5" imgW="1866090" imgH="215806" progId="Equation.DSMT4">
                  <p:embed/>
                </p:oleObj>
              </mc:Choice>
              <mc:Fallback>
                <p:oleObj name="Equation" r:id="rId5" imgW="1866090" imgH="215806" progId="Equation.DSMT4">
                  <p:embed/>
                  <p:pic>
                    <p:nvPicPr>
                      <p:cNvPr id="1126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9939" y="785814"/>
                        <a:ext cx="35718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9" name="Object 5"/>
          <p:cNvGraphicFramePr>
            <a:graphicFrameLocks noChangeAspect="1"/>
          </p:cNvGraphicFramePr>
          <p:nvPr/>
        </p:nvGraphicFramePr>
        <p:xfrm>
          <a:off x="7223126" y="1384300"/>
          <a:ext cx="1992313" cy="706438"/>
        </p:xfrm>
        <a:graphic>
          <a:graphicData uri="http://schemas.openxmlformats.org/presentationml/2006/ole">
            <mc:AlternateContent xmlns:mc="http://schemas.openxmlformats.org/markup-compatibility/2006">
              <mc:Choice xmlns:v="urn:schemas-microsoft-com:vml" Requires="v">
                <p:oleObj spid="_x0000_s2064" name="Equation" r:id="rId7" imgW="787058" imgH="304668" progId="Equation.DSMT4">
                  <p:embed/>
                </p:oleObj>
              </mc:Choice>
              <mc:Fallback>
                <p:oleObj name="Equation" r:id="rId7" imgW="787058" imgH="304668" progId="Equation.DSMT4">
                  <p:embed/>
                  <p:pic>
                    <p:nvPicPr>
                      <p:cNvPr id="26629"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23126" y="1384300"/>
                        <a:ext cx="1992313" cy="70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0" name="Object 6"/>
          <p:cNvGraphicFramePr>
            <a:graphicFrameLocks noChangeAspect="1"/>
          </p:cNvGraphicFramePr>
          <p:nvPr/>
        </p:nvGraphicFramePr>
        <p:xfrm>
          <a:off x="3719513" y="2060576"/>
          <a:ext cx="3313112" cy="1008063"/>
        </p:xfrm>
        <a:graphic>
          <a:graphicData uri="http://schemas.openxmlformats.org/presentationml/2006/ole">
            <mc:AlternateContent xmlns:mc="http://schemas.openxmlformats.org/markup-compatibility/2006">
              <mc:Choice xmlns:v="urn:schemas-microsoft-com:vml" Requires="v">
                <p:oleObj spid="_x0000_s2065" name="Equation" r:id="rId9" imgW="1473200" imgH="508000" progId="Equation.DSMT4">
                  <p:embed/>
                </p:oleObj>
              </mc:Choice>
              <mc:Fallback>
                <p:oleObj name="Equation" r:id="rId9" imgW="1473200" imgH="508000" progId="Equation.DSMT4">
                  <p:embed/>
                  <p:pic>
                    <p:nvPicPr>
                      <p:cNvPr id="2663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19513" y="2060576"/>
                        <a:ext cx="3313112"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1" name="Object 7"/>
          <p:cNvGraphicFramePr>
            <a:graphicFrameLocks noChangeAspect="1"/>
          </p:cNvGraphicFramePr>
          <p:nvPr/>
        </p:nvGraphicFramePr>
        <p:xfrm>
          <a:off x="3238501" y="3143250"/>
          <a:ext cx="2886075" cy="1150938"/>
        </p:xfrm>
        <a:graphic>
          <a:graphicData uri="http://schemas.openxmlformats.org/presentationml/2006/ole">
            <mc:AlternateContent xmlns:mc="http://schemas.openxmlformats.org/markup-compatibility/2006">
              <mc:Choice xmlns:v="urn:schemas-microsoft-com:vml" Requires="v">
                <p:oleObj spid="_x0000_s2066" name="Equation" r:id="rId11" imgW="1028700" imgH="457200" progId="Equation.DSMT4">
                  <p:embed/>
                </p:oleObj>
              </mc:Choice>
              <mc:Fallback>
                <p:oleObj name="Equation" r:id="rId11" imgW="1028700" imgH="457200" progId="Equation.DSMT4">
                  <p:embed/>
                  <p:pic>
                    <p:nvPicPr>
                      <p:cNvPr id="26631"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38501" y="3143250"/>
                        <a:ext cx="2886075"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2" name="Object 8"/>
          <p:cNvGraphicFramePr>
            <a:graphicFrameLocks noChangeAspect="1"/>
          </p:cNvGraphicFramePr>
          <p:nvPr/>
        </p:nvGraphicFramePr>
        <p:xfrm>
          <a:off x="3200400" y="2520950"/>
          <a:ext cx="241300" cy="152400"/>
        </p:xfrm>
        <a:graphic>
          <a:graphicData uri="http://schemas.openxmlformats.org/presentationml/2006/ole">
            <mc:AlternateContent xmlns:mc="http://schemas.openxmlformats.org/markup-compatibility/2006">
              <mc:Choice xmlns:v="urn:schemas-microsoft-com:vml" Requires="v">
                <p:oleObj spid="_x0000_s2067" name="公式" r:id="rId13" imgW="241195" imgH="152334" progId="Equation.3">
                  <p:embed/>
                </p:oleObj>
              </mc:Choice>
              <mc:Fallback>
                <p:oleObj name="公式" r:id="rId13" imgW="241195" imgH="152334" progId="Equation.3">
                  <p:embed/>
                  <p:pic>
                    <p:nvPicPr>
                      <p:cNvPr id="26632"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00400" y="2520950"/>
                        <a:ext cx="2413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4" name="Object 10"/>
          <p:cNvGraphicFramePr>
            <a:graphicFrameLocks noChangeAspect="1"/>
          </p:cNvGraphicFramePr>
          <p:nvPr/>
        </p:nvGraphicFramePr>
        <p:xfrm>
          <a:off x="6858000" y="1619250"/>
          <a:ext cx="241300" cy="152400"/>
        </p:xfrm>
        <a:graphic>
          <a:graphicData uri="http://schemas.openxmlformats.org/presentationml/2006/ole">
            <mc:AlternateContent xmlns:mc="http://schemas.openxmlformats.org/markup-compatibility/2006">
              <mc:Choice xmlns:v="urn:schemas-microsoft-com:vml" Requires="v">
                <p:oleObj spid="_x0000_s2068" name="公式" r:id="rId15" imgW="241195" imgH="152334" progId="Equation.3">
                  <p:embed/>
                </p:oleObj>
              </mc:Choice>
              <mc:Fallback>
                <p:oleObj name="公式" r:id="rId15" imgW="241195" imgH="152334" progId="Equation.3">
                  <p:embed/>
                  <p:pic>
                    <p:nvPicPr>
                      <p:cNvPr id="26634"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00" y="1619250"/>
                        <a:ext cx="2413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363" name="Object 24"/>
          <p:cNvGraphicFramePr>
            <a:graphicFrameLocks noChangeAspect="1"/>
          </p:cNvGraphicFramePr>
          <p:nvPr/>
        </p:nvGraphicFramePr>
        <p:xfrm>
          <a:off x="3287713" y="1412875"/>
          <a:ext cx="3454400" cy="552450"/>
        </p:xfrm>
        <a:graphic>
          <a:graphicData uri="http://schemas.openxmlformats.org/presentationml/2006/ole">
            <mc:AlternateContent xmlns:mc="http://schemas.openxmlformats.org/markup-compatibility/2006">
              <mc:Choice xmlns:v="urn:schemas-microsoft-com:vml" Requires="v">
                <p:oleObj spid="_x0000_s2069" name="Equation" r:id="rId16" imgW="1586811" imgH="253890" progId="Equation.DSMT4">
                  <p:embed/>
                </p:oleObj>
              </mc:Choice>
              <mc:Fallback>
                <p:oleObj name="Equation" r:id="rId16" imgW="1586811" imgH="253890" progId="Equation.DSMT4">
                  <p:embed/>
                  <p:pic>
                    <p:nvPicPr>
                      <p:cNvPr id="399363" name="Object 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87713" y="1412875"/>
                        <a:ext cx="345440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3" name="Object 17"/>
          <p:cNvGraphicFramePr>
            <a:graphicFrameLocks noChangeAspect="1"/>
          </p:cNvGraphicFramePr>
          <p:nvPr/>
        </p:nvGraphicFramePr>
        <p:xfrm>
          <a:off x="3155950" y="4437063"/>
          <a:ext cx="2495550" cy="639762"/>
        </p:xfrm>
        <a:graphic>
          <a:graphicData uri="http://schemas.openxmlformats.org/presentationml/2006/ole">
            <mc:AlternateContent xmlns:mc="http://schemas.openxmlformats.org/markup-compatibility/2006">
              <mc:Choice xmlns:v="urn:schemas-microsoft-com:vml" Requires="v">
                <p:oleObj spid="_x0000_s2070" name="Equation" r:id="rId18" imgW="888614" imgH="253890" progId="Equation.DSMT4">
                  <p:embed/>
                </p:oleObj>
              </mc:Choice>
              <mc:Fallback>
                <p:oleObj name="Equation" r:id="rId18" imgW="888614" imgH="253890" progId="Equation.DSMT4">
                  <p:embed/>
                  <p:pic>
                    <p:nvPicPr>
                      <p:cNvPr id="91153" name="Object 1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55950" y="4437063"/>
                        <a:ext cx="24955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54" name="Object 18"/>
          <p:cNvGraphicFramePr>
            <a:graphicFrameLocks noChangeAspect="1"/>
          </p:cNvGraphicFramePr>
          <p:nvPr/>
        </p:nvGraphicFramePr>
        <p:xfrm>
          <a:off x="6364289" y="4149725"/>
          <a:ext cx="2600325" cy="1054100"/>
        </p:xfrm>
        <a:graphic>
          <a:graphicData uri="http://schemas.openxmlformats.org/presentationml/2006/ole">
            <mc:AlternateContent xmlns:mc="http://schemas.openxmlformats.org/markup-compatibility/2006">
              <mc:Choice xmlns:v="urn:schemas-microsoft-com:vml" Requires="v">
                <p:oleObj spid="_x0000_s2071" name="Equation" r:id="rId20" imgW="927100" imgH="419100" progId="Equation.DSMT4">
                  <p:embed/>
                </p:oleObj>
              </mc:Choice>
              <mc:Fallback>
                <p:oleObj name="Equation" r:id="rId20" imgW="927100" imgH="419100" progId="Equation.DSMT4">
                  <p:embed/>
                  <p:pic>
                    <p:nvPicPr>
                      <p:cNvPr id="91154" name="Object 1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364289" y="4149725"/>
                        <a:ext cx="2600325"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771" name="Object 12"/>
          <p:cNvGraphicFramePr>
            <a:graphicFrameLocks noChangeAspect="1"/>
          </p:cNvGraphicFramePr>
          <p:nvPr/>
        </p:nvGraphicFramePr>
        <p:xfrm>
          <a:off x="2927350" y="5373688"/>
          <a:ext cx="1855788" cy="501650"/>
        </p:xfrm>
        <a:graphic>
          <a:graphicData uri="http://schemas.openxmlformats.org/presentationml/2006/ole">
            <mc:AlternateContent xmlns:mc="http://schemas.openxmlformats.org/markup-compatibility/2006">
              <mc:Choice xmlns:v="urn:schemas-microsoft-com:vml" Requires="v">
                <p:oleObj spid="_x0000_s2072" name="Equation" r:id="rId22" imgW="799753" imgH="215806" progId="Equation.DSMT4">
                  <p:embed/>
                </p:oleObj>
              </mc:Choice>
              <mc:Fallback>
                <p:oleObj name="Equation" r:id="rId22" imgW="799753" imgH="215806" progId="Equation.DSMT4">
                  <p:embed/>
                  <p:pic>
                    <p:nvPicPr>
                      <p:cNvPr id="416771" name="Object 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927350" y="5373688"/>
                        <a:ext cx="1855788"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6772" name="Object 4"/>
          <p:cNvGraphicFramePr>
            <a:graphicFrameLocks noChangeAspect="1"/>
          </p:cNvGraphicFramePr>
          <p:nvPr/>
        </p:nvGraphicFramePr>
        <p:xfrm>
          <a:off x="4983164" y="5229226"/>
          <a:ext cx="4891087" cy="1223963"/>
        </p:xfrm>
        <a:graphic>
          <a:graphicData uri="http://schemas.openxmlformats.org/presentationml/2006/ole">
            <mc:AlternateContent xmlns:mc="http://schemas.openxmlformats.org/markup-compatibility/2006">
              <mc:Choice xmlns:v="urn:schemas-microsoft-com:vml" Requires="v">
                <p:oleObj spid="_x0000_s2073" name="Equation" r:id="rId24" imgW="1955800" imgH="508000" progId="Equation.DSMT4">
                  <p:embed/>
                </p:oleObj>
              </mc:Choice>
              <mc:Fallback>
                <p:oleObj name="Equation" r:id="rId24" imgW="1955800" imgH="508000" progId="Equation.DSMT4">
                  <p:embed/>
                  <p:pic>
                    <p:nvPicPr>
                      <p:cNvPr id="416772" name="Object 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983164" y="5229226"/>
                        <a:ext cx="4891087"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45614310"/>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ipe(left)">
                                      <p:cBhvr>
                                        <p:cTn id="7" dur="500"/>
                                        <p:tgtEl>
                                          <p:spTgt spid="26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399363"/>
                                        </p:tgtEl>
                                        <p:attrNameLst>
                                          <p:attrName>style.visibility</p:attrName>
                                        </p:attrNameLst>
                                      </p:cBhvr>
                                      <p:to>
                                        <p:strVal val="visible"/>
                                      </p:to>
                                    </p:set>
                                    <p:animEffect transition="in" filter="slide(fromLeft)">
                                      <p:cBhvr>
                                        <p:cTn id="12" dur="500"/>
                                        <p:tgtEl>
                                          <p:spTgt spid="3993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634"/>
                                        </p:tgtEl>
                                        <p:attrNameLst>
                                          <p:attrName>style.visibility</p:attrName>
                                        </p:attrNameLst>
                                      </p:cBhvr>
                                      <p:to>
                                        <p:strVal val="visible"/>
                                      </p:to>
                                    </p:set>
                                    <p:animEffect transition="in" filter="wipe(left)">
                                      <p:cBhvr>
                                        <p:cTn id="17" dur="500"/>
                                        <p:tgtEl>
                                          <p:spTgt spid="266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6629"/>
                                        </p:tgtEl>
                                        <p:attrNameLst>
                                          <p:attrName>style.visibility</p:attrName>
                                        </p:attrNameLst>
                                      </p:cBhvr>
                                      <p:to>
                                        <p:strVal val="visible"/>
                                      </p:to>
                                    </p:set>
                                    <p:animEffect transition="in" filter="wipe(left)">
                                      <p:cBhvr>
                                        <p:cTn id="22" dur="500"/>
                                        <p:tgtEl>
                                          <p:spTgt spid="266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6632"/>
                                        </p:tgtEl>
                                        <p:attrNameLst>
                                          <p:attrName>style.visibility</p:attrName>
                                        </p:attrNameLst>
                                      </p:cBhvr>
                                      <p:to>
                                        <p:strVal val="visible"/>
                                      </p:to>
                                    </p:set>
                                    <p:animEffect transition="in" filter="wipe(left)">
                                      <p:cBhvr>
                                        <p:cTn id="27" dur="500"/>
                                        <p:tgtEl>
                                          <p:spTgt spid="266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6630"/>
                                        </p:tgtEl>
                                        <p:attrNameLst>
                                          <p:attrName>style.visibility</p:attrName>
                                        </p:attrNameLst>
                                      </p:cBhvr>
                                      <p:to>
                                        <p:strVal val="visible"/>
                                      </p:to>
                                    </p:set>
                                    <p:animEffect transition="in" filter="wipe(left)">
                                      <p:cBhvr>
                                        <p:cTn id="32" dur="500"/>
                                        <p:tgtEl>
                                          <p:spTgt spid="266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6631"/>
                                        </p:tgtEl>
                                        <p:attrNameLst>
                                          <p:attrName>style.visibility</p:attrName>
                                        </p:attrNameLst>
                                      </p:cBhvr>
                                      <p:to>
                                        <p:strVal val="visible"/>
                                      </p:to>
                                    </p:set>
                                    <p:animEffect transition="in" filter="wipe(left)">
                                      <p:cBhvr>
                                        <p:cTn id="37" dur="500"/>
                                        <p:tgtEl>
                                          <p:spTgt spid="2663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1153"/>
                                        </p:tgtEl>
                                        <p:attrNameLst>
                                          <p:attrName>style.visibility</p:attrName>
                                        </p:attrNameLst>
                                      </p:cBhvr>
                                      <p:to>
                                        <p:strVal val="visible"/>
                                      </p:to>
                                    </p:set>
                                    <p:animEffect transition="in" filter="wipe(left)">
                                      <p:cBhvr>
                                        <p:cTn id="42" dur="500"/>
                                        <p:tgtEl>
                                          <p:spTgt spid="9115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1154"/>
                                        </p:tgtEl>
                                        <p:attrNameLst>
                                          <p:attrName>style.visibility</p:attrName>
                                        </p:attrNameLst>
                                      </p:cBhvr>
                                      <p:to>
                                        <p:strVal val="visible"/>
                                      </p:to>
                                    </p:set>
                                    <p:animEffect transition="in" filter="wipe(left)">
                                      <p:cBhvr>
                                        <p:cTn id="47" dur="500"/>
                                        <p:tgtEl>
                                          <p:spTgt spid="9115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nodeType="clickEffect">
                                  <p:stCondLst>
                                    <p:cond delay="0"/>
                                  </p:stCondLst>
                                  <p:childTnLst>
                                    <p:set>
                                      <p:cBhvr>
                                        <p:cTn id="51" dur="1" fill="hold">
                                          <p:stCondLst>
                                            <p:cond delay="0"/>
                                          </p:stCondLst>
                                        </p:cTn>
                                        <p:tgtEl>
                                          <p:spTgt spid="416771"/>
                                        </p:tgtEl>
                                        <p:attrNameLst>
                                          <p:attrName>style.visibility</p:attrName>
                                        </p:attrNameLst>
                                      </p:cBhvr>
                                      <p:to>
                                        <p:strVal val="visible"/>
                                      </p:to>
                                    </p:set>
                                    <p:anim calcmode="lin" valueType="num">
                                      <p:cBhvr additive="base">
                                        <p:cTn id="52" dur="500" fill="hold"/>
                                        <p:tgtEl>
                                          <p:spTgt spid="416771"/>
                                        </p:tgtEl>
                                        <p:attrNameLst>
                                          <p:attrName>ppt_x</p:attrName>
                                        </p:attrNameLst>
                                      </p:cBhvr>
                                      <p:tavLst>
                                        <p:tav tm="0">
                                          <p:val>
                                            <p:strVal val="0-#ppt_w/2"/>
                                          </p:val>
                                        </p:tav>
                                        <p:tav tm="100000">
                                          <p:val>
                                            <p:strVal val="#ppt_x"/>
                                          </p:val>
                                        </p:tav>
                                      </p:tavLst>
                                    </p:anim>
                                    <p:anim calcmode="lin" valueType="num">
                                      <p:cBhvr additive="base">
                                        <p:cTn id="53" dur="500" fill="hold"/>
                                        <p:tgtEl>
                                          <p:spTgt spid="416771"/>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416772"/>
                                        </p:tgtEl>
                                        <p:attrNameLst>
                                          <p:attrName>style.visibility</p:attrName>
                                        </p:attrNameLst>
                                      </p:cBhvr>
                                      <p:to>
                                        <p:strVal val="visible"/>
                                      </p:to>
                                    </p:set>
                                    <p:animEffect transition="in" filter="wipe(left)">
                                      <p:cBhvr>
                                        <p:cTn id="58" dur="500"/>
                                        <p:tgtEl>
                                          <p:spTgt spid="416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ChangeAspect="1"/>
          </p:cNvGraphicFramePr>
          <p:nvPr/>
        </p:nvGraphicFramePr>
        <p:xfrm>
          <a:off x="2055814" y="857251"/>
          <a:ext cx="6537325" cy="593725"/>
        </p:xfrm>
        <a:graphic>
          <a:graphicData uri="http://schemas.openxmlformats.org/presentationml/2006/ole">
            <mc:AlternateContent xmlns:mc="http://schemas.openxmlformats.org/markup-compatibility/2006">
              <mc:Choice xmlns:v="urn:schemas-microsoft-com:vml" Requires="v">
                <p:oleObj spid="_x0000_s3076" name="Equation" r:id="rId3" imgW="2343142" imgH="200126" progId="Equation.DSMT4">
                  <p:embed/>
                </p:oleObj>
              </mc:Choice>
              <mc:Fallback>
                <p:oleObj name="Equation" r:id="rId3" imgW="2343142" imgH="200126" progId="Equation.DSMT4">
                  <p:embed/>
                  <p:pic>
                    <p:nvPicPr>
                      <p:cNvPr id="1229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5814" y="857251"/>
                        <a:ext cx="6537325"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772" name="Object 4"/>
          <p:cNvGraphicFramePr>
            <a:graphicFrameLocks noChangeAspect="1"/>
          </p:cNvGraphicFramePr>
          <p:nvPr/>
        </p:nvGraphicFramePr>
        <p:xfrm>
          <a:off x="2881314" y="1928813"/>
          <a:ext cx="4891087" cy="1223962"/>
        </p:xfrm>
        <a:graphic>
          <a:graphicData uri="http://schemas.openxmlformats.org/presentationml/2006/ole">
            <mc:AlternateContent xmlns:mc="http://schemas.openxmlformats.org/markup-compatibility/2006">
              <mc:Choice xmlns:v="urn:schemas-microsoft-com:vml" Requires="v">
                <p:oleObj spid="_x0000_s3077" name="Equation" r:id="rId5" imgW="1955800" imgH="508000" progId="Equation.DSMT4">
                  <p:embed/>
                </p:oleObj>
              </mc:Choice>
              <mc:Fallback>
                <p:oleObj name="Equation" r:id="rId5" imgW="1955800" imgH="508000" progId="Equation.DSMT4">
                  <p:embed/>
                  <p:pic>
                    <p:nvPicPr>
                      <p:cNvPr id="41677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1314" y="1928813"/>
                        <a:ext cx="4891087"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37455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6772"/>
                                        </p:tgtEl>
                                        <p:attrNameLst>
                                          <p:attrName>style.visibility</p:attrName>
                                        </p:attrNameLst>
                                      </p:cBhvr>
                                      <p:to>
                                        <p:strVal val="visible"/>
                                      </p:to>
                                    </p:set>
                                    <p:animEffect transition="in" filter="wipe(left)">
                                      <p:cBhvr>
                                        <p:cTn id="7" dur="500"/>
                                        <p:tgtEl>
                                          <p:spTgt spid="416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nvGraphicFramePr>
        <p:xfrm>
          <a:off x="5735638" y="4437063"/>
          <a:ext cx="3187700" cy="444500"/>
        </p:xfrm>
        <a:graphic>
          <a:graphicData uri="http://schemas.openxmlformats.org/presentationml/2006/ole">
            <mc:AlternateContent xmlns:mc="http://schemas.openxmlformats.org/markup-compatibility/2006">
              <mc:Choice xmlns:v="urn:schemas-microsoft-com:vml" Requires="v">
                <p:oleObj spid="_x0000_s4113" name="公式" r:id="rId3" imgW="3187700" imgH="444500" progId="Equation.3">
                  <p:embed/>
                </p:oleObj>
              </mc:Choice>
              <mc:Fallback>
                <p:oleObj name="公式" r:id="rId3" imgW="3187700" imgH="444500" progId="Equation.3">
                  <p:embed/>
                  <p:pic>
                    <p:nvPicPr>
                      <p:cNvPr id="51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5638" y="4437063"/>
                        <a:ext cx="31877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3"/>
          <p:cNvGraphicFramePr>
            <a:graphicFrameLocks noChangeAspect="1"/>
          </p:cNvGraphicFramePr>
          <p:nvPr/>
        </p:nvGraphicFramePr>
        <p:xfrm>
          <a:off x="3414713" y="746125"/>
          <a:ext cx="6642100" cy="444500"/>
        </p:xfrm>
        <a:graphic>
          <a:graphicData uri="http://schemas.openxmlformats.org/presentationml/2006/ole">
            <mc:AlternateContent xmlns:mc="http://schemas.openxmlformats.org/markup-compatibility/2006">
              <mc:Choice xmlns:v="urn:schemas-microsoft-com:vml" Requires="v">
                <p:oleObj spid="_x0000_s4114" name="公式" r:id="rId5" imgW="6642100" imgH="444500" progId="Equation.3">
                  <p:embed/>
                </p:oleObj>
              </mc:Choice>
              <mc:Fallback>
                <p:oleObj name="公式" r:id="rId5" imgW="6642100" imgH="444500" progId="Equation.3">
                  <p:embed/>
                  <p:pic>
                    <p:nvPicPr>
                      <p:cNvPr id="5124"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4713" y="746125"/>
                        <a:ext cx="66421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5" name="Object 4"/>
          <p:cNvGraphicFramePr>
            <a:graphicFrameLocks noChangeAspect="1"/>
          </p:cNvGraphicFramePr>
          <p:nvPr/>
        </p:nvGraphicFramePr>
        <p:xfrm>
          <a:off x="2479675" y="1285876"/>
          <a:ext cx="3448050" cy="492125"/>
        </p:xfrm>
        <a:graphic>
          <a:graphicData uri="http://schemas.openxmlformats.org/presentationml/2006/ole">
            <mc:AlternateContent xmlns:mc="http://schemas.openxmlformats.org/markup-compatibility/2006">
              <mc:Choice xmlns:v="urn:schemas-microsoft-com:vml" Requires="v">
                <p:oleObj spid="_x0000_s4115" name="Equation" r:id="rId7" imgW="1460500" imgH="228600" progId="Equation.DSMT4">
                  <p:embed/>
                </p:oleObj>
              </mc:Choice>
              <mc:Fallback>
                <p:oleObj name="Equation" r:id="rId7" imgW="1460500" imgH="228600" progId="Equation.DSMT4">
                  <p:embed/>
                  <p:pic>
                    <p:nvPicPr>
                      <p:cNvPr id="5125"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9675" y="1285876"/>
                        <a:ext cx="3448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6" name="Object 5"/>
          <p:cNvGraphicFramePr>
            <a:graphicFrameLocks noChangeAspect="1"/>
          </p:cNvGraphicFramePr>
          <p:nvPr/>
        </p:nvGraphicFramePr>
        <p:xfrm>
          <a:off x="5881688" y="1298576"/>
          <a:ext cx="2000250" cy="422275"/>
        </p:xfrm>
        <a:graphic>
          <a:graphicData uri="http://schemas.openxmlformats.org/presentationml/2006/ole">
            <mc:AlternateContent xmlns:mc="http://schemas.openxmlformats.org/markup-compatibility/2006">
              <mc:Choice xmlns:v="urn:schemas-microsoft-com:vml" Requires="v">
                <p:oleObj spid="_x0000_s4116" name="Equation" r:id="rId9" imgW="812447" imgH="190417" progId="Equation.DSMT4">
                  <p:embed/>
                </p:oleObj>
              </mc:Choice>
              <mc:Fallback>
                <p:oleObj name="Equation" r:id="rId9" imgW="812447" imgH="190417" progId="Equation.DSMT4">
                  <p:embed/>
                  <p:pic>
                    <p:nvPicPr>
                      <p:cNvPr id="5126"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81688" y="1298576"/>
                        <a:ext cx="200025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7" name="Object 6"/>
          <p:cNvGraphicFramePr>
            <a:graphicFrameLocks noChangeAspect="1"/>
          </p:cNvGraphicFramePr>
          <p:nvPr/>
        </p:nvGraphicFramePr>
        <p:xfrm>
          <a:off x="7931150" y="1341438"/>
          <a:ext cx="1841500" cy="393700"/>
        </p:xfrm>
        <a:graphic>
          <a:graphicData uri="http://schemas.openxmlformats.org/presentationml/2006/ole">
            <mc:AlternateContent xmlns:mc="http://schemas.openxmlformats.org/markup-compatibility/2006">
              <mc:Choice xmlns:v="urn:schemas-microsoft-com:vml" Requires="v">
                <p:oleObj spid="_x0000_s4117" name="公式" r:id="rId11" imgW="1841500" imgH="393700" progId="Equation.3">
                  <p:embed/>
                </p:oleObj>
              </mc:Choice>
              <mc:Fallback>
                <p:oleObj name="公式" r:id="rId11" imgW="1841500" imgH="393700" progId="Equation.3">
                  <p:embed/>
                  <p:pic>
                    <p:nvPicPr>
                      <p:cNvPr id="5127"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31150" y="1341438"/>
                        <a:ext cx="18415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8" name="Object 7"/>
          <p:cNvGraphicFramePr>
            <a:graphicFrameLocks noChangeAspect="1"/>
          </p:cNvGraphicFramePr>
          <p:nvPr/>
        </p:nvGraphicFramePr>
        <p:xfrm>
          <a:off x="9731375" y="1341438"/>
          <a:ext cx="393700" cy="342900"/>
        </p:xfrm>
        <a:graphic>
          <a:graphicData uri="http://schemas.openxmlformats.org/presentationml/2006/ole">
            <mc:AlternateContent xmlns:mc="http://schemas.openxmlformats.org/markup-compatibility/2006">
              <mc:Choice xmlns:v="urn:schemas-microsoft-com:vml" Requires="v">
                <p:oleObj spid="_x0000_s4118" name="公式" r:id="rId13" imgW="393529" imgH="342751" progId="Equation.3">
                  <p:embed/>
                </p:oleObj>
              </mc:Choice>
              <mc:Fallback>
                <p:oleObj name="公式" r:id="rId13" imgW="393529" imgH="342751" progId="Equation.3">
                  <p:embed/>
                  <p:pic>
                    <p:nvPicPr>
                      <p:cNvPr id="5128"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31375" y="1341438"/>
                        <a:ext cx="3937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9" name="Object 8"/>
          <p:cNvGraphicFramePr>
            <a:graphicFrameLocks noChangeAspect="1"/>
          </p:cNvGraphicFramePr>
          <p:nvPr/>
        </p:nvGraphicFramePr>
        <p:xfrm>
          <a:off x="2413000" y="1981200"/>
          <a:ext cx="4432300" cy="419100"/>
        </p:xfrm>
        <a:graphic>
          <a:graphicData uri="http://schemas.openxmlformats.org/presentationml/2006/ole">
            <mc:AlternateContent xmlns:mc="http://schemas.openxmlformats.org/markup-compatibility/2006">
              <mc:Choice xmlns:v="urn:schemas-microsoft-com:vml" Requires="v">
                <p:oleObj spid="_x0000_s4119" name="公式" r:id="rId15" imgW="4432300" imgH="419100" progId="Equation.3">
                  <p:embed/>
                </p:oleObj>
              </mc:Choice>
              <mc:Fallback>
                <p:oleObj name="公式" r:id="rId15" imgW="4432300" imgH="419100" progId="Equation.3">
                  <p:embed/>
                  <p:pic>
                    <p:nvPicPr>
                      <p:cNvPr id="5129"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13000" y="1981200"/>
                        <a:ext cx="44323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30" name="Object 9"/>
          <p:cNvGraphicFramePr>
            <a:graphicFrameLocks noChangeAspect="1"/>
          </p:cNvGraphicFramePr>
          <p:nvPr/>
        </p:nvGraphicFramePr>
        <p:xfrm>
          <a:off x="6899275" y="1976438"/>
          <a:ext cx="2540000" cy="444500"/>
        </p:xfrm>
        <a:graphic>
          <a:graphicData uri="http://schemas.openxmlformats.org/presentationml/2006/ole">
            <mc:AlternateContent xmlns:mc="http://schemas.openxmlformats.org/markup-compatibility/2006">
              <mc:Choice xmlns:v="urn:schemas-microsoft-com:vml" Requires="v">
                <p:oleObj spid="_x0000_s4120" name="公式" r:id="rId17" imgW="2540000" imgH="444500" progId="Equation.3">
                  <p:embed/>
                </p:oleObj>
              </mc:Choice>
              <mc:Fallback>
                <p:oleObj name="公式" r:id="rId17" imgW="2540000" imgH="444500" progId="Equation.3">
                  <p:embed/>
                  <p:pic>
                    <p:nvPicPr>
                      <p:cNvPr id="513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99275" y="1976438"/>
                        <a:ext cx="25400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31" name="Object 10"/>
          <p:cNvGraphicFramePr>
            <a:graphicFrameLocks noChangeAspect="1"/>
          </p:cNvGraphicFramePr>
          <p:nvPr/>
        </p:nvGraphicFramePr>
        <p:xfrm>
          <a:off x="9583738" y="2024063"/>
          <a:ext cx="355600" cy="355600"/>
        </p:xfrm>
        <a:graphic>
          <a:graphicData uri="http://schemas.openxmlformats.org/presentationml/2006/ole">
            <mc:AlternateContent xmlns:mc="http://schemas.openxmlformats.org/markup-compatibility/2006">
              <mc:Choice xmlns:v="urn:schemas-microsoft-com:vml" Requires="v">
                <p:oleObj spid="_x0000_s4121" name="公式" r:id="rId19" imgW="355292" imgH="355292" progId="Equation.3">
                  <p:embed/>
                </p:oleObj>
              </mc:Choice>
              <mc:Fallback>
                <p:oleObj name="公式" r:id="rId19" imgW="355292" imgH="355292" progId="Equation.3">
                  <p:embed/>
                  <p:pic>
                    <p:nvPicPr>
                      <p:cNvPr id="5131"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583738" y="2024063"/>
                        <a:ext cx="355600"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32" name="Object 11"/>
          <p:cNvGraphicFramePr>
            <a:graphicFrameLocks noChangeAspect="1"/>
          </p:cNvGraphicFramePr>
          <p:nvPr/>
        </p:nvGraphicFramePr>
        <p:xfrm>
          <a:off x="2413001" y="2624138"/>
          <a:ext cx="6111875" cy="444500"/>
        </p:xfrm>
        <a:graphic>
          <a:graphicData uri="http://schemas.openxmlformats.org/presentationml/2006/ole">
            <mc:AlternateContent xmlns:mc="http://schemas.openxmlformats.org/markup-compatibility/2006">
              <mc:Choice xmlns:v="urn:schemas-microsoft-com:vml" Requires="v">
                <p:oleObj spid="_x0000_s4122" name="公式" r:id="rId21" imgW="6019800" imgH="444500" progId="Equation.3">
                  <p:embed/>
                </p:oleObj>
              </mc:Choice>
              <mc:Fallback>
                <p:oleObj name="公式" r:id="rId21" imgW="6019800" imgH="444500" progId="Equation.3">
                  <p:embed/>
                  <p:pic>
                    <p:nvPicPr>
                      <p:cNvPr id="5132"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13001" y="2624138"/>
                        <a:ext cx="6111875"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33" name="Object 12"/>
          <p:cNvGraphicFramePr>
            <a:graphicFrameLocks noChangeAspect="1"/>
          </p:cNvGraphicFramePr>
          <p:nvPr/>
        </p:nvGraphicFramePr>
        <p:xfrm>
          <a:off x="8569325" y="2647950"/>
          <a:ext cx="1587500" cy="444500"/>
        </p:xfrm>
        <a:graphic>
          <a:graphicData uri="http://schemas.openxmlformats.org/presentationml/2006/ole">
            <mc:AlternateContent xmlns:mc="http://schemas.openxmlformats.org/markup-compatibility/2006">
              <mc:Choice xmlns:v="urn:schemas-microsoft-com:vml" Requires="v">
                <p:oleObj spid="_x0000_s4123" name="公式" r:id="rId23" imgW="1586811" imgH="444307" progId="Equation.3">
                  <p:embed/>
                </p:oleObj>
              </mc:Choice>
              <mc:Fallback>
                <p:oleObj name="公式" r:id="rId23" imgW="1586811" imgH="444307" progId="Equation.3">
                  <p:embed/>
                  <p:pic>
                    <p:nvPicPr>
                      <p:cNvPr id="5133"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569325" y="2647950"/>
                        <a:ext cx="15875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34" name="Object 13"/>
          <p:cNvGraphicFramePr>
            <a:graphicFrameLocks noChangeAspect="1"/>
          </p:cNvGraphicFramePr>
          <p:nvPr/>
        </p:nvGraphicFramePr>
        <p:xfrm>
          <a:off x="2454275" y="3263900"/>
          <a:ext cx="4432300" cy="419100"/>
        </p:xfrm>
        <a:graphic>
          <a:graphicData uri="http://schemas.openxmlformats.org/presentationml/2006/ole">
            <mc:AlternateContent xmlns:mc="http://schemas.openxmlformats.org/markup-compatibility/2006">
              <mc:Choice xmlns:v="urn:schemas-microsoft-com:vml" Requires="v">
                <p:oleObj spid="_x0000_s4124" name="公式" r:id="rId25" imgW="4432300" imgH="419100" progId="Equation.3">
                  <p:embed/>
                </p:oleObj>
              </mc:Choice>
              <mc:Fallback>
                <p:oleObj name="公式" r:id="rId25" imgW="4432300" imgH="419100" progId="Equation.3">
                  <p:embed/>
                  <p:pic>
                    <p:nvPicPr>
                      <p:cNvPr id="5134" name="Object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54275" y="3263900"/>
                        <a:ext cx="44323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35" name="Object 14"/>
          <p:cNvGraphicFramePr>
            <a:graphicFrameLocks noChangeAspect="1"/>
          </p:cNvGraphicFramePr>
          <p:nvPr/>
        </p:nvGraphicFramePr>
        <p:xfrm>
          <a:off x="6959600" y="3284538"/>
          <a:ext cx="2971800" cy="444500"/>
        </p:xfrm>
        <a:graphic>
          <a:graphicData uri="http://schemas.openxmlformats.org/presentationml/2006/ole">
            <mc:AlternateContent xmlns:mc="http://schemas.openxmlformats.org/markup-compatibility/2006">
              <mc:Choice xmlns:v="urn:schemas-microsoft-com:vml" Requires="v">
                <p:oleObj spid="_x0000_s4125" name="公式" r:id="rId27" imgW="2971800" imgH="444500" progId="Equation.3">
                  <p:embed/>
                </p:oleObj>
              </mc:Choice>
              <mc:Fallback>
                <p:oleObj name="公式" r:id="rId27" imgW="2971800" imgH="444500" progId="Equation.3">
                  <p:embed/>
                  <p:pic>
                    <p:nvPicPr>
                      <p:cNvPr id="5135" name="Object 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959600" y="3284538"/>
                        <a:ext cx="29718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36" name="Object 15"/>
          <p:cNvGraphicFramePr>
            <a:graphicFrameLocks noChangeAspect="1"/>
          </p:cNvGraphicFramePr>
          <p:nvPr/>
        </p:nvGraphicFramePr>
        <p:xfrm>
          <a:off x="2425700" y="3841750"/>
          <a:ext cx="7327900" cy="444500"/>
        </p:xfrm>
        <a:graphic>
          <a:graphicData uri="http://schemas.openxmlformats.org/presentationml/2006/ole">
            <mc:AlternateContent xmlns:mc="http://schemas.openxmlformats.org/markup-compatibility/2006">
              <mc:Choice xmlns:v="urn:schemas-microsoft-com:vml" Requires="v">
                <p:oleObj spid="_x0000_s4126" name="公式" r:id="rId29" imgW="7327900" imgH="444500" progId="Equation.3">
                  <p:embed/>
                </p:oleObj>
              </mc:Choice>
              <mc:Fallback>
                <p:oleObj name="公式" r:id="rId29" imgW="7327900" imgH="444500" progId="Equation.3">
                  <p:embed/>
                  <p:pic>
                    <p:nvPicPr>
                      <p:cNvPr id="5136" name="Object 1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425700" y="3841750"/>
                        <a:ext cx="73279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37" name="Object 16"/>
          <p:cNvGraphicFramePr>
            <a:graphicFrameLocks noChangeAspect="1"/>
          </p:cNvGraphicFramePr>
          <p:nvPr/>
        </p:nvGraphicFramePr>
        <p:xfrm>
          <a:off x="2468563" y="4456113"/>
          <a:ext cx="3340100" cy="444500"/>
        </p:xfrm>
        <a:graphic>
          <a:graphicData uri="http://schemas.openxmlformats.org/presentationml/2006/ole">
            <mc:AlternateContent xmlns:mc="http://schemas.openxmlformats.org/markup-compatibility/2006">
              <mc:Choice xmlns:v="urn:schemas-microsoft-com:vml" Requires="v">
                <p:oleObj spid="_x0000_s4127" name="公式" r:id="rId31" imgW="3340100" imgH="444500" progId="Equation.3">
                  <p:embed/>
                </p:oleObj>
              </mc:Choice>
              <mc:Fallback>
                <p:oleObj name="公式" r:id="rId31" imgW="3340100" imgH="444500" progId="Equation.3">
                  <p:embed/>
                  <p:pic>
                    <p:nvPicPr>
                      <p:cNvPr id="5137" name="Object 1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468563" y="4456113"/>
                        <a:ext cx="33401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8" name="Rectangle 18"/>
          <p:cNvSpPr>
            <a:spLocks noGrp="1" noChangeArrowheads="1"/>
          </p:cNvSpPr>
          <p:nvPr>
            <p:ph type="title"/>
          </p:nvPr>
        </p:nvSpPr>
        <p:spPr>
          <a:xfrm>
            <a:off x="2666976" y="341313"/>
            <a:ext cx="1206524" cy="1143000"/>
          </a:xfrm>
        </p:spPr>
        <p:txBody>
          <a:bodyPr/>
          <a:lstStyle/>
          <a:p>
            <a:pPr>
              <a:defRPr/>
            </a:pPr>
            <a:r>
              <a:rPr lang="zh-CN" altLang="en-US" sz="2800" b="1" dirty="0">
                <a:latin typeface="黑体" pitchFamily="49" charset="-122"/>
                <a:ea typeface="黑体" pitchFamily="49" charset="-122"/>
              </a:rPr>
              <a:t>例</a:t>
            </a:r>
            <a:r>
              <a:rPr lang="en-US" altLang="zh-CN" sz="2800" b="1" dirty="0">
                <a:latin typeface="黑体" pitchFamily="49" charset="-122"/>
                <a:ea typeface="黑体" pitchFamily="49" charset="-122"/>
              </a:rPr>
              <a:t>2</a:t>
            </a:r>
          </a:p>
        </p:txBody>
      </p:sp>
    </p:spTree>
    <p:extLst>
      <p:ext uri="{BB962C8B-B14F-4D97-AF65-F5344CB8AC3E}">
        <p14:creationId xmlns:p14="http://schemas.microsoft.com/office/powerpoint/2010/main" val="220054259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left)">
                                      <p:cBhvr>
                                        <p:cTn id="7" dur="500"/>
                                        <p:tgtEl>
                                          <p:spTgt spid="512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125"/>
                                        </p:tgtEl>
                                        <p:attrNameLst>
                                          <p:attrName>style.visibility</p:attrName>
                                        </p:attrNameLst>
                                      </p:cBhvr>
                                      <p:to>
                                        <p:strVal val="visible"/>
                                      </p:to>
                                    </p:set>
                                    <p:animEffect transition="in" filter="wipe(left)">
                                      <p:cBhvr>
                                        <p:cTn id="11" dur="500"/>
                                        <p:tgtEl>
                                          <p:spTgt spid="512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126"/>
                                        </p:tgtEl>
                                        <p:attrNameLst>
                                          <p:attrName>style.visibility</p:attrName>
                                        </p:attrNameLst>
                                      </p:cBhvr>
                                      <p:to>
                                        <p:strVal val="visible"/>
                                      </p:to>
                                    </p:set>
                                    <p:animEffect transition="in" filter="wipe(left)">
                                      <p:cBhvr>
                                        <p:cTn id="16" dur="500"/>
                                        <p:tgtEl>
                                          <p:spTgt spid="512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127"/>
                                        </p:tgtEl>
                                        <p:attrNameLst>
                                          <p:attrName>style.visibility</p:attrName>
                                        </p:attrNameLst>
                                      </p:cBhvr>
                                      <p:to>
                                        <p:strVal val="visible"/>
                                      </p:to>
                                    </p:set>
                                    <p:animEffect transition="in" filter="wipe(left)">
                                      <p:cBhvr>
                                        <p:cTn id="21" dur="500"/>
                                        <p:tgtEl>
                                          <p:spTgt spid="512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5128"/>
                                        </p:tgtEl>
                                        <p:attrNameLst>
                                          <p:attrName>style.visibility</p:attrName>
                                        </p:attrNameLst>
                                      </p:cBhvr>
                                      <p:to>
                                        <p:strVal val="visible"/>
                                      </p:to>
                                    </p:set>
                                    <p:animEffect transition="in" filter="wipe(left)">
                                      <p:cBhvr>
                                        <p:cTn id="26" dur="500"/>
                                        <p:tgtEl>
                                          <p:spTgt spid="5128"/>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5129"/>
                                        </p:tgtEl>
                                        <p:attrNameLst>
                                          <p:attrName>style.visibility</p:attrName>
                                        </p:attrNameLst>
                                      </p:cBhvr>
                                      <p:to>
                                        <p:strVal val="visible"/>
                                      </p:to>
                                    </p:set>
                                    <p:animEffect transition="in" filter="wipe(left)">
                                      <p:cBhvr>
                                        <p:cTn id="30" dur="500"/>
                                        <p:tgtEl>
                                          <p:spTgt spid="512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5130"/>
                                        </p:tgtEl>
                                        <p:attrNameLst>
                                          <p:attrName>style.visibility</p:attrName>
                                        </p:attrNameLst>
                                      </p:cBhvr>
                                      <p:to>
                                        <p:strVal val="visible"/>
                                      </p:to>
                                    </p:set>
                                    <p:animEffect transition="in" filter="wipe(left)">
                                      <p:cBhvr>
                                        <p:cTn id="35" dur="500"/>
                                        <p:tgtEl>
                                          <p:spTgt spid="513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5131"/>
                                        </p:tgtEl>
                                        <p:attrNameLst>
                                          <p:attrName>style.visibility</p:attrName>
                                        </p:attrNameLst>
                                      </p:cBhvr>
                                      <p:to>
                                        <p:strVal val="visible"/>
                                      </p:to>
                                    </p:set>
                                    <p:animEffect transition="in" filter="wipe(left)">
                                      <p:cBhvr>
                                        <p:cTn id="40" dur="500"/>
                                        <p:tgtEl>
                                          <p:spTgt spid="5131"/>
                                        </p:tgtEl>
                                      </p:cBhvr>
                                    </p:animEffect>
                                  </p:childTnLst>
                                </p:cTn>
                              </p:par>
                            </p:childTnLst>
                          </p:cTn>
                        </p:par>
                        <p:par>
                          <p:cTn id="41" fill="hold" nodeType="afterGroup">
                            <p:stCondLst>
                              <p:cond delay="500"/>
                            </p:stCondLst>
                            <p:childTnLst>
                              <p:par>
                                <p:cTn id="42" presetID="22" presetClass="entr" presetSubtype="8" fill="hold" nodeType="afterEffect">
                                  <p:stCondLst>
                                    <p:cond delay="0"/>
                                  </p:stCondLst>
                                  <p:childTnLst>
                                    <p:set>
                                      <p:cBhvr>
                                        <p:cTn id="43" dur="1" fill="hold">
                                          <p:stCondLst>
                                            <p:cond delay="0"/>
                                          </p:stCondLst>
                                        </p:cTn>
                                        <p:tgtEl>
                                          <p:spTgt spid="5132"/>
                                        </p:tgtEl>
                                        <p:attrNameLst>
                                          <p:attrName>style.visibility</p:attrName>
                                        </p:attrNameLst>
                                      </p:cBhvr>
                                      <p:to>
                                        <p:strVal val="visible"/>
                                      </p:to>
                                    </p:set>
                                    <p:animEffect transition="in" filter="wipe(left)">
                                      <p:cBhvr>
                                        <p:cTn id="44" dur="500"/>
                                        <p:tgtEl>
                                          <p:spTgt spid="513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5133"/>
                                        </p:tgtEl>
                                        <p:attrNameLst>
                                          <p:attrName>style.visibility</p:attrName>
                                        </p:attrNameLst>
                                      </p:cBhvr>
                                      <p:to>
                                        <p:strVal val="visible"/>
                                      </p:to>
                                    </p:set>
                                    <p:animEffect transition="in" filter="wipe(left)">
                                      <p:cBhvr>
                                        <p:cTn id="49" dur="500"/>
                                        <p:tgtEl>
                                          <p:spTgt spid="5133"/>
                                        </p:tgtEl>
                                      </p:cBhvr>
                                    </p:animEffect>
                                  </p:childTnLst>
                                </p:cTn>
                              </p:par>
                            </p:childTnLst>
                          </p:cTn>
                        </p:par>
                        <p:par>
                          <p:cTn id="50" fill="hold" nodeType="afterGroup">
                            <p:stCondLst>
                              <p:cond delay="500"/>
                            </p:stCondLst>
                            <p:childTnLst>
                              <p:par>
                                <p:cTn id="51" presetID="22" presetClass="entr" presetSubtype="8" fill="hold" nodeType="afterEffect">
                                  <p:stCondLst>
                                    <p:cond delay="0"/>
                                  </p:stCondLst>
                                  <p:childTnLst>
                                    <p:set>
                                      <p:cBhvr>
                                        <p:cTn id="52" dur="1" fill="hold">
                                          <p:stCondLst>
                                            <p:cond delay="0"/>
                                          </p:stCondLst>
                                        </p:cTn>
                                        <p:tgtEl>
                                          <p:spTgt spid="5134"/>
                                        </p:tgtEl>
                                        <p:attrNameLst>
                                          <p:attrName>style.visibility</p:attrName>
                                        </p:attrNameLst>
                                      </p:cBhvr>
                                      <p:to>
                                        <p:strVal val="visible"/>
                                      </p:to>
                                    </p:set>
                                    <p:animEffect transition="in" filter="wipe(left)">
                                      <p:cBhvr>
                                        <p:cTn id="53" dur="500"/>
                                        <p:tgtEl>
                                          <p:spTgt spid="513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5135"/>
                                        </p:tgtEl>
                                        <p:attrNameLst>
                                          <p:attrName>style.visibility</p:attrName>
                                        </p:attrNameLst>
                                      </p:cBhvr>
                                      <p:to>
                                        <p:strVal val="visible"/>
                                      </p:to>
                                    </p:set>
                                    <p:animEffect transition="in" filter="wipe(left)">
                                      <p:cBhvr>
                                        <p:cTn id="58" dur="500"/>
                                        <p:tgtEl>
                                          <p:spTgt spid="5135"/>
                                        </p:tgtEl>
                                      </p:cBhvr>
                                    </p:animEffect>
                                  </p:childTnLst>
                                </p:cTn>
                              </p:par>
                            </p:childTnLst>
                          </p:cTn>
                        </p:par>
                        <p:par>
                          <p:cTn id="59" fill="hold" nodeType="afterGroup">
                            <p:stCondLst>
                              <p:cond delay="500"/>
                            </p:stCondLst>
                            <p:childTnLst>
                              <p:par>
                                <p:cTn id="60" presetID="22" presetClass="entr" presetSubtype="8" fill="hold" nodeType="afterEffect">
                                  <p:stCondLst>
                                    <p:cond delay="0"/>
                                  </p:stCondLst>
                                  <p:childTnLst>
                                    <p:set>
                                      <p:cBhvr>
                                        <p:cTn id="61" dur="1" fill="hold">
                                          <p:stCondLst>
                                            <p:cond delay="0"/>
                                          </p:stCondLst>
                                        </p:cTn>
                                        <p:tgtEl>
                                          <p:spTgt spid="5136"/>
                                        </p:tgtEl>
                                        <p:attrNameLst>
                                          <p:attrName>style.visibility</p:attrName>
                                        </p:attrNameLst>
                                      </p:cBhvr>
                                      <p:to>
                                        <p:strVal val="visible"/>
                                      </p:to>
                                    </p:set>
                                    <p:animEffect transition="in" filter="wipe(left)">
                                      <p:cBhvr>
                                        <p:cTn id="62" dur="500"/>
                                        <p:tgtEl>
                                          <p:spTgt spid="5136"/>
                                        </p:tgtEl>
                                      </p:cBhvr>
                                    </p:animEffect>
                                  </p:childTnLst>
                                </p:cTn>
                              </p:par>
                            </p:childTnLst>
                          </p:cTn>
                        </p:par>
                        <p:par>
                          <p:cTn id="63" fill="hold" nodeType="afterGroup">
                            <p:stCondLst>
                              <p:cond delay="1000"/>
                            </p:stCondLst>
                            <p:childTnLst>
                              <p:par>
                                <p:cTn id="64" presetID="22" presetClass="entr" presetSubtype="8" fill="hold" nodeType="afterEffect">
                                  <p:stCondLst>
                                    <p:cond delay="0"/>
                                  </p:stCondLst>
                                  <p:childTnLst>
                                    <p:set>
                                      <p:cBhvr>
                                        <p:cTn id="65" dur="1" fill="hold">
                                          <p:stCondLst>
                                            <p:cond delay="0"/>
                                          </p:stCondLst>
                                        </p:cTn>
                                        <p:tgtEl>
                                          <p:spTgt spid="5137"/>
                                        </p:tgtEl>
                                        <p:attrNameLst>
                                          <p:attrName>style.visibility</p:attrName>
                                        </p:attrNameLst>
                                      </p:cBhvr>
                                      <p:to>
                                        <p:strVal val="visible"/>
                                      </p:to>
                                    </p:set>
                                    <p:animEffect transition="in" filter="wipe(left)">
                                      <p:cBhvr>
                                        <p:cTn id="66" dur="500"/>
                                        <p:tgtEl>
                                          <p:spTgt spid="513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5122"/>
                                        </p:tgtEl>
                                        <p:attrNameLst>
                                          <p:attrName>style.visibility</p:attrName>
                                        </p:attrNameLst>
                                      </p:cBhvr>
                                      <p:to>
                                        <p:strVal val="visible"/>
                                      </p:to>
                                    </p:set>
                                    <p:animEffect transition="in" filter="wipe(left)">
                                      <p:cBhvr>
                                        <p:cTn id="71"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noChangeAspect="1"/>
          </p:cNvGraphicFramePr>
          <p:nvPr/>
        </p:nvGraphicFramePr>
        <p:xfrm>
          <a:off x="2309814" y="1928813"/>
          <a:ext cx="6643687" cy="500062"/>
        </p:xfrm>
        <a:graphic>
          <a:graphicData uri="http://schemas.openxmlformats.org/presentationml/2006/ole">
            <mc:AlternateContent xmlns:mc="http://schemas.openxmlformats.org/markup-compatibility/2006">
              <mc:Choice xmlns:v="urn:schemas-microsoft-com:vml" Requires="v">
                <p:oleObj spid="_x0000_s5128" name="Equation" r:id="rId3" imgW="2882900" imgH="228600" progId="Equation.DSMT4">
                  <p:embed/>
                </p:oleObj>
              </mc:Choice>
              <mc:Fallback>
                <p:oleObj name="Equation" r:id="rId3" imgW="2882900" imgH="228600" progId="Equation.DSMT4">
                  <p:embed/>
                  <p:pic>
                    <p:nvPicPr>
                      <p:cNvPr id="614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814" y="1928813"/>
                        <a:ext cx="6643687"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7" name="Text Box 3"/>
          <p:cNvSpPr txBox="1">
            <a:spLocks noChangeArrowheads="1"/>
          </p:cNvSpPr>
          <p:nvPr/>
        </p:nvSpPr>
        <p:spPr bwMode="auto">
          <a:xfrm>
            <a:off x="2416175" y="2576513"/>
            <a:ext cx="426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50000"/>
              </a:spcBef>
              <a:spcAft>
                <a:spcPct val="0"/>
              </a:spcAft>
            </a:pPr>
            <a:r>
              <a:rPr kumimoji="1" lang="zh-CN" altLang="en-US" sz="2800" b="0">
                <a:solidFill>
                  <a:srgbClr val="4E3B30"/>
                </a:solidFill>
                <a:latin typeface="宋体" panose="02010600030101010101" pitchFamily="2" charset="-122"/>
              </a:rPr>
              <a:t>这是右边检验问题</a:t>
            </a:r>
            <a:r>
              <a:rPr kumimoji="1" lang="en-US" altLang="zh-CN" sz="2800" b="0">
                <a:solidFill>
                  <a:srgbClr val="4E3B30"/>
                </a:solidFill>
                <a:latin typeface="宋体" panose="02010600030101010101" pitchFamily="2" charset="-122"/>
              </a:rPr>
              <a:t>, </a:t>
            </a:r>
          </a:p>
        </p:txBody>
      </p:sp>
      <p:graphicFrame>
        <p:nvGraphicFramePr>
          <p:cNvPr id="6148" name="Object 3"/>
          <p:cNvGraphicFramePr>
            <a:graphicFrameLocks noChangeAspect="1"/>
          </p:cNvGraphicFramePr>
          <p:nvPr/>
        </p:nvGraphicFramePr>
        <p:xfrm>
          <a:off x="3024188" y="3143250"/>
          <a:ext cx="4572000" cy="928688"/>
        </p:xfrm>
        <a:graphic>
          <a:graphicData uri="http://schemas.openxmlformats.org/presentationml/2006/ole">
            <mc:AlternateContent xmlns:mc="http://schemas.openxmlformats.org/markup-compatibility/2006">
              <mc:Choice xmlns:v="urn:schemas-microsoft-com:vml" Requires="v">
                <p:oleObj spid="_x0000_s5129" name="Equation" r:id="rId5" imgW="2298700" imgH="419100" progId="Equation.DSMT4">
                  <p:embed/>
                </p:oleObj>
              </mc:Choice>
              <mc:Fallback>
                <p:oleObj name="Equation" r:id="rId5" imgW="2298700" imgH="419100" progId="Equation.DSMT4">
                  <p:embed/>
                  <p:pic>
                    <p:nvPicPr>
                      <p:cNvPr id="6148"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4188" y="3143250"/>
                        <a:ext cx="4572000" cy="92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9" name="Object 4"/>
          <p:cNvGraphicFramePr>
            <a:graphicFrameLocks noChangeAspect="1"/>
          </p:cNvGraphicFramePr>
          <p:nvPr/>
        </p:nvGraphicFramePr>
        <p:xfrm>
          <a:off x="3095626" y="4071938"/>
          <a:ext cx="3857625" cy="857250"/>
        </p:xfrm>
        <a:graphic>
          <a:graphicData uri="http://schemas.openxmlformats.org/presentationml/2006/ole">
            <mc:AlternateContent xmlns:mc="http://schemas.openxmlformats.org/markup-compatibility/2006">
              <mc:Choice xmlns:v="urn:schemas-microsoft-com:vml" Requires="v">
                <p:oleObj spid="_x0000_s5130" name="Equation" r:id="rId7" imgW="2247900" imgH="419100" progId="Equation.DSMT4">
                  <p:embed/>
                </p:oleObj>
              </mc:Choice>
              <mc:Fallback>
                <p:oleObj name="Equation" r:id="rId7" imgW="2247900" imgH="419100" progId="Equation.DSMT4">
                  <p:embed/>
                  <p:pic>
                    <p:nvPicPr>
                      <p:cNvPr id="6149"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5626" y="4071938"/>
                        <a:ext cx="385762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0" name="Object 5"/>
          <p:cNvGraphicFramePr>
            <a:graphicFrameLocks noChangeAspect="1"/>
          </p:cNvGraphicFramePr>
          <p:nvPr/>
        </p:nvGraphicFramePr>
        <p:xfrm>
          <a:off x="6667500" y="4214814"/>
          <a:ext cx="2832100" cy="460375"/>
        </p:xfrm>
        <a:graphic>
          <a:graphicData uri="http://schemas.openxmlformats.org/presentationml/2006/ole">
            <mc:AlternateContent xmlns:mc="http://schemas.openxmlformats.org/markup-compatibility/2006">
              <mc:Choice xmlns:v="urn:schemas-microsoft-com:vml" Requires="v">
                <p:oleObj spid="_x0000_s5131" name="Equation" r:id="rId9" imgW="1409088" imgH="215806" progId="Equation.DSMT4">
                  <p:embed/>
                </p:oleObj>
              </mc:Choice>
              <mc:Fallback>
                <p:oleObj name="Equation" r:id="rId9" imgW="1409088" imgH="215806" progId="Equation.DSMT4">
                  <p:embed/>
                  <p:pic>
                    <p:nvPicPr>
                      <p:cNvPr id="615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67500" y="4214814"/>
                        <a:ext cx="28321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1" name="Object 6"/>
          <p:cNvGraphicFramePr>
            <a:graphicFrameLocks noChangeAspect="1"/>
          </p:cNvGraphicFramePr>
          <p:nvPr/>
        </p:nvGraphicFramePr>
        <p:xfrm>
          <a:off x="2849563" y="5148263"/>
          <a:ext cx="5753100" cy="457200"/>
        </p:xfrm>
        <a:graphic>
          <a:graphicData uri="http://schemas.openxmlformats.org/presentationml/2006/ole">
            <mc:AlternateContent xmlns:mc="http://schemas.openxmlformats.org/markup-compatibility/2006">
              <mc:Choice xmlns:v="urn:schemas-microsoft-com:vml" Requires="v">
                <p:oleObj spid="_x0000_s5132" name="Equation" r:id="rId11" imgW="5753100" imgH="457200" progId="Equation.DSMT4">
                  <p:embed/>
                </p:oleObj>
              </mc:Choice>
              <mc:Fallback>
                <p:oleObj name="Equation" r:id="rId11" imgW="5753100" imgH="457200" progId="Equation.DSMT4">
                  <p:embed/>
                  <p:pic>
                    <p:nvPicPr>
                      <p:cNvPr id="6151"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49563" y="5148263"/>
                        <a:ext cx="5753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2" name="Text Box 8"/>
          <p:cNvSpPr txBox="1">
            <a:spLocks noChangeArrowheads="1"/>
          </p:cNvSpPr>
          <p:nvPr/>
        </p:nvSpPr>
        <p:spPr bwMode="auto">
          <a:xfrm>
            <a:off x="2395538" y="5653088"/>
            <a:ext cx="7772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50000"/>
              </a:spcBef>
              <a:spcAft>
                <a:spcPct val="0"/>
              </a:spcAft>
            </a:pPr>
            <a:r>
              <a:rPr kumimoji="1" lang="zh-CN" altLang="en-US" sz="2800" b="0">
                <a:solidFill>
                  <a:srgbClr val="4E3B30"/>
                </a:solidFill>
                <a:latin typeface="宋体" panose="02010600030101010101" pitchFamily="2" charset="-122"/>
              </a:rPr>
              <a:t>即认为这批推进器的燃烧率较以往有显著提高</a:t>
            </a:r>
            <a:r>
              <a:rPr kumimoji="1" lang="en-US" altLang="zh-CN" sz="2800" b="0">
                <a:solidFill>
                  <a:srgbClr val="4E3B30"/>
                </a:solidFill>
                <a:latin typeface="宋体" panose="02010600030101010101" pitchFamily="2" charset="-122"/>
              </a:rPr>
              <a:t>.</a:t>
            </a:r>
          </a:p>
        </p:txBody>
      </p:sp>
      <p:sp>
        <p:nvSpPr>
          <p:cNvPr id="14345" name="Text Box 9"/>
          <p:cNvSpPr txBox="1">
            <a:spLocks noChangeArrowheads="1"/>
          </p:cNvSpPr>
          <p:nvPr/>
        </p:nvSpPr>
        <p:spPr bwMode="auto">
          <a:xfrm>
            <a:off x="2416175" y="650876"/>
            <a:ext cx="190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50000"/>
              </a:spcBef>
              <a:spcAft>
                <a:spcPct val="0"/>
              </a:spcAft>
            </a:pPr>
            <a:r>
              <a:rPr kumimoji="1" lang="zh-CN" altLang="en-US" sz="2800">
                <a:solidFill>
                  <a:srgbClr val="4E3B30"/>
                </a:solidFill>
                <a:latin typeface="黑体" panose="02010609060101010101" pitchFamily="49" charset="-122"/>
                <a:ea typeface="黑体" panose="02010609060101010101" pitchFamily="49" charset="-122"/>
              </a:rPr>
              <a:t>解</a:t>
            </a:r>
          </a:p>
        </p:txBody>
      </p:sp>
      <p:sp>
        <p:nvSpPr>
          <p:cNvPr id="6154" name="Text Box 10"/>
          <p:cNvSpPr txBox="1">
            <a:spLocks noChangeArrowheads="1"/>
          </p:cNvSpPr>
          <p:nvPr/>
        </p:nvSpPr>
        <p:spPr bwMode="auto">
          <a:xfrm>
            <a:off x="3143250" y="650876"/>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50000"/>
              </a:spcBef>
              <a:spcAft>
                <a:spcPct val="0"/>
              </a:spcAft>
            </a:pPr>
            <a:r>
              <a:rPr kumimoji="1" lang="zh-CN" altLang="en-US" sz="2800" b="0">
                <a:solidFill>
                  <a:srgbClr val="4E3B30"/>
                </a:solidFill>
                <a:latin typeface="宋体" panose="02010600030101010101" pitchFamily="2" charset="-122"/>
              </a:rPr>
              <a:t>根据题意需要检验假设</a:t>
            </a:r>
          </a:p>
        </p:txBody>
      </p:sp>
      <p:graphicFrame>
        <p:nvGraphicFramePr>
          <p:cNvPr id="6155" name="Object 7"/>
          <p:cNvGraphicFramePr>
            <a:graphicFrameLocks noChangeAspect="1"/>
          </p:cNvGraphicFramePr>
          <p:nvPr/>
        </p:nvGraphicFramePr>
        <p:xfrm>
          <a:off x="2297114" y="1285876"/>
          <a:ext cx="6954837" cy="500063"/>
        </p:xfrm>
        <a:graphic>
          <a:graphicData uri="http://schemas.openxmlformats.org/presentationml/2006/ole">
            <mc:AlternateContent xmlns:mc="http://schemas.openxmlformats.org/markup-compatibility/2006">
              <mc:Choice xmlns:v="urn:schemas-microsoft-com:vml" Requires="v">
                <p:oleObj spid="_x0000_s5133" name="Equation" r:id="rId13" imgW="3352800" imgH="228600" progId="Equation.DSMT4">
                  <p:embed/>
                </p:oleObj>
              </mc:Choice>
              <mc:Fallback>
                <p:oleObj name="Equation" r:id="rId13" imgW="3352800" imgH="228600" progId="Equation.DSMT4">
                  <p:embed/>
                  <p:pic>
                    <p:nvPicPr>
                      <p:cNvPr id="6155"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97114" y="1285876"/>
                        <a:ext cx="6954837"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32217603"/>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54"/>
                                        </p:tgtEl>
                                        <p:attrNameLst>
                                          <p:attrName>style.visibility</p:attrName>
                                        </p:attrNameLst>
                                      </p:cBhvr>
                                      <p:to>
                                        <p:strVal val="visible"/>
                                      </p:to>
                                    </p:set>
                                    <p:animEffect transition="in" filter="wipe(left)">
                                      <p:cBhvr>
                                        <p:cTn id="7" dur="500"/>
                                        <p:tgtEl>
                                          <p:spTgt spid="6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55"/>
                                        </p:tgtEl>
                                        <p:attrNameLst>
                                          <p:attrName>style.visibility</p:attrName>
                                        </p:attrNameLst>
                                      </p:cBhvr>
                                      <p:to>
                                        <p:strVal val="visible"/>
                                      </p:to>
                                    </p:set>
                                    <p:animEffect transition="in" filter="wipe(left)">
                                      <p:cBhvr>
                                        <p:cTn id="12" dur="500"/>
                                        <p:tgtEl>
                                          <p:spTgt spid="61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Effect transition="in" filter="wipe(left)">
                                      <p:cBhvr>
                                        <p:cTn id="17" dur="500"/>
                                        <p:tgtEl>
                                          <p:spTgt spid="61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7"/>
                                        </p:tgtEl>
                                        <p:attrNameLst>
                                          <p:attrName>style.visibility</p:attrName>
                                        </p:attrNameLst>
                                      </p:cBhvr>
                                      <p:to>
                                        <p:strVal val="visible"/>
                                      </p:to>
                                    </p:set>
                                    <p:animEffect transition="in" filter="wipe(left)">
                                      <p:cBhvr>
                                        <p:cTn id="22" dur="500"/>
                                        <p:tgtEl>
                                          <p:spTgt spid="61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148"/>
                                        </p:tgtEl>
                                        <p:attrNameLst>
                                          <p:attrName>style.visibility</p:attrName>
                                        </p:attrNameLst>
                                      </p:cBhvr>
                                      <p:to>
                                        <p:strVal val="visible"/>
                                      </p:to>
                                    </p:set>
                                    <p:animEffect transition="in" filter="wipe(left)">
                                      <p:cBhvr>
                                        <p:cTn id="27" dur="500"/>
                                        <p:tgtEl>
                                          <p:spTgt spid="61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149"/>
                                        </p:tgtEl>
                                        <p:attrNameLst>
                                          <p:attrName>style.visibility</p:attrName>
                                        </p:attrNameLst>
                                      </p:cBhvr>
                                      <p:to>
                                        <p:strVal val="visible"/>
                                      </p:to>
                                    </p:set>
                                    <p:animEffect transition="in" filter="wipe(left)">
                                      <p:cBhvr>
                                        <p:cTn id="32" dur="500"/>
                                        <p:tgtEl>
                                          <p:spTgt spid="61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150"/>
                                        </p:tgtEl>
                                        <p:attrNameLst>
                                          <p:attrName>style.visibility</p:attrName>
                                        </p:attrNameLst>
                                      </p:cBhvr>
                                      <p:to>
                                        <p:strVal val="visible"/>
                                      </p:to>
                                    </p:set>
                                    <p:animEffect transition="in" filter="wipe(left)">
                                      <p:cBhvr>
                                        <p:cTn id="37" dur="500"/>
                                        <p:tgtEl>
                                          <p:spTgt spid="615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151"/>
                                        </p:tgtEl>
                                        <p:attrNameLst>
                                          <p:attrName>style.visibility</p:attrName>
                                        </p:attrNameLst>
                                      </p:cBhvr>
                                      <p:to>
                                        <p:strVal val="visible"/>
                                      </p:to>
                                    </p:set>
                                    <p:animEffect transition="in" filter="wipe(left)">
                                      <p:cBhvr>
                                        <p:cTn id="42" dur="500"/>
                                        <p:tgtEl>
                                          <p:spTgt spid="61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152"/>
                                        </p:tgtEl>
                                        <p:attrNameLst>
                                          <p:attrName>style.visibility</p:attrName>
                                        </p:attrNameLst>
                                      </p:cBhvr>
                                      <p:to>
                                        <p:strVal val="visible"/>
                                      </p:to>
                                    </p:set>
                                    <p:animEffect transition="in" filter="wipe(left)">
                                      <p:cBhvr>
                                        <p:cTn id="47" dur="500"/>
                                        <p:tgtEl>
                                          <p:spTgt spid="6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utoUpdateAnimBg="0"/>
      <p:bldP spid="6152" grpId="0" autoUpdateAnimBg="0"/>
      <p:bldP spid="615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fld id="{F0CF5858-F011-4A22-B44D-AA588CF3EB7A}" type="slidenum">
              <a:rPr lang="en-US" altLang="zh-CN" sz="1200">
                <a:solidFill>
                  <a:srgbClr val="D38E27"/>
                </a:solidFill>
              </a:rPr>
              <a:pPr fontAlgn="base">
                <a:spcBef>
                  <a:spcPct val="0"/>
                </a:spcBef>
                <a:spcAft>
                  <a:spcPct val="0"/>
                </a:spcAft>
              </a:pPr>
              <a:t>15</a:t>
            </a:fld>
            <a:endParaRPr lang="en-US" altLang="zh-CN" sz="1200">
              <a:solidFill>
                <a:srgbClr val="D38E27"/>
              </a:solidFill>
            </a:endParaRPr>
          </a:p>
        </p:txBody>
      </p:sp>
      <p:graphicFrame>
        <p:nvGraphicFramePr>
          <p:cNvPr id="415748" name="Object 3"/>
          <p:cNvGraphicFramePr>
            <a:graphicFrameLocks noChangeAspect="1"/>
          </p:cNvGraphicFramePr>
          <p:nvPr/>
        </p:nvGraphicFramePr>
        <p:xfrm>
          <a:off x="2667000" y="357189"/>
          <a:ext cx="6686550" cy="617537"/>
        </p:xfrm>
        <a:graphic>
          <a:graphicData uri="http://schemas.openxmlformats.org/presentationml/2006/ole">
            <mc:AlternateContent xmlns:mc="http://schemas.openxmlformats.org/markup-compatibility/2006">
              <mc:Choice xmlns:v="urn:schemas-microsoft-com:vml" Requires="v">
                <p:oleObj spid="_x0000_s6149" name="Equation" r:id="rId3" imgW="2419166" imgH="171320" progId="Equation.DSMT4">
                  <p:embed/>
                </p:oleObj>
              </mc:Choice>
              <mc:Fallback>
                <p:oleObj name="Equation" r:id="rId3" imgW="2419166" imgH="171320" progId="Equation.DSMT4">
                  <p:embed/>
                  <p:pic>
                    <p:nvPicPr>
                      <p:cNvPr id="41574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57189"/>
                        <a:ext cx="6686550" cy="617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5750" name="Object 5"/>
          <p:cNvGraphicFramePr>
            <a:graphicFrameLocks noChangeAspect="1"/>
          </p:cNvGraphicFramePr>
          <p:nvPr/>
        </p:nvGraphicFramePr>
        <p:xfrm>
          <a:off x="2667001" y="2000251"/>
          <a:ext cx="7286625" cy="3960813"/>
        </p:xfrm>
        <a:graphic>
          <a:graphicData uri="http://schemas.openxmlformats.org/presentationml/2006/ole">
            <mc:AlternateContent xmlns:mc="http://schemas.openxmlformats.org/markup-compatibility/2006">
              <mc:Choice xmlns:v="urn:schemas-microsoft-com:vml" Requires="v">
                <p:oleObj spid="_x0000_s6150" name="Equation" r:id="rId5" imgW="2921000" imgH="1689100" progId="Equation.DSMT4">
                  <p:embed/>
                </p:oleObj>
              </mc:Choice>
              <mc:Fallback>
                <p:oleObj name="Equation" r:id="rId5" imgW="2921000" imgH="1689100" progId="Equation.DSMT4">
                  <p:embed/>
                  <p:pic>
                    <p:nvPicPr>
                      <p:cNvPr id="41575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1" y="2000251"/>
                        <a:ext cx="7286625" cy="3960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7795" name="Object 7"/>
          <p:cNvGraphicFramePr>
            <a:graphicFrameLocks noChangeAspect="1"/>
          </p:cNvGraphicFramePr>
          <p:nvPr/>
        </p:nvGraphicFramePr>
        <p:xfrm>
          <a:off x="2301876" y="1357313"/>
          <a:ext cx="6962775" cy="500062"/>
        </p:xfrm>
        <a:graphic>
          <a:graphicData uri="http://schemas.openxmlformats.org/presentationml/2006/ole">
            <mc:AlternateContent xmlns:mc="http://schemas.openxmlformats.org/markup-compatibility/2006">
              <mc:Choice xmlns:v="urn:schemas-microsoft-com:vml" Requires="v">
                <p:oleObj spid="_x0000_s6151" name="Equation" r:id="rId7" imgW="3492500" imgH="228600" progId="Equation.DSMT4">
                  <p:embed/>
                </p:oleObj>
              </mc:Choice>
              <mc:Fallback>
                <p:oleObj name="Equation" r:id="rId7" imgW="3492500" imgH="228600" progId="Equation.DSMT4">
                  <p:embed/>
                  <p:pic>
                    <p:nvPicPr>
                      <p:cNvPr id="417795"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01876" y="1357313"/>
                        <a:ext cx="69627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390453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5748"/>
                                        </p:tgtEl>
                                        <p:attrNameLst>
                                          <p:attrName>style.visibility</p:attrName>
                                        </p:attrNameLst>
                                      </p:cBhvr>
                                      <p:to>
                                        <p:strVal val="visible"/>
                                      </p:to>
                                    </p:set>
                                    <p:animEffect transition="in" filter="wipe(left)">
                                      <p:cBhvr>
                                        <p:cTn id="7" dur="500"/>
                                        <p:tgtEl>
                                          <p:spTgt spid="4157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7795"/>
                                        </p:tgtEl>
                                        <p:attrNameLst>
                                          <p:attrName>style.visibility</p:attrName>
                                        </p:attrNameLst>
                                      </p:cBhvr>
                                      <p:to>
                                        <p:strVal val="visible"/>
                                      </p:to>
                                    </p:set>
                                    <p:animEffect transition="in" filter="wipe(left)">
                                      <p:cBhvr>
                                        <p:cTn id="12" dur="500"/>
                                        <p:tgtEl>
                                          <p:spTgt spid="4177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5750"/>
                                        </p:tgtEl>
                                        <p:attrNameLst>
                                          <p:attrName>style.visibility</p:attrName>
                                        </p:attrNameLst>
                                      </p:cBhvr>
                                      <p:to>
                                        <p:strVal val="visible"/>
                                      </p:to>
                                    </p:set>
                                    <p:animEffect transition="in" filter="wipe(left)">
                                      <p:cBhvr>
                                        <p:cTn id="17" dur="500"/>
                                        <p:tgtEl>
                                          <p:spTgt spid="415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fld id="{8C0E4F73-761E-48AB-AF25-B8DC486A1F1F}" type="slidenum">
              <a:rPr lang="en-US" altLang="zh-CN" sz="1200">
                <a:solidFill>
                  <a:srgbClr val="D38E27"/>
                </a:solidFill>
              </a:rPr>
              <a:pPr fontAlgn="base">
                <a:spcBef>
                  <a:spcPct val="0"/>
                </a:spcBef>
                <a:spcAft>
                  <a:spcPct val="0"/>
                </a:spcAft>
              </a:pPr>
              <a:t>16</a:t>
            </a:fld>
            <a:endParaRPr lang="en-US" altLang="zh-CN" sz="1200">
              <a:solidFill>
                <a:srgbClr val="D38E27"/>
              </a:solidFill>
            </a:endParaRPr>
          </a:p>
        </p:txBody>
      </p:sp>
      <p:graphicFrame>
        <p:nvGraphicFramePr>
          <p:cNvPr id="417796" name="Object 4"/>
          <p:cNvGraphicFramePr>
            <a:graphicFrameLocks noChangeAspect="1"/>
          </p:cNvGraphicFramePr>
          <p:nvPr/>
        </p:nvGraphicFramePr>
        <p:xfrm>
          <a:off x="2452689" y="1357314"/>
          <a:ext cx="6643687" cy="560387"/>
        </p:xfrm>
        <a:graphic>
          <a:graphicData uri="http://schemas.openxmlformats.org/presentationml/2006/ole">
            <mc:AlternateContent xmlns:mc="http://schemas.openxmlformats.org/markup-compatibility/2006">
              <mc:Choice xmlns:v="urn:schemas-microsoft-com:vml" Requires="v">
                <p:oleObj spid="_x0000_s7177" name="Equation" r:id="rId3" imgW="3213100" imgH="228600" progId="Equation.DSMT4">
                  <p:embed/>
                </p:oleObj>
              </mc:Choice>
              <mc:Fallback>
                <p:oleObj name="Equation" r:id="rId3" imgW="3213100" imgH="228600" progId="Equation.DSMT4">
                  <p:embed/>
                  <p:pic>
                    <p:nvPicPr>
                      <p:cNvPr id="41779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2689" y="1357314"/>
                        <a:ext cx="6643687"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7797" name="Object 5"/>
          <p:cNvGraphicFramePr>
            <a:graphicFrameLocks noChangeAspect="1"/>
          </p:cNvGraphicFramePr>
          <p:nvPr/>
        </p:nvGraphicFramePr>
        <p:xfrm>
          <a:off x="2524125" y="2071688"/>
          <a:ext cx="6858000" cy="571500"/>
        </p:xfrm>
        <a:graphic>
          <a:graphicData uri="http://schemas.openxmlformats.org/presentationml/2006/ole">
            <mc:AlternateContent xmlns:mc="http://schemas.openxmlformats.org/markup-compatibility/2006">
              <mc:Choice xmlns:v="urn:schemas-microsoft-com:vml" Requires="v">
                <p:oleObj spid="_x0000_s7178" name="Equation" r:id="rId5" imgW="2540000" imgH="228600" progId="Equation.DSMT4">
                  <p:embed/>
                </p:oleObj>
              </mc:Choice>
              <mc:Fallback>
                <p:oleObj name="Equation" r:id="rId5" imgW="2540000" imgH="228600" progId="Equation.DSMT4">
                  <p:embed/>
                  <p:pic>
                    <p:nvPicPr>
                      <p:cNvPr id="41779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4125" y="2071688"/>
                        <a:ext cx="68580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7798" name="Object 6"/>
          <p:cNvGraphicFramePr>
            <a:graphicFrameLocks noChangeAspect="1"/>
          </p:cNvGraphicFramePr>
          <p:nvPr/>
        </p:nvGraphicFramePr>
        <p:xfrm>
          <a:off x="2595563" y="2928938"/>
          <a:ext cx="2214562" cy="500062"/>
        </p:xfrm>
        <a:graphic>
          <a:graphicData uri="http://schemas.openxmlformats.org/presentationml/2006/ole">
            <mc:AlternateContent xmlns:mc="http://schemas.openxmlformats.org/markup-compatibility/2006">
              <mc:Choice xmlns:v="urn:schemas-microsoft-com:vml" Requires="v">
                <p:oleObj spid="_x0000_s7179" name="Equation" r:id="rId7" imgW="876361" imgH="171320" progId="Equation.DSMT4">
                  <p:embed/>
                </p:oleObj>
              </mc:Choice>
              <mc:Fallback>
                <p:oleObj name="Equation" r:id="rId7" imgW="876361" imgH="171320" progId="Equation.DSMT4">
                  <p:embed/>
                  <p:pic>
                    <p:nvPicPr>
                      <p:cNvPr id="41779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5563" y="2928938"/>
                        <a:ext cx="2214562"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7799" name="Object 7"/>
          <p:cNvGraphicFramePr>
            <a:graphicFrameLocks noChangeAspect="1"/>
          </p:cNvGraphicFramePr>
          <p:nvPr/>
        </p:nvGraphicFramePr>
        <p:xfrm>
          <a:off x="4667251" y="2714626"/>
          <a:ext cx="4143375" cy="1000125"/>
        </p:xfrm>
        <a:graphic>
          <a:graphicData uri="http://schemas.openxmlformats.org/presentationml/2006/ole">
            <mc:AlternateContent xmlns:mc="http://schemas.openxmlformats.org/markup-compatibility/2006">
              <mc:Choice xmlns:v="urn:schemas-microsoft-com:vml" Requires="v">
                <p:oleObj spid="_x0000_s7180" name="Equation" r:id="rId9" imgW="2222500" imgH="457200" progId="Equation.DSMT4">
                  <p:embed/>
                </p:oleObj>
              </mc:Choice>
              <mc:Fallback>
                <p:oleObj name="Equation" r:id="rId9" imgW="2222500" imgH="457200" progId="Equation.DSMT4">
                  <p:embed/>
                  <p:pic>
                    <p:nvPicPr>
                      <p:cNvPr id="417799"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67251" y="2714626"/>
                        <a:ext cx="414337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7800" name="Object 8"/>
          <p:cNvGraphicFramePr>
            <a:graphicFrameLocks noChangeAspect="1"/>
          </p:cNvGraphicFramePr>
          <p:nvPr/>
        </p:nvGraphicFramePr>
        <p:xfrm>
          <a:off x="2595564" y="4643438"/>
          <a:ext cx="2408237" cy="552450"/>
        </p:xfrm>
        <a:graphic>
          <a:graphicData uri="http://schemas.openxmlformats.org/presentationml/2006/ole">
            <mc:AlternateContent xmlns:mc="http://schemas.openxmlformats.org/markup-compatibility/2006">
              <mc:Choice xmlns:v="urn:schemas-microsoft-com:vml" Requires="v">
                <p:oleObj spid="_x0000_s7181" name="Equation" r:id="rId11" imgW="1054100" imgH="241300" progId="Equation.DSMT4">
                  <p:embed/>
                </p:oleObj>
              </mc:Choice>
              <mc:Fallback>
                <p:oleObj name="Equation" r:id="rId11" imgW="1054100" imgH="241300" progId="Equation.DSMT4">
                  <p:embed/>
                  <p:pic>
                    <p:nvPicPr>
                      <p:cNvPr id="41780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5564" y="4643438"/>
                        <a:ext cx="2408237"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7801" name="Object 9"/>
          <p:cNvGraphicFramePr>
            <a:graphicFrameLocks noChangeAspect="1"/>
          </p:cNvGraphicFramePr>
          <p:nvPr/>
        </p:nvGraphicFramePr>
        <p:xfrm>
          <a:off x="2667001" y="5286375"/>
          <a:ext cx="5643563" cy="973138"/>
        </p:xfrm>
        <a:graphic>
          <a:graphicData uri="http://schemas.openxmlformats.org/presentationml/2006/ole">
            <mc:AlternateContent xmlns:mc="http://schemas.openxmlformats.org/markup-compatibility/2006">
              <mc:Choice xmlns:v="urn:schemas-microsoft-com:vml" Requires="v">
                <p:oleObj spid="_x0000_s7182" name="Equation" r:id="rId13" imgW="2717800" imgH="457200" progId="Equation.DSMT4">
                  <p:embed/>
                </p:oleObj>
              </mc:Choice>
              <mc:Fallback>
                <p:oleObj name="Equation" r:id="rId13" imgW="2717800" imgH="457200" progId="Equation.DSMT4">
                  <p:embed/>
                  <p:pic>
                    <p:nvPicPr>
                      <p:cNvPr id="417801"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7001" y="5286375"/>
                        <a:ext cx="5643563" cy="97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3" name="Object 11"/>
          <p:cNvGraphicFramePr>
            <a:graphicFrameLocks noChangeAspect="1"/>
          </p:cNvGraphicFramePr>
          <p:nvPr/>
        </p:nvGraphicFramePr>
        <p:xfrm>
          <a:off x="2595563" y="3857625"/>
          <a:ext cx="5143500" cy="571500"/>
        </p:xfrm>
        <a:graphic>
          <a:graphicData uri="http://schemas.openxmlformats.org/presentationml/2006/ole">
            <mc:AlternateContent xmlns:mc="http://schemas.openxmlformats.org/markup-compatibility/2006">
              <mc:Choice xmlns:v="urn:schemas-microsoft-com:vml" Requires="v">
                <p:oleObj spid="_x0000_s7183" name="Equation" r:id="rId15" imgW="2267117" imgH="180795" progId="Equation.DSMT4">
                  <p:embed/>
                </p:oleObj>
              </mc:Choice>
              <mc:Fallback>
                <p:oleObj name="Equation" r:id="rId15" imgW="2267117" imgH="180795" progId="Equation.DSMT4">
                  <p:embed/>
                  <p:pic>
                    <p:nvPicPr>
                      <p:cNvPr id="28683"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95563" y="3857625"/>
                        <a:ext cx="51435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83831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7796"/>
                                        </p:tgtEl>
                                        <p:attrNameLst>
                                          <p:attrName>style.visibility</p:attrName>
                                        </p:attrNameLst>
                                      </p:cBhvr>
                                      <p:to>
                                        <p:strVal val="visible"/>
                                      </p:to>
                                    </p:set>
                                    <p:animEffect transition="in" filter="wipe(left)">
                                      <p:cBhvr>
                                        <p:cTn id="7" dur="500"/>
                                        <p:tgtEl>
                                          <p:spTgt spid="4177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7797"/>
                                        </p:tgtEl>
                                        <p:attrNameLst>
                                          <p:attrName>style.visibility</p:attrName>
                                        </p:attrNameLst>
                                      </p:cBhvr>
                                      <p:to>
                                        <p:strVal val="visible"/>
                                      </p:to>
                                    </p:set>
                                    <p:animEffect transition="in" filter="wipe(left)">
                                      <p:cBhvr>
                                        <p:cTn id="12" dur="500"/>
                                        <p:tgtEl>
                                          <p:spTgt spid="4177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7798"/>
                                        </p:tgtEl>
                                        <p:attrNameLst>
                                          <p:attrName>style.visibility</p:attrName>
                                        </p:attrNameLst>
                                      </p:cBhvr>
                                      <p:to>
                                        <p:strVal val="visible"/>
                                      </p:to>
                                    </p:set>
                                    <p:animEffect transition="in" filter="wipe(left)">
                                      <p:cBhvr>
                                        <p:cTn id="17" dur="500"/>
                                        <p:tgtEl>
                                          <p:spTgt spid="4177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17799"/>
                                        </p:tgtEl>
                                        <p:attrNameLst>
                                          <p:attrName>style.visibility</p:attrName>
                                        </p:attrNameLst>
                                      </p:cBhvr>
                                      <p:to>
                                        <p:strVal val="visible"/>
                                      </p:to>
                                    </p:set>
                                    <p:animEffect transition="in" filter="wipe(left)">
                                      <p:cBhvr>
                                        <p:cTn id="22" dur="500"/>
                                        <p:tgtEl>
                                          <p:spTgt spid="4177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8683"/>
                                        </p:tgtEl>
                                        <p:attrNameLst>
                                          <p:attrName>style.visibility</p:attrName>
                                        </p:attrNameLst>
                                      </p:cBhvr>
                                      <p:to>
                                        <p:strVal val="visible"/>
                                      </p:to>
                                    </p:set>
                                    <p:animEffect transition="in" filter="wipe(left)">
                                      <p:cBhvr>
                                        <p:cTn id="27" dur="500"/>
                                        <p:tgtEl>
                                          <p:spTgt spid="286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17800"/>
                                        </p:tgtEl>
                                        <p:attrNameLst>
                                          <p:attrName>style.visibility</p:attrName>
                                        </p:attrNameLst>
                                      </p:cBhvr>
                                      <p:to>
                                        <p:strVal val="visible"/>
                                      </p:to>
                                    </p:set>
                                    <p:animEffect transition="in" filter="wipe(left)">
                                      <p:cBhvr>
                                        <p:cTn id="32" dur="500"/>
                                        <p:tgtEl>
                                          <p:spTgt spid="4178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17801"/>
                                        </p:tgtEl>
                                        <p:attrNameLst>
                                          <p:attrName>style.visibility</p:attrName>
                                        </p:attrNameLst>
                                      </p:cBhvr>
                                      <p:to>
                                        <p:strVal val="visible"/>
                                      </p:to>
                                    </p:set>
                                    <p:animEffect transition="in" filter="wipe(left)">
                                      <p:cBhvr>
                                        <p:cTn id="37" dur="500"/>
                                        <p:tgtEl>
                                          <p:spTgt spid="417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fld id="{2B3902F7-9433-47FE-9947-A8B00BA5A4BE}" type="slidenum">
              <a:rPr lang="en-US" altLang="zh-CN" sz="1200">
                <a:solidFill>
                  <a:srgbClr val="D38E27"/>
                </a:solidFill>
              </a:rPr>
              <a:pPr fontAlgn="base">
                <a:spcBef>
                  <a:spcPct val="0"/>
                </a:spcBef>
                <a:spcAft>
                  <a:spcPct val="0"/>
                </a:spcAft>
              </a:pPr>
              <a:t>17</a:t>
            </a:fld>
            <a:endParaRPr lang="en-US" altLang="zh-CN" sz="1200">
              <a:solidFill>
                <a:srgbClr val="D38E27"/>
              </a:solidFill>
            </a:endParaRPr>
          </a:p>
        </p:txBody>
      </p:sp>
      <p:graphicFrame>
        <p:nvGraphicFramePr>
          <p:cNvPr id="17411" name="Object 2"/>
          <p:cNvGraphicFramePr>
            <a:graphicFrameLocks noChangeAspect="1"/>
          </p:cNvGraphicFramePr>
          <p:nvPr/>
        </p:nvGraphicFramePr>
        <p:xfrm>
          <a:off x="2595564" y="500064"/>
          <a:ext cx="6429375" cy="1049337"/>
        </p:xfrm>
        <a:graphic>
          <a:graphicData uri="http://schemas.openxmlformats.org/presentationml/2006/ole">
            <mc:AlternateContent xmlns:mc="http://schemas.openxmlformats.org/markup-compatibility/2006">
              <mc:Choice xmlns:v="urn:schemas-microsoft-com:vml" Requires="v">
                <p:oleObj spid="_x0000_s8199" name="Equation" r:id="rId3" imgW="2984500" imgH="508000" progId="Equation.DSMT4">
                  <p:embed/>
                </p:oleObj>
              </mc:Choice>
              <mc:Fallback>
                <p:oleObj name="Equation" r:id="rId3" imgW="2984500" imgH="508000" progId="Equation.DSMT4">
                  <p:embed/>
                  <p:pic>
                    <p:nvPicPr>
                      <p:cNvPr id="1741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5564" y="500064"/>
                        <a:ext cx="6429375" cy="104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8819" name="Object 3"/>
          <p:cNvGraphicFramePr>
            <a:graphicFrameLocks noChangeAspect="1"/>
          </p:cNvGraphicFramePr>
          <p:nvPr/>
        </p:nvGraphicFramePr>
        <p:xfrm>
          <a:off x="2595564" y="1714501"/>
          <a:ext cx="4429125" cy="1071563"/>
        </p:xfrm>
        <a:graphic>
          <a:graphicData uri="http://schemas.openxmlformats.org/presentationml/2006/ole">
            <mc:AlternateContent xmlns:mc="http://schemas.openxmlformats.org/markup-compatibility/2006">
              <mc:Choice xmlns:v="urn:schemas-microsoft-com:vml" Requires="v">
                <p:oleObj spid="_x0000_s8200" name="Equation" r:id="rId5" imgW="2438400" imgH="508000" progId="Equation.DSMT4">
                  <p:embed/>
                </p:oleObj>
              </mc:Choice>
              <mc:Fallback>
                <p:oleObj name="Equation" r:id="rId5" imgW="2438400" imgH="508000" progId="Equation.DSMT4">
                  <p:embed/>
                  <p:pic>
                    <p:nvPicPr>
                      <p:cNvPr id="41881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5564" y="1714501"/>
                        <a:ext cx="4429125" cy="107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8820" name="Object 4"/>
          <p:cNvGraphicFramePr>
            <a:graphicFrameLocks noChangeAspect="1"/>
          </p:cNvGraphicFramePr>
          <p:nvPr/>
        </p:nvGraphicFramePr>
        <p:xfrm>
          <a:off x="2667000" y="2857501"/>
          <a:ext cx="4071938" cy="1071563"/>
        </p:xfrm>
        <a:graphic>
          <a:graphicData uri="http://schemas.openxmlformats.org/presentationml/2006/ole">
            <mc:AlternateContent xmlns:mc="http://schemas.openxmlformats.org/markup-compatibility/2006">
              <mc:Choice xmlns:v="urn:schemas-microsoft-com:vml" Requires="v">
                <p:oleObj spid="_x0000_s8201" name="Equation" r:id="rId7" imgW="2120900" imgH="457200" progId="Equation.DSMT4">
                  <p:embed/>
                </p:oleObj>
              </mc:Choice>
              <mc:Fallback>
                <p:oleObj name="Equation" r:id="rId7" imgW="2120900" imgH="457200" progId="Equation.DSMT4">
                  <p:embed/>
                  <p:pic>
                    <p:nvPicPr>
                      <p:cNvPr id="41882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2857501"/>
                        <a:ext cx="4071938" cy="107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8821" name="Object 5"/>
          <p:cNvGraphicFramePr>
            <a:graphicFrameLocks noChangeAspect="1"/>
          </p:cNvGraphicFramePr>
          <p:nvPr/>
        </p:nvGraphicFramePr>
        <p:xfrm>
          <a:off x="2738438" y="4286250"/>
          <a:ext cx="3357562" cy="571500"/>
        </p:xfrm>
        <a:graphic>
          <a:graphicData uri="http://schemas.openxmlformats.org/presentationml/2006/ole">
            <mc:AlternateContent xmlns:mc="http://schemas.openxmlformats.org/markup-compatibility/2006">
              <mc:Choice xmlns:v="urn:schemas-microsoft-com:vml" Requires="v">
                <p:oleObj spid="_x0000_s8202" name="Equation" r:id="rId9" imgW="1714500" imgH="228600" progId="Equation.DSMT4">
                  <p:embed/>
                </p:oleObj>
              </mc:Choice>
              <mc:Fallback>
                <p:oleObj name="Equation" r:id="rId9" imgW="1714500" imgH="228600" progId="Equation.DSMT4">
                  <p:embed/>
                  <p:pic>
                    <p:nvPicPr>
                      <p:cNvPr id="418821"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8438" y="4286250"/>
                        <a:ext cx="335756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8822" name="Object 6"/>
          <p:cNvGraphicFramePr>
            <a:graphicFrameLocks noChangeAspect="1"/>
          </p:cNvGraphicFramePr>
          <p:nvPr/>
        </p:nvGraphicFramePr>
        <p:xfrm>
          <a:off x="5881688" y="4000501"/>
          <a:ext cx="3357562" cy="1071563"/>
        </p:xfrm>
        <a:graphic>
          <a:graphicData uri="http://schemas.openxmlformats.org/presentationml/2006/ole">
            <mc:AlternateContent xmlns:mc="http://schemas.openxmlformats.org/markup-compatibility/2006">
              <mc:Choice xmlns:v="urn:schemas-microsoft-com:vml" Requires="v">
                <p:oleObj spid="_x0000_s8203" name="Equation" r:id="rId11" imgW="1587500" imgH="508000" progId="Equation.DSMT4">
                  <p:embed/>
                </p:oleObj>
              </mc:Choice>
              <mc:Fallback>
                <p:oleObj name="Equation" r:id="rId11" imgW="1587500" imgH="508000" progId="Equation.DSMT4">
                  <p:embed/>
                  <p:pic>
                    <p:nvPicPr>
                      <p:cNvPr id="418822"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81688" y="4000501"/>
                        <a:ext cx="3357562" cy="107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584773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8819"/>
                                        </p:tgtEl>
                                        <p:attrNameLst>
                                          <p:attrName>style.visibility</p:attrName>
                                        </p:attrNameLst>
                                      </p:cBhvr>
                                      <p:to>
                                        <p:strVal val="visible"/>
                                      </p:to>
                                    </p:set>
                                    <p:animEffect transition="in" filter="wipe(left)">
                                      <p:cBhvr>
                                        <p:cTn id="7" dur="500"/>
                                        <p:tgtEl>
                                          <p:spTgt spid="4188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8820"/>
                                        </p:tgtEl>
                                        <p:attrNameLst>
                                          <p:attrName>style.visibility</p:attrName>
                                        </p:attrNameLst>
                                      </p:cBhvr>
                                      <p:to>
                                        <p:strVal val="visible"/>
                                      </p:to>
                                    </p:set>
                                    <p:animEffect transition="in" filter="wipe(left)">
                                      <p:cBhvr>
                                        <p:cTn id="12" dur="500"/>
                                        <p:tgtEl>
                                          <p:spTgt spid="4188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8821"/>
                                        </p:tgtEl>
                                        <p:attrNameLst>
                                          <p:attrName>style.visibility</p:attrName>
                                        </p:attrNameLst>
                                      </p:cBhvr>
                                      <p:to>
                                        <p:strVal val="visible"/>
                                      </p:to>
                                    </p:set>
                                    <p:animEffect transition="in" filter="wipe(left)">
                                      <p:cBhvr>
                                        <p:cTn id="17" dur="500"/>
                                        <p:tgtEl>
                                          <p:spTgt spid="4188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18822"/>
                                        </p:tgtEl>
                                        <p:attrNameLst>
                                          <p:attrName>style.visibility</p:attrName>
                                        </p:attrNameLst>
                                      </p:cBhvr>
                                      <p:to>
                                        <p:strVal val="visible"/>
                                      </p:to>
                                    </p:set>
                                    <p:animEffect transition="in" filter="wipe(left)">
                                      <p:cBhvr>
                                        <p:cTn id="22" dur="500"/>
                                        <p:tgtEl>
                                          <p:spTgt spid="418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fld id="{8A89CDE2-C2EC-4730-AF1C-41AA1942C523}" type="slidenum">
              <a:rPr lang="en-US" altLang="zh-CN" sz="1200">
                <a:solidFill>
                  <a:srgbClr val="D38E27"/>
                </a:solidFill>
              </a:rPr>
              <a:pPr fontAlgn="base">
                <a:spcBef>
                  <a:spcPct val="0"/>
                </a:spcBef>
                <a:spcAft>
                  <a:spcPct val="0"/>
                </a:spcAft>
              </a:pPr>
              <a:t>18</a:t>
            </a:fld>
            <a:endParaRPr lang="en-US" altLang="zh-CN" sz="1200">
              <a:solidFill>
                <a:srgbClr val="D38E27"/>
              </a:solidFill>
            </a:endParaRPr>
          </a:p>
        </p:txBody>
      </p:sp>
      <p:graphicFrame>
        <p:nvGraphicFramePr>
          <p:cNvPr id="18435" name="Object 2"/>
          <p:cNvGraphicFramePr>
            <a:graphicFrameLocks noChangeAspect="1"/>
          </p:cNvGraphicFramePr>
          <p:nvPr/>
        </p:nvGraphicFramePr>
        <p:xfrm>
          <a:off x="2773364" y="609600"/>
          <a:ext cx="2713037" cy="914400"/>
        </p:xfrm>
        <a:graphic>
          <a:graphicData uri="http://schemas.openxmlformats.org/presentationml/2006/ole">
            <mc:AlternateContent xmlns:mc="http://schemas.openxmlformats.org/markup-compatibility/2006">
              <mc:Choice xmlns:v="urn:schemas-microsoft-com:vml" Requires="v">
                <p:oleObj spid="_x0000_s9220" name="Equation" r:id="rId3" imgW="1016000" imgH="342900" progId="Equation.3">
                  <p:embed/>
                </p:oleObj>
              </mc:Choice>
              <mc:Fallback>
                <p:oleObj name="Equation" r:id="rId3" imgW="1016000" imgH="342900" progId="Equation.3">
                  <p:embed/>
                  <p:pic>
                    <p:nvPicPr>
                      <p:cNvPr id="1843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3364" y="609600"/>
                        <a:ext cx="271303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43" name="Object 3"/>
          <p:cNvGraphicFramePr>
            <a:graphicFrameLocks noChangeAspect="1"/>
          </p:cNvGraphicFramePr>
          <p:nvPr/>
        </p:nvGraphicFramePr>
        <p:xfrm>
          <a:off x="2595564" y="1468438"/>
          <a:ext cx="5464175" cy="1136650"/>
        </p:xfrm>
        <a:graphic>
          <a:graphicData uri="http://schemas.openxmlformats.org/presentationml/2006/ole">
            <mc:AlternateContent xmlns:mc="http://schemas.openxmlformats.org/markup-compatibility/2006">
              <mc:Choice xmlns:v="urn:schemas-microsoft-com:vml" Requires="v">
                <p:oleObj spid="_x0000_s9221" name="Equation" r:id="rId5" imgW="2438400" imgH="508000" progId="Equation.DSMT4">
                  <p:embed/>
                </p:oleObj>
              </mc:Choice>
              <mc:Fallback>
                <p:oleObj name="Equation" r:id="rId5" imgW="2438400" imgH="508000" progId="Equation.DSMT4">
                  <p:embed/>
                  <p:pic>
                    <p:nvPicPr>
                      <p:cNvPr id="41984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5564" y="1468438"/>
                        <a:ext cx="5464175" cy="113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844" name="Text Box 4"/>
          <p:cNvSpPr txBox="1">
            <a:spLocks noChangeArrowheads="1"/>
          </p:cNvSpPr>
          <p:nvPr/>
        </p:nvSpPr>
        <p:spPr bwMode="auto">
          <a:xfrm>
            <a:off x="2514600" y="2743201"/>
            <a:ext cx="739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50000"/>
              </a:spcBef>
              <a:spcAft>
                <a:spcPct val="0"/>
              </a:spcAft>
            </a:pPr>
            <a:r>
              <a:rPr lang="zh-CN" altLang="en-US" sz="2800" b="0">
                <a:solidFill>
                  <a:prstClr val="black"/>
                </a:solidFill>
                <a:latin typeface="宋体" panose="02010600030101010101" pitchFamily="2" charset="-122"/>
              </a:rPr>
              <a:t>上述利用</a:t>
            </a:r>
            <a:r>
              <a:rPr lang="en-US" altLang="zh-CN" sz="2800" b="0" i="1">
                <a:solidFill>
                  <a:prstClr val="black"/>
                </a:solidFill>
                <a:latin typeface="宋体" panose="02010600030101010101" pitchFamily="2" charset="-122"/>
              </a:rPr>
              <a:t>t </a:t>
            </a:r>
            <a:r>
              <a:rPr lang="zh-CN" altLang="en-US" sz="2800" b="0">
                <a:solidFill>
                  <a:prstClr val="black"/>
                </a:solidFill>
                <a:latin typeface="宋体" panose="02010600030101010101" pitchFamily="2" charset="-122"/>
              </a:rPr>
              <a:t>统计量得出的检验法称为</a:t>
            </a:r>
            <a:r>
              <a:rPr lang="en-US" altLang="zh-CN" sz="2800" b="0" i="1">
                <a:solidFill>
                  <a:srgbClr val="FF3300"/>
                </a:solidFill>
                <a:latin typeface="宋体" panose="02010600030101010101" pitchFamily="2" charset="-122"/>
              </a:rPr>
              <a:t>t</a:t>
            </a:r>
            <a:r>
              <a:rPr lang="zh-CN" altLang="en-US" sz="2800" b="0">
                <a:solidFill>
                  <a:srgbClr val="FF3300"/>
                </a:solidFill>
                <a:latin typeface="宋体" panose="02010600030101010101" pitchFamily="2" charset="-122"/>
              </a:rPr>
              <a:t>检验法</a:t>
            </a:r>
            <a:r>
              <a:rPr lang="en-US" altLang="zh-CN" sz="2800" b="0">
                <a:solidFill>
                  <a:prstClr val="black"/>
                </a:solidFill>
                <a:latin typeface="楷体_GB2312" pitchFamily="49" charset="-122"/>
                <a:ea typeface="楷体_GB2312" pitchFamily="49" charset="-122"/>
              </a:rPr>
              <a:t>.</a:t>
            </a:r>
            <a:endParaRPr lang="en-US" altLang="zh-CN" sz="2800" b="0" i="1">
              <a:solidFill>
                <a:prstClr val="black"/>
              </a:solidFill>
              <a:latin typeface="楷体_GB2312" pitchFamily="49" charset="-122"/>
              <a:ea typeface="楷体_GB2312" pitchFamily="49" charset="-122"/>
            </a:endParaRPr>
          </a:p>
        </p:txBody>
      </p:sp>
      <p:sp>
        <p:nvSpPr>
          <p:cNvPr id="419845" name="Text Box 5"/>
          <p:cNvSpPr txBox="1">
            <a:spLocks noChangeArrowheads="1"/>
          </p:cNvSpPr>
          <p:nvPr/>
        </p:nvSpPr>
        <p:spPr bwMode="auto">
          <a:xfrm>
            <a:off x="2362200" y="3643314"/>
            <a:ext cx="7620000"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lnSpc>
                <a:spcPct val="120000"/>
              </a:lnSpc>
              <a:spcBef>
                <a:spcPct val="50000"/>
              </a:spcBef>
              <a:spcAft>
                <a:spcPct val="0"/>
              </a:spcAft>
            </a:pPr>
            <a:r>
              <a:rPr lang="en-US" altLang="zh-CN" sz="2800">
                <a:solidFill>
                  <a:prstClr val="black"/>
                </a:solidFill>
                <a:latin typeface="楷体_GB2312" pitchFamily="49" charset="-122"/>
                <a:ea typeface="楷体_GB2312" pitchFamily="49" charset="-122"/>
              </a:rPr>
              <a:t>    </a:t>
            </a:r>
            <a:r>
              <a:rPr lang="zh-CN" altLang="en-US" sz="2800" b="0">
                <a:solidFill>
                  <a:prstClr val="black"/>
                </a:solidFill>
                <a:latin typeface="宋体" panose="02010600030101010101" pitchFamily="2" charset="-122"/>
              </a:rPr>
              <a:t>在实际中</a:t>
            </a:r>
            <a:r>
              <a:rPr lang="en-US" altLang="zh-CN" sz="2800" b="0">
                <a:solidFill>
                  <a:prstClr val="black"/>
                </a:solidFill>
                <a:latin typeface="宋体" panose="02010600030101010101" pitchFamily="2" charset="-122"/>
              </a:rPr>
              <a:t>, </a:t>
            </a:r>
            <a:r>
              <a:rPr lang="zh-CN" altLang="en-US" sz="2800" b="0">
                <a:solidFill>
                  <a:prstClr val="black"/>
                </a:solidFill>
                <a:latin typeface="宋体" panose="02010600030101010101" pitchFamily="2" charset="-122"/>
              </a:rPr>
              <a:t>正态总体的方差常为未知</a:t>
            </a:r>
            <a:r>
              <a:rPr lang="en-US" altLang="zh-CN" sz="2800" b="0">
                <a:solidFill>
                  <a:prstClr val="black"/>
                </a:solidFill>
                <a:latin typeface="宋体" panose="02010600030101010101" pitchFamily="2" charset="-122"/>
              </a:rPr>
              <a:t>, </a:t>
            </a:r>
            <a:r>
              <a:rPr lang="zh-CN" altLang="en-US" sz="2800" b="0">
                <a:solidFill>
                  <a:prstClr val="black"/>
                </a:solidFill>
                <a:latin typeface="宋体" panose="02010600030101010101" pitchFamily="2" charset="-122"/>
              </a:rPr>
              <a:t>所以我们常用 </a:t>
            </a:r>
            <a:r>
              <a:rPr lang="en-US" altLang="zh-CN" sz="2800" b="0" i="1">
                <a:solidFill>
                  <a:prstClr val="black"/>
                </a:solidFill>
                <a:latin typeface="宋体" panose="02010600030101010101" pitchFamily="2" charset="-122"/>
              </a:rPr>
              <a:t>t</a:t>
            </a:r>
            <a:r>
              <a:rPr lang="en-US" altLang="zh-CN" sz="2800" b="0">
                <a:solidFill>
                  <a:prstClr val="black"/>
                </a:solidFill>
                <a:latin typeface="宋体" panose="02010600030101010101" pitchFamily="2" charset="-122"/>
              </a:rPr>
              <a:t> </a:t>
            </a:r>
            <a:r>
              <a:rPr lang="zh-CN" altLang="en-US" sz="2800" b="0">
                <a:solidFill>
                  <a:prstClr val="black"/>
                </a:solidFill>
                <a:latin typeface="宋体" panose="02010600030101010101" pitchFamily="2" charset="-122"/>
              </a:rPr>
              <a:t>检验法来检验关于正态总体均值的检验问题</a:t>
            </a:r>
            <a:r>
              <a:rPr lang="en-US" altLang="zh-CN" sz="2800" b="0">
                <a:solidFill>
                  <a:prstClr val="black"/>
                </a:solidFill>
                <a:latin typeface="宋体" panose="02010600030101010101" pitchFamily="2" charset="-122"/>
              </a:rPr>
              <a:t>.</a:t>
            </a:r>
            <a:endParaRPr lang="en-US" altLang="zh-CN" sz="2800" b="0" i="1">
              <a:solidFill>
                <a:prstClr val="black"/>
              </a:solidFill>
              <a:latin typeface="宋体" panose="02010600030101010101" pitchFamily="2" charset="-122"/>
            </a:endParaRPr>
          </a:p>
        </p:txBody>
      </p:sp>
    </p:spTree>
    <p:extLst>
      <p:ext uri="{BB962C8B-B14F-4D97-AF65-F5344CB8AC3E}">
        <p14:creationId xmlns:p14="http://schemas.microsoft.com/office/powerpoint/2010/main" val="18212542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9843"/>
                                        </p:tgtEl>
                                        <p:attrNameLst>
                                          <p:attrName>style.visibility</p:attrName>
                                        </p:attrNameLst>
                                      </p:cBhvr>
                                      <p:to>
                                        <p:strVal val="visible"/>
                                      </p:to>
                                    </p:set>
                                    <p:animEffect transition="in" filter="wipe(left)">
                                      <p:cBhvr>
                                        <p:cTn id="7" dur="500"/>
                                        <p:tgtEl>
                                          <p:spTgt spid="4198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844"/>
                                        </p:tgtEl>
                                        <p:attrNameLst>
                                          <p:attrName>style.visibility</p:attrName>
                                        </p:attrNameLst>
                                      </p:cBhvr>
                                      <p:to>
                                        <p:strVal val="visible"/>
                                      </p:to>
                                    </p:set>
                                    <p:animEffect transition="in" filter="wipe(left)">
                                      <p:cBhvr>
                                        <p:cTn id="12" dur="500"/>
                                        <p:tgtEl>
                                          <p:spTgt spid="4198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9845"/>
                                        </p:tgtEl>
                                        <p:attrNameLst>
                                          <p:attrName>style.visibility</p:attrName>
                                        </p:attrNameLst>
                                      </p:cBhvr>
                                      <p:to>
                                        <p:strVal val="visible"/>
                                      </p:to>
                                    </p:set>
                                    <p:animEffect transition="in" filter="wipe(left)">
                                      <p:cBhvr>
                                        <p:cTn id="17" dur="500"/>
                                        <p:tgtEl>
                                          <p:spTgt spid="419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4" grpId="0" autoUpdateAnimBg="0"/>
      <p:bldP spid="41984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Object 2"/>
          <p:cNvGraphicFramePr>
            <a:graphicFrameLocks noChangeAspect="1"/>
          </p:cNvGraphicFramePr>
          <p:nvPr/>
        </p:nvGraphicFramePr>
        <p:xfrm>
          <a:off x="2381250" y="1428751"/>
          <a:ext cx="6053138" cy="593725"/>
        </p:xfrm>
        <a:graphic>
          <a:graphicData uri="http://schemas.openxmlformats.org/presentationml/2006/ole">
            <mc:AlternateContent xmlns:mc="http://schemas.openxmlformats.org/markup-compatibility/2006">
              <mc:Choice xmlns:v="urn:schemas-microsoft-com:vml" Requires="v">
                <p:oleObj spid="_x0000_s10246" name="Equation" r:id="rId3" imgW="2162347" imgH="200126" progId="Equation.DSMT4">
                  <p:embed/>
                </p:oleObj>
              </mc:Choice>
              <mc:Fallback>
                <p:oleObj name="Equation" r:id="rId3" imgW="2162347" imgH="200126" progId="Equation.DSMT4">
                  <p:embed/>
                  <p:pic>
                    <p:nvPicPr>
                      <p:cNvPr id="3481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250" y="1428751"/>
                        <a:ext cx="6053138"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772" name="Object 4"/>
          <p:cNvGraphicFramePr>
            <a:graphicFrameLocks noChangeAspect="1"/>
          </p:cNvGraphicFramePr>
          <p:nvPr/>
        </p:nvGraphicFramePr>
        <p:xfrm>
          <a:off x="2238375" y="2143126"/>
          <a:ext cx="7812088" cy="1223963"/>
        </p:xfrm>
        <a:graphic>
          <a:graphicData uri="http://schemas.openxmlformats.org/presentationml/2006/ole">
            <mc:AlternateContent xmlns:mc="http://schemas.openxmlformats.org/markup-compatibility/2006">
              <mc:Choice xmlns:v="urn:schemas-microsoft-com:vml" Requires="v">
                <p:oleObj spid="_x0000_s10247" name="Equation" r:id="rId5" imgW="3124200" imgH="508000" progId="Equation.DSMT4">
                  <p:embed/>
                </p:oleObj>
              </mc:Choice>
              <mc:Fallback>
                <p:oleObj name="Equation" r:id="rId5" imgW="3124200" imgH="508000" progId="Equation.DSMT4">
                  <p:embed/>
                  <p:pic>
                    <p:nvPicPr>
                      <p:cNvPr id="41677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8375" y="2143126"/>
                        <a:ext cx="7812088"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 Box 6"/>
          <p:cNvSpPr txBox="1">
            <a:spLocks noChangeArrowheads="1"/>
          </p:cNvSpPr>
          <p:nvPr/>
        </p:nvSpPr>
        <p:spPr bwMode="auto">
          <a:xfrm>
            <a:off x="2309814" y="642939"/>
            <a:ext cx="78184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50000"/>
              </a:spcBef>
              <a:spcAft>
                <a:spcPct val="0"/>
              </a:spcAft>
            </a:pPr>
            <a:r>
              <a:rPr lang="zh-CN" altLang="en-US" sz="2800" b="0">
                <a:solidFill>
                  <a:prstClr val="black"/>
                </a:solidFill>
                <a:latin typeface="宋体" panose="02010600030101010101" pitchFamily="2" charset="-122"/>
              </a:rPr>
              <a:t>同（</a:t>
            </a:r>
            <a:r>
              <a:rPr lang="en-US" altLang="zh-CN" sz="2800" b="0">
                <a:solidFill>
                  <a:prstClr val="black"/>
                </a:solidFill>
                <a:latin typeface="宋体" panose="02010600030101010101" pitchFamily="2" charset="-122"/>
              </a:rPr>
              <a:t>1</a:t>
            </a:r>
            <a:r>
              <a:rPr lang="zh-CN" altLang="en-US" sz="2800" b="0">
                <a:solidFill>
                  <a:prstClr val="black"/>
                </a:solidFill>
                <a:latin typeface="宋体" panose="02010600030101010101" pitchFamily="2" charset="-122"/>
              </a:rPr>
              <a:t>）中情况可以求出单侧检验时的拒绝域。</a:t>
            </a:r>
            <a:endParaRPr lang="zh-CN" altLang="en-US" sz="2800" b="0" i="1">
              <a:solidFill>
                <a:prstClr val="black"/>
              </a:solidFill>
              <a:latin typeface="宋体" panose="02010600030101010101" pitchFamily="2" charset="-122"/>
            </a:endParaRPr>
          </a:p>
        </p:txBody>
      </p:sp>
      <p:graphicFrame>
        <p:nvGraphicFramePr>
          <p:cNvPr id="34820" name="Object 5"/>
          <p:cNvGraphicFramePr>
            <a:graphicFrameLocks noChangeAspect="1"/>
          </p:cNvGraphicFramePr>
          <p:nvPr/>
        </p:nvGraphicFramePr>
        <p:xfrm>
          <a:off x="2327276" y="3643314"/>
          <a:ext cx="6018213" cy="593725"/>
        </p:xfrm>
        <a:graphic>
          <a:graphicData uri="http://schemas.openxmlformats.org/presentationml/2006/ole">
            <mc:AlternateContent xmlns:mc="http://schemas.openxmlformats.org/markup-compatibility/2006">
              <mc:Choice xmlns:v="urn:schemas-microsoft-com:vml" Requires="v">
                <p:oleObj spid="_x0000_s10248" name="Equation" r:id="rId7" imgW="2152513" imgH="200126" progId="Equation.DSMT4">
                  <p:embed/>
                </p:oleObj>
              </mc:Choice>
              <mc:Fallback>
                <p:oleObj name="Equation" r:id="rId7" imgW="2152513" imgH="200126" progId="Equation.DSMT4">
                  <p:embed/>
                  <p:pic>
                    <p:nvPicPr>
                      <p:cNvPr id="3482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7276" y="3643314"/>
                        <a:ext cx="601821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5"/>
          <p:cNvGraphicFramePr>
            <a:graphicFrameLocks noChangeAspect="1"/>
          </p:cNvGraphicFramePr>
          <p:nvPr/>
        </p:nvGraphicFramePr>
        <p:xfrm>
          <a:off x="2381250" y="4500563"/>
          <a:ext cx="7367588" cy="1223962"/>
        </p:xfrm>
        <a:graphic>
          <a:graphicData uri="http://schemas.openxmlformats.org/presentationml/2006/ole">
            <mc:AlternateContent xmlns:mc="http://schemas.openxmlformats.org/markup-compatibility/2006">
              <mc:Choice xmlns:v="urn:schemas-microsoft-com:vml" Requires="v">
                <p:oleObj spid="_x0000_s10249" name="Equation" r:id="rId9" imgW="2946400" imgH="508000" progId="Equation.DSMT4">
                  <p:embed/>
                </p:oleObj>
              </mc:Choice>
              <mc:Fallback>
                <p:oleObj name="Equation" r:id="rId9" imgW="2946400" imgH="508000" progId="Equation.DSMT4">
                  <p:embed/>
                  <p:pic>
                    <p:nvPicPr>
                      <p:cNvPr id="2"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1250" y="4500563"/>
                        <a:ext cx="7367588"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21324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818"/>
                                        </p:tgtEl>
                                        <p:attrNameLst>
                                          <p:attrName>style.visibility</p:attrName>
                                        </p:attrNameLst>
                                      </p:cBhvr>
                                      <p:to>
                                        <p:strVal val="visible"/>
                                      </p:to>
                                    </p:set>
                                    <p:animEffect transition="in" filter="blinds(horizontal)">
                                      <p:cBhvr>
                                        <p:cTn id="12" dur="500"/>
                                        <p:tgtEl>
                                          <p:spTgt spid="348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6772"/>
                                        </p:tgtEl>
                                        <p:attrNameLst>
                                          <p:attrName>style.visibility</p:attrName>
                                        </p:attrNameLst>
                                      </p:cBhvr>
                                      <p:to>
                                        <p:strVal val="visible"/>
                                      </p:to>
                                    </p:set>
                                    <p:animEffect transition="in" filter="wipe(left)">
                                      <p:cBhvr>
                                        <p:cTn id="17" dur="500"/>
                                        <p:tgtEl>
                                          <p:spTgt spid="4167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4820"/>
                                        </p:tgtEl>
                                        <p:attrNameLst>
                                          <p:attrName>style.visibility</p:attrName>
                                        </p:attrNameLst>
                                      </p:cBhvr>
                                      <p:to>
                                        <p:strVal val="visible"/>
                                      </p:to>
                                    </p:set>
                                    <p:animEffect transition="in" filter="blinds(horizontal)">
                                      <p:cBhvr>
                                        <p:cTn id="22" dur="500"/>
                                        <p:tgtEl>
                                          <p:spTgt spid="348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fld id="{CCEF94F9-D1E6-4350-97D3-E5836589BC97}" type="slidenum">
              <a:rPr lang="en-US" altLang="zh-CN" sz="1200">
                <a:solidFill>
                  <a:srgbClr val="D38E27"/>
                </a:solidFill>
              </a:rPr>
              <a:pPr fontAlgn="base">
                <a:spcBef>
                  <a:spcPct val="0"/>
                </a:spcBef>
                <a:spcAft>
                  <a:spcPct val="0"/>
                </a:spcAft>
              </a:pPr>
              <a:t>2</a:t>
            </a:fld>
            <a:endParaRPr lang="en-US" altLang="zh-CN" sz="1200">
              <a:solidFill>
                <a:srgbClr val="D38E27"/>
              </a:solidFill>
            </a:endParaRPr>
          </a:p>
        </p:txBody>
      </p:sp>
      <p:sp>
        <p:nvSpPr>
          <p:cNvPr id="400386" name="Rectangle 2"/>
          <p:cNvSpPr>
            <a:spLocks noChangeArrowheads="1"/>
          </p:cNvSpPr>
          <p:nvPr/>
        </p:nvSpPr>
        <p:spPr bwMode="auto">
          <a:xfrm>
            <a:off x="2438400" y="533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r>
              <a:rPr lang="zh-CN" altLang="en-US">
                <a:solidFill>
                  <a:prstClr val="black"/>
                </a:solidFill>
                <a:ea typeface="楷体_GB2312" pitchFamily="1" charset="-122"/>
              </a:rPr>
              <a:t>双侧检验，单侧检验</a:t>
            </a:r>
          </a:p>
        </p:txBody>
      </p:sp>
      <p:graphicFrame>
        <p:nvGraphicFramePr>
          <p:cNvPr id="400387" name="Object 2"/>
          <p:cNvGraphicFramePr>
            <a:graphicFrameLocks noChangeAspect="1"/>
          </p:cNvGraphicFramePr>
          <p:nvPr/>
        </p:nvGraphicFramePr>
        <p:xfrm>
          <a:off x="2895600" y="1752600"/>
          <a:ext cx="6400800" cy="3354388"/>
        </p:xfrm>
        <a:graphic>
          <a:graphicData uri="http://schemas.openxmlformats.org/presentationml/2006/ole">
            <mc:AlternateContent xmlns:mc="http://schemas.openxmlformats.org/markup-compatibility/2006">
              <mc:Choice xmlns:v="urn:schemas-microsoft-com:vml" Requires="v">
                <p:oleObj spid="_x0000_s50178" name="Equation" r:id="rId3" imgW="2616200" imgH="1371600" progId="Equation.3">
                  <p:embed/>
                </p:oleObj>
              </mc:Choice>
              <mc:Fallback>
                <p:oleObj name="Equation" r:id="rId3" imgW="2616200" imgH="1371600" progId="Equation.3">
                  <p:embed/>
                  <p:pic>
                    <p:nvPicPr>
                      <p:cNvPr id="40038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752600"/>
                        <a:ext cx="6400800" cy="335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0388" name="Line 4"/>
          <p:cNvSpPr>
            <a:spLocks noChangeShapeType="1"/>
          </p:cNvSpPr>
          <p:nvPr/>
        </p:nvSpPr>
        <p:spPr bwMode="auto">
          <a:xfrm>
            <a:off x="4800600" y="3352800"/>
            <a:ext cx="2514600" cy="0"/>
          </a:xfrm>
          <a:prstGeom prst="line">
            <a:avLst/>
          </a:prstGeom>
          <a:noFill/>
          <a:ln w="38100" cap="sq">
            <a:solidFill>
              <a:srgbClr val="FF3300"/>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3200" b="1">
              <a:solidFill>
                <a:srgbClr val="4E3B30"/>
              </a:solidFill>
              <a:latin typeface="Garamond" panose="02020404030301010803" pitchFamily="18" charset="0"/>
              <a:ea typeface="宋体" panose="02010600030101010101" pitchFamily="2" charset="-122"/>
            </a:endParaRPr>
          </a:p>
        </p:txBody>
      </p:sp>
      <p:sp>
        <p:nvSpPr>
          <p:cNvPr id="400389" name="Line 5"/>
          <p:cNvSpPr>
            <a:spLocks noChangeShapeType="1"/>
          </p:cNvSpPr>
          <p:nvPr/>
        </p:nvSpPr>
        <p:spPr bwMode="auto">
          <a:xfrm>
            <a:off x="5638800" y="5105400"/>
            <a:ext cx="2514600" cy="0"/>
          </a:xfrm>
          <a:prstGeom prst="line">
            <a:avLst/>
          </a:prstGeom>
          <a:noFill/>
          <a:ln w="38100" cap="sq">
            <a:solidFill>
              <a:srgbClr val="FF3300"/>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3200" b="1">
              <a:solidFill>
                <a:srgbClr val="4E3B30"/>
              </a:solidFill>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3342493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0386"/>
                                        </p:tgtEl>
                                        <p:attrNameLst>
                                          <p:attrName>style.visibility</p:attrName>
                                        </p:attrNameLst>
                                      </p:cBhvr>
                                      <p:to>
                                        <p:strVal val="visible"/>
                                      </p:to>
                                    </p:set>
                                    <p:animEffect transition="in" filter="dissolve">
                                      <p:cBhvr>
                                        <p:cTn id="7" dur="500"/>
                                        <p:tgtEl>
                                          <p:spTgt spid="400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400387"/>
                                        </p:tgtEl>
                                        <p:attrNameLst>
                                          <p:attrName>style.visibility</p:attrName>
                                        </p:attrNameLst>
                                      </p:cBhvr>
                                      <p:to>
                                        <p:strVal val="visible"/>
                                      </p:to>
                                    </p:set>
                                    <p:animEffect transition="in" filter="slide(fromLeft)">
                                      <p:cBhvr>
                                        <p:cTn id="12" dur="500"/>
                                        <p:tgtEl>
                                          <p:spTgt spid="4003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00388"/>
                                        </p:tgtEl>
                                        <p:attrNameLst>
                                          <p:attrName>style.visibility</p:attrName>
                                        </p:attrNameLst>
                                      </p:cBhvr>
                                      <p:to>
                                        <p:strVal val="visible"/>
                                      </p:to>
                                    </p:set>
                                    <p:animEffect transition="in" filter="dissolve">
                                      <p:cBhvr>
                                        <p:cTn id="17" dur="500"/>
                                        <p:tgtEl>
                                          <p:spTgt spid="4003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00389"/>
                                        </p:tgtEl>
                                        <p:attrNameLst>
                                          <p:attrName>style.visibility</p:attrName>
                                        </p:attrNameLst>
                                      </p:cBhvr>
                                      <p:to>
                                        <p:strVal val="visible"/>
                                      </p:to>
                                    </p:set>
                                    <p:animEffect transition="in" filter="dissolve">
                                      <p:cBhvr>
                                        <p:cTn id="22" dur="500"/>
                                        <p:tgtEl>
                                          <p:spTgt spid="400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fld id="{321BCAB0-431D-4A7E-B5C4-AC79A6EF9D10}" type="slidenum">
              <a:rPr lang="en-US" altLang="zh-CN" sz="1200">
                <a:solidFill>
                  <a:srgbClr val="D38E27"/>
                </a:solidFill>
              </a:rPr>
              <a:pPr fontAlgn="base">
                <a:spcBef>
                  <a:spcPct val="0"/>
                </a:spcBef>
                <a:spcAft>
                  <a:spcPct val="0"/>
                </a:spcAft>
              </a:pPr>
              <a:t>20</a:t>
            </a:fld>
            <a:endParaRPr lang="en-US" altLang="zh-CN" sz="1200">
              <a:solidFill>
                <a:srgbClr val="D38E27"/>
              </a:solidFill>
            </a:endParaRPr>
          </a:p>
        </p:txBody>
      </p:sp>
      <p:graphicFrame>
        <p:nvGraphicFramePr>
          <p:cNvPr id="20483" name="Object 2"/>
          <p:cNvGraphicFramePr>
            <a:graphicFrameLocks noChangeAspect="1"/>
          </p:cNvGraphicFramePr>
          <p:nvPr/>
        </p:nvGraphicFramePr>
        <p:xfrm>
          <a:off x="2825750" y="1670050"/>
          <a:ext cx="6604000" cy="939800"/>
        </p:xfrm>
        <a:graphic>
          <a:graphicData uri="http://schemas.openxmlformats.org/presentationml/2006/ole">
            <mc:AlternateContent xmlns:mc="http://schemas.openxmlformats.org/markup-compatibility/2006">
              <mc:Choice xmlns:v="urn:schemas-microsoft-com:vml" Requires="v">
                <p:oleObj spid="_x0000_s11277" name="Equation" r:id="rId3" imgW="6604000" imgH="939800" progId="Equation.DSMT4">
                  <p:embed/>
                </p:oleObj>
              </mc:Choice>
              <mc:Fallback>
                <p:oleObj name="Equation" r:id="rId3" imgW="6604000" imgH="939800" progId="Equation.DSMT4">
                  <p:embed/>
                  <p:pic>
                    <p:nvPicPr>
                      <p:cNvPr id="2048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5750" y="1670050"/>
                        <a:ext cx="66040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4" name="Text Box 3"/>
          <p:cNvSpPr txBox="1">
            <a:spLocks noChangeArrowheads="1"/>
          </p:cNvSpPr>
          <p:nvPr/>
        </p:nvSpPr>
        <p:spPr bwMode="auto">
          <a:xfrm>
            <a:off x="2300289" y="2606676"/>
            <a:ext cx="8042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50000"/>
              </a:spcBef>
              <a:spcAft>
                <a:spcPct val="0"/>
              </a:spcAft>
            </a:pPr>
            <a:r>
              <a:rPr lang="zh-CN" altLang="en-US" sz="2800" b="0">
                <a:solidFill>
                  <a:srgbClr val="040000"/>
                </a:solidFill>
              </a:rPr>
              <a:t>问是否有理由认为元件的平均寿命大于</a:t>
            </a:r>
            <a:r>
              <a:rPr lang="en-US" altLang="zh-CN" sz="2800" b="0">
                <a:solidFill>
                  <a:srgbClr val="040000"/>
                </a:solidFill>
              </a:rPr>
              <a:t>220(</a:t>
            </a:r>
            <a:r>
              <a:rPr lang="zh-CN" altLang="en-US" sz="2800" b="0">
                <a:solidFill>
                  <a:srgbClr val="040000"/>
                </a:solidFill>
              </a:rPr>
              <a:t>小时</a:t>
            </a:r>
            <a:r>
              <a:rPr lang="en-US" altLang="zh-CN" sz="2800" b="0">
                <a:solidFill>
                  <a:srgbClr val="040000"/>
                </a:solidFill>
              </a:rPr>
              <a:t>)?</a:t>
            </a:r>
          </a:p>
        </p:txBody>
      </p:sp>
      <p:sp>
        <p:nvSpPr>
          <p:cNvPr id="420868" name="Text Box 4"/>
          <p:cNvSpPr txBox="1">
            <a:spLocks noChangeArrowheads="1"/>
          </p:cNvSpPr>
          <p:nvPr/>
        </p:nvSpPr>
        <p:spPr bwMode="auto">
          <a:xfrm>
            <a:off x="2362200" y="3192464"/>
            <a:ext cx="129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50000"/>
              </a:spcBef>
              <a:spcAft>
                <a:spcPct val="0"/>
              </a:spcAft>
            </a:pPr>
            <a:r>
              <a:rPr lang="zh-CN" altLang="en-US">
                <a:solidFill>
                  <a:prstClr val="black"/>
                </a:solidFill>
                <a:ea typeface="黑体" panose="02010609060101010101" pitchFamily="49" charset="-122"/>
              </a:rPr>
              <a:t>解</a:t>
            </a:r>
          </a:p>
        </p:txBody>
      </p:sp>
      <p:graphicFrame>
        <p:nvGraphicFramePr>
          <p:cNvPr id="420869" name="Object 3"/>
          <p:cNvGraphicFramePr>
            <a:graphicFrameLocks noChangeAspect="1"/>
          </p:cNvGraphicFramePr>
          <p:nvPr/>
        </p:nvGraphicFramePr>
        <p:xfrm>
          <a:off x="3000376" y="3213100"/>
          <a:ext cx="6335713" cy="503238"/>
        </p:xfrm>
        <a:graphic>
          <a:graphicData uri="http://schemas.openxmlformats.org/presentationml/2006/ole">
            <mc:AlternateContent xmlns:mc="http://schemas.openxmlformats.org/markup-compatibility/2006">
              <mc:Choice xmlns:v="urn:schemas-microsoft-com:vml" Requires="v">
                <p:oleObj spid="_x0000_s11278" name="Equation" r:id="rId5" imgW="2984500" imgH="228600" progId="Equation.DSMT4">
                  <p:embed/>
                </p:oleObj>
              </mc:Choice>
              <mc:Fallback>
                <p:oleObj name="Equation" r:id="rId5" imgW="2984500" imgH="228600" progId="Equation.DSMT4">
                  <p:embed/>
                  <p:pic>
                    <p:nvPicPr>
                      <p:cNvPr id="42086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0376" y="3213100"/>
                        <a:ext cx="6335713"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870" name="Object 4"/>
          <p:cNvGraphicFramePr>
            <a:graphicFrameLocks noChangeAspect="1"/>
          </p:cNvGraphicFramePr>
          <p:nvPr/>
        </p:nvGraphicFramePr>
        <p:xfrm>
          <a:off x="2406650" y="3962400"/>
          <a:ext cx="1993900" cy="406400"/>
        </p:xfrm>
        <a:graphic>
          <a:graphicData uri="http://schemas.openxmlformats.org/presentationml/2006/ole">
            <mc:AlternateContent xmlns:mc="http://schemas.openxmlformats.org/markup-compatibility/2006">
              <mc:Choice xmlns:v="urn:schemas-microsoft-com:vml" Requires="v">
                <p:oleObj spid="_x0000_s11279" name="Equation" r:id="rId7" imgW="1993035" imgH="406224" progId="Equation.DSMT4">
                  <p:embed/>
                </p:oleObj>
              </mc:Choice>
              <mc:Fallback>
                <p:oleObj name="Equation" r:id="rId7" imgW="1993035" imgH="406224" progId="Equation.DSMT4">
                  <p:embed/>
                  <p:pic>
                    <p:nvPicPr>
                      <p:cNvPr id="42087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6650" y="3962400"/>
                        <a:ext cx="19939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871" name="Object 5"/>
          <p:cNvGraphicFramePr>
            <a:graphicFrameLocks noChangeAspect="1"/>
          </p:cNvGraphicFramePr>
          <p:nvPr/>
        </p:nvGraphicFramePr>
        <p:xfrm>
          <a:off x="4432300" y="3997325"/>
          <a:ext cx="990600" cy="368300"/>
        </p:xfrm>
        <a:graphic>
          <a:graphicData uri="http://schemas.openxmlformats.org/presentationml/2006/ole">
            <mc:AlternateContent xmlns:mc="http://schemas.openxmlformats.org/markup-compatibility/2006">
              <mc:Choice xmlns:v="urn:schemas-microsoft-com:vml" Requires="v">
                <p:oleObj spid="_x0000_s11280" name="Equation" r:id="rId9" imgW="990600" imgH="368300" progId="Equation.DSMT4">
                  <p:embed/>
                </p:oleObj>
              </mc:Choice>
              <mc:Fallback>
                <p:oleObj name="Equation" r:id="rId9" imgW="990600" imgH="368300" progId="Equation.DSMT4">
                  <p:embed/>
                  <p:pic>
                    <p:nvPicPr>
                      <p:cNvPr id="420871"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32300" y="3997325"/>
                        <a:ext cx="990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872" name="Object 6"/>
          <p:cNvGraphicFramePr>
            <a:graphicFrameLocks noChangeAspect="1"/>
          </p:cNvGraphicFramePr>
          <p:nvPr/>
        </p:nvGraphicFramePr>
        <p:xfrm>
          <a:off x="5719763" y="3997325"/>
          <a:ext cx="1473200" cy="368300"/>
        </p:xfrm>
        <a:graphic>
          <a:graphicData uri="http://schemas.openxmlformats.org/presentationml/2006/ole">
            <mc:AlternateContent xmlns:mc="http://schemas.openxmlformats.org/markup-compatibility/2006">
              <mc:Choice xmlns:v="urn:schemas-microsoft-com:vml" Requires="v">
                <p:oleObj spid="_x0000_s11281" name="Equation" r:id="rId11" imgW="1473200" imgH="368300" progId="Equation.DSMT4">
                  <p:embed/>
                </p:oleObj>
              </mc:Choice>
              <mc:Fallback>
                <p:oleObj name="Equation" r:id="rId11" imgW="1473200" imgH="368300" progId="Equation.DSMT4">
                  <p:embed/>
                  <p:pic>
                    <p:nvPicPr>
                      <p:cNvPr id="420872"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19763" y="3997325"/>
                        <a:ext cx="1473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873" name="Object 7"/>
          <p:cNvGraphicFramePr>
            <a:graphicFrameLocks noChangeAspect="1"/>
          </p:cNvGraphicFramePr>
          <p:nvPr/>
        </p:nvGraphicFramePr>
        <p:xfrm>
          <a:off x="7486650" y="3983038"/>
          <a:ext cx="1752600" cy="368300"/>
        </p:xfrm>
        <a:graphic>
          <a:graphicData uri="http://schemas.openxmlformats.org/presentationml/2006/ole">
            <mc:AlternateContent xmlns:mc="http://schemas.openxmlformats.org/markup-compatibility/2006">
              <mc:Choice xmlns:v="urn:schemas-microsoft-com:vml" Requires="v">
                <p:oleObj spid="_x0000_s11282" name="Equation" r:id="rId13" imgW="1752600" imgH="368300" progId="Equation.DSMT4">
                  <p:embed/>
                </p:oleObj>
              </mc:Choice>
              <mc:Fallback>
                <p:oleObj name="Equation" r:id="rId13" imgW="1752600" imgH="368300" progId="Equation.DSMT4">
                  <p:embed/>
                  <p:pic>
                    <p:nvPicPr>
                      <p:cNvPr id="420873"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86650" y="3983038"/>
                        <a:ext cx="1752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874" name="Text Box 10"/>
          <p:cNvSpPr txBox="1">
            <a:spLocks noChangeArrowheads="1"/>
          </p:cNvSpPr>
          <p:nvPr/>
        </p:nvSpPr>
        <p:spPr bwMode="auto">
          <a:xfrm>
            <a:off x="2355850" y="4652964"/>
            <a:ext cx="2209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50000"/>
              </a:spcBef>
              <a:spcAft>
                <a:spcPct val="0"/>
              </a:spcAft>
            </a:pPr>
            <a:r>
              <a:rPr lang="zh-CN" altLang="en-US" sz="2800" b="0">
                <a:solidFill>
                  <a:srgbClr val="040000"/>
                </a:solidFill>
              </a:rPr>
              <a:t>查表得</a:t>
            </a:r>
          </a:p>
        </p:txBody>
      </p:sp>
      <p:graphicFrame>
        <p:nvGraphicFramePr>
          <p:cNvPr id="420875" name="Object 8"/>
          <p:cNvGraphicFramePr>
            <a:graphicFrameLocks noChangeAspect="1"/>
          </p:cNvGraphicFramePr>
          <p:nvPr/>
        </p:nvGraphicFramePr>
        <p:xfrm>
          <a:off x="7167563" y="4572001"/>
          <a:ext cx="2355850" cy="517525"/>
        </p:xfrm>
        <a:graphic>
          <a:graphicData uri="http://schemas.openxmlformats.org/presentationml/2006/ole">
            <mc:AlternateContent xmlns:mc="http://schemas.openxmlformats.org/markup-compatibility/2006">
              <mc:Choice xmlns:v="urn:schemas-microsoft-com:vml" Requires="v">
                <p:oleObj spid="_x0000_s11283" name="Equation" r:id="rId15" imgW="1040948" imgH="228501" progId="Equation.3">
                  <p:embed/>
                </p:oleObj>
              </mc:Choice>
              <mc:Fallback>
                <p:oleObj name="Equation" r:id="rId15" imgW="1040948" imgH="228501" progId="Equation.3">
                  <p:embed/>
                  <p:pic>
                    <p:nvPicPr>
                      <p:cNvPr id="420875"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67563" y="4572001"/>
                        <a:ext cx="235585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876" name="Object 9"/>
          <p:cNvGraphicFramePr>
            <a:graphicFrameLocks noChangeAspect="1"/>
          </p:cNvGraphicFramePr>
          <p:nvPr/>
        </p:nvGraphicFramePr>
        <p:xfrm>
          <a:off x="3738563" y="4429126"/>
          <a:ext cx="3086100" cy="900113"/>
        </p:xfrm>
        <a:graphic>
          <a:graphicData uri="http://schemas.openxmlformats.org/presentationml/2006/ole">
            <mc:AlternateContent xmlns:mc="http://schemas.openxmlformats.org/markup-compatibility/2006">
              <mc:Choice xmlns:v="urn:schemas-microsoft-com:vml" Requires="v">
                <p:oleObj spid="_x0000_s11284" name="Equation" r:id="rId17" imgW="1434960" imgH="419040" progId="Equation.DSMT4">
                  <p:embed/>
                </p:oleObj>
              </mc:Choice>
              <mc:Fallback>
                <p:oleObj name="Equation" r:id="rId17" imgW="1434960" imgH="419040" progId="Equation.DSMT4">
                  <p:embed/>
                  <p:pic>
                    <p:nvPicPr>
                      <p:cNvPr id="420876"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38563" y="4429126"/>
                        <a:ext cx="3086100"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0877" name="Object 10"/>
          <p:cNvGraphicFramePr>
            <a:graphicFrameLocks noChangeAspect="1"/>
          </p:cNvGraphicFramePr>
          <p:nvPr/>
        </p:nvGraphicFramePr>
        <p:xfrm>
          <a:off x="6738939" y="4643439"/>
          <a:ext cx="371475" cy="357187"/>
        </p:xfrm>
        <a:graphic>
          <a:graphicData uri="http://schemas.openxmlformats.org/presentationml/2006/ole">
            <mc:AlternateContent xmlns:mc="http://schemas.openxmlformats.org/markup-compatibility/2006">
              <mc:Choice xmlns:v="urn:schemas-microsoft-com:vml" Requires="v">
                <p:oleObj spid="_x0000_s11285" name="Equation" r:id="rId19" imgW="126720" imgH="126720" progId="Equation.DSMT4">
                  <p:embed/>
                </p:oleObj>
              </mc:Choice>
              <mc:Fallback>
                <p:oleObj name="Equation" r:id="rId19" imgW="126720" imgH="126720" progId="Equation.DSMT4">
                  <p:embed/>
                  <p:pic>
                    <p:nvPicPr>
                      <p:cNvPr id="420877"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738939" y="4643439"/>
                        <a:ext cx="371475"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878" name="Object 11"/>
          <p:cNvGraphicFramePr>
            <a:graphicFrameLocks noChangeAspect="1"/>
          </p:cNvGraphicFramePr>
          <p:nvPr/>
        </p:nvGraphicFramePr>
        <p:xfrm>
          <a:off x="2424114" y="5373689"/>
          <a:ext cx="7343775" cy="503237"/>
        </p:xfrm>
        <a:graphic>
          <a:graphicData uri="http://schemas.openxmlformats.org/presentationml/2006/ole">
            <mc:AlternateContent xmlns:mc="http://schemas.openxmlformats.org/markup-compatibility/2006">
              <mc:Choice xmlns:v="urn:schemas-microsoft-com:vml" Requires="v">
                <p:oleObj spid="_x0000_s11286" name="Equation" r:id="rId21" imgW="3302000" imgH="228600" progId="Equation.DSMT4">
                  <p:embed/>
                </p:oleObj>
              </mc:Choice>
              <mc:Fallback>
                <p:oleObj name="Equation" r:id="rId21" imgW="3302000" imgH="228600" progId="Equation.DSMT4">
                  <p:embed/>
                  <p:pic>
                    <p:nvPicPr>
                      <p:cNvPr id="420878"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24114" y="5373689"/>
                        <a:ext cx="7343775"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6" name="Object 12"/>
          <p:cNvGraphicFramePr>
            <a:graphicFrameLocks noChangeAspect="1"/>
          </p:cNvGraphicFramePr>
          <p:nvPr/>
        </p:nvGraphicFramePr>
        <p:xfrm>
          <a:off x="2279650" y="549275"/>
          <a:ext cx="7920038" cy="1150938"/>
        </p:xfrm>
        <a:graphic>
          <a:graphicData uri="http://schemas.openxmlformats.org/presentationml/2006/ole">
            <mc:AlternateContent xmlns:mc="http://schemas.openxmlformats.org/markup-compatibility/2006">
              <mc:Choice xmlns:v="urn:schemas-microsoft-com:vml" Requires="v">
                <p:oleObj spid="_x0000_s11287" name="Equation" r:id="rId23" imgW="3225800" imgH="482600" progId="Equation.DSMT4">
                  <p:embed/>
                </p:oleObj>
              </mc:Choice>
              <mc:Fallback>
                <p:oleObj name="Equation" r:id="rId23" imgW="3225800" imgH="482600" progId="Equation.DSMT4">
                  <p:embed/>
                  <p:pic>
                    <p:nvPicPr>
                      <p:cNvPr id="20496"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79650" y="549275"/>
                        <a:ext cx="7920038" cy="115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7" name="Rectangle 16"/>
          <p:cNvSpPr>
            <a:spLocks noChangeArrowheads="1"/>
          </p:cNvSpPr>
          <p:nvPr/>
        </p:nvSpPr>
        <p:spPr bwMode="auto">
          <a:xfrm>
            <a:off x="2279651" y="476251"/>
            <a:ext cx="10017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r>
              <a:rPr lang="zh-CN" altLang="en-US" sz="2800">
                <a:solidFill>
                  <a:srgbClr val="FF0000"/>
                </a:solidFill>
                <a:latin typeface="楷体_GB2312" pitchFamily="49" charset="-122"/>
                <a:ea typeface="楷体_GB2312" pitchFamily="49" charset="-122"/>
              </a:rPr>
              <a:t>例</a:t>
            </a:r>
            <a:endParaRPr lang="en-US" altLang="zh-CN" sz="2800">
              <a:solidFill>
                <a:srgbClr val="FF0000"/>
              </a:solidFill>
              <a:latin typeface="楷体_GB2312" pitchFamily="49" charset="-122"/>
              <a:ea typeface="楷体_GB2312" pitchFamily="49" charset="-122"/>
            </a:endParaRPr>
          </a:p>
        </p:txBody>
      </p:sp>
    </p:spTree>
    <p:extLst>
      <p:ext uri="{BB962C8B-B14F-4D97-AF65-F5344CB8AC3E}">
        <p14:creationId xmlns:p14="http://schemas.microsoft.com/office/powerpoint/2010/main" val="962981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wipe(left)">
                                      <p:cBhvr>
                                        <p:cTn id="7" dur="500"/>
                                        <p:tgtEl>
                                          <p:spTgt spid="420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20869"/>
                                        </p:tgtEl>
                                        <p:attrNameLst>
                                          <p:attrName>style.visibility</p:attrName>
                                        </p:attrNameLst>
                                      </p:cBhvr>
                                      <p:to>
                                        <p:strVal val="visible"/>
                                      </p:to>
                                    </p:set>
                                    <p:animEffect transition="in" filter="wipe(left)">
                                      <p:cBhvr>
                                        <p:cTn id="12" dur="500"/>
                                        <p:tgtEl>
                                          <p:spTgt spid="4208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20870"/>
                                        </p:tgtEl>
                                        <p:attrNameLst>
                                          <p:attrName>style.visibility</p:attrName>
                                        </p:attrNameLst>
                                      </p:cBhvr>
                                      <p:to>
                                        <p:strVal val="visible"/>
                                      </p:to>
                                    </p:set>
                                    <p:animEffect transition="in" filter="wipe(left)">
                                      <p:cBhvr>
                                        <p:cTn id="17" dur="500"/>
                                        <p:tgtEl>
                                          <p:spTgt spid="4208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20871"/>
                                        </p:tgtEl>
                                        <p:attrNameLst>
                                          <p:attrName>style.visibility</p:attrName>
                                        </p:attrNameLst>
                                      </p:cBhvr>
                                      <p:to>
                                        <p:strVal val="visible"/>
                                      </p:to>
                                    </p:set>
                                    <p:animEffect transition="in" filter="wipe(left)">
                                      <p:cBhvr>
                                        <p:cTn id="22" dur="500"/>
                                        <p:tgtEl>
                                          <p:spTgt spid="4208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20872"/>
                                        </p:tgtEl>
                                        <p:attrNameLst>
                                          <p:attrName>style.visibility</p:attrName>
                                        </p:attrNameLst>
                                      </p:cBhvr>
                                      <p:to>
                                        <p:strVal val="visible"/>
                                      </p:to>
                                    </p:set>
                                    <p:animEffect transition="in" filter="wipe(left)">
                                      <p:cBhvr>
                                        <p:cTn id="27" dur="500"/>
                                        <p:tgtEl>
                                          <p:spTgt spid="4208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20873"/>
                                        </p:tgtEl>
                                        <p:attrNameLst>
                                          <p:attrName>style.visibility</p:attrName>
                                        </p:attrNameLst>
                                      </p:cBhvr>
                                      <p:to>
                                        <p:strVal val="visible"/>
                                      </p:to>
                                    </p:set>
                                    <p:animEffect transition="in" filter="wipe(left)">
                                      <p:cBhvr>
                                        <p:cTn id="32" dur="500"/>
                                        <p:tgtEl>
                                          <p:spTgt spid="42087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20874"/>
                                        </p:tgtEl>
                                        <p:attrNameLst>
                                          <p:attrName>style.visibility</p:attrName>
                                        </p:attrNameLst>
                                      </p:cBhvr>
                                      <p:to>
                                        <p:strVal val="visible"/>
                                      </p:to>
                                    </p:set>
                                    <p:animEffect transition="in" filter="wipe(left)">
                                      <p:cBhvr>
                                        <p:cTn id="37" dur="500"/>
                                        <p:tgtEl>
                                          <p:spTgt spid="42087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20876"/>
                                        </p:tgtEl>
                                        <p:attrNameLst>
                                          <p:attrName>style.visibility</p:attrName>
                                        </p:attrNameLst>
                                      </p:cBhvr>
                                      <p:to>
                                        <p:strVal val="visible"/>
                                      </p:to>
                                    </p:set>
                                    <p:animEffect transition="in" filter="wipe(left)">
                                      <p:cBhvr>
                                        <p:cTn id="42" dur="500"/>
                                        <p:tgtEl>
                                          <p:spTgt spid="4208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20877"/>
                                        </p:tgtEl>
                                        <p:attrNameLst>
                                          <p:attrName>style.visibility</p:attrName>
                                        </p:attrNameLst>
                                      </p:cBhvr>
                                      <p:to>
                                        <p:strVal val="visible"/>
                                      </p:to>
                                    </p:set>
                                    <p:animEffect transition="in" filter="wipe(left)">
                                      <p:cBhvr>
                                        <p:cTn id="47" dur="500"/>
                                        <p:tgtEl>
                                          <p:spTgt spid="42087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20875"/>
                                        </p:tgtEl>
                                        <p:attrNameLst>
                                          <p:attrName>style.visibility</p:attrName>
                                        </p:attrNameLst>
                                      </p:cBhvr>
                                      <p:to>
                                        <p:strVal val="visible"/>
                                      </p:to>
                                    </p:set>
                                    <p:animEffect transition="in" filter="wipe(left)">
                                      <p:cBhvr>
                                        <p:cTn id="52" dur="500"/>
                                        <p:tgtEl>
                                          <p:spTgt spid="42087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20878"/>
                                        </p:tgtEl>
                                        <p:attrNameLst>
                                          <p:attrName>style.visibility</p:attrName>
                                        </p:attrNameLst>
                                      </p:cBhvr>
                                      <p:to>
                                        <p:strVal val="visible"/>
                                      </p:to>
                                    </p:set>
                                    <p:animEffect transition="in" filter="wipe(left)">
                                      <p:cBhvr>
                                        <p:cTn id="57" dur="500"/>
                                        <p:tgtEl>
                                          <p:spTgt spid="420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8" grpId="0" autoUpdateAnimBg="0"/>
      <p:bldP spid="42087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0869" name="Object 3"/>
          <p:cNvGraphicFramePr>
            <a:graphicFrameLocks noChangeAspect="1"/>
          </p:cNvGraphicFramePr>
          <p:nvPr/>
        </p:nvGraphicFramePr>
        <p:xfrm>
          <a:off x="3286125" y="765175"/>
          <a:ext cx="5041900" cy="503238"/>
        </p:xfrm>
        <a:graphic>
          <a:graphicData uri="http://schemas.openxmlformats.org/presentationml/2006/ole">
            <mc:AlternateContent xmlns:mc="http://schemas.openxmlformats.org/markup-compatibility/2006">
              <mc:Choice xmlns:v="urn:schemas-microsoft-com:vml" Requires="v">
                <p:oleObj spid="_x0000_s12296" name="Equation" r:id="rId3" imgW="2374900" imgH="228600" progId="Equation.DSMT4">
                  <p:embed/>
                </p:oleObj>
              </mc:Choice>
              <mc:Fallback>
                <p:oleObj name="Equation" r:id="rId3" imgW="2374900" imgH="228600" progId="Equation.DSMT4">
                  <p:embed/>
                  <p:pic>
                    <p:nvPicPr>
                      <p:cNvPr id="42086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25" y="765175"/>
                        <a:ext cx="504190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 Box 10"/>
          <p:cNvSpPr txBox="1">
            <a:spLocks noChangeArrowheads="1"/>
          </p:cNvSpPr>
          <p:nvPr/>
        </p:nvSpPr>
        <p:spPr bwMode="auto">
          <a:xfrm>
            <a:off x="2287588" y="2940051"/>
            <a:ext cx="2209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50000"/>
              </a:spcBef>
              <a:spcAft>
                <a:spcPct val="0"/>
              </a:spcAft>
            </a:pPr>
            <a:r>
              <a:rPr lang="zh-CN" altLang="en-US" sz="2800" b="0">
                <a:solidFill>
                  <a:srgbClr val="040000"/>
                </a:solidFill>
              </a:rPr>
              <a:t>查表得</a:t>
            </a:r>
          </a:p>
        </p:txBody>
      </p:sp>
      <p:graphicFrame>
        <p:nvGraphicFramePr>
          <p:cNvPr id="2" name="Object 5"/>
          <p:cNvGraphicFramePr>
            <a:graphicFrameLocks noChangeAspect="1"/>
          </p:cNvGraphicFramePr>
          <p:nvPr/>
        </p:nvGraphicFramePr>
        <p:xfrm>
          <a:off x="2279650" y="1557338"/>
          <a:ext cx="7367588" cy="1223962"/>
        </p:xfrm>
        <a:graphic>
          <a:graphicData uri="http://schemas.openxmlformats.org/presentationml/2006/ole">
            <mc:AlternateContent xmlns:mc="http://schemas.openxmlformats.org/markup-compatibility/2006">
              <mc:Choice xmlns:v="urn:schemas-microsoft-com:vml" Requires="v">
                <p:oleObj spid="_x0000_s12297" name="Equation" r:id="rId5" imgW="2946400" imgH="508000" progId="Equation.DSMT4">
                  <p:embed/>
                </p:oleObj>
              </mc:Choice>
              <mc:Fallback>
                <p:oleObj name="Equation" r:id="rId5" imgW="2946400" imgH="508000" progId="Equation.DSMT4">
                  <p:embed/>
                  <p:pic>
                    <p:nvPicPr>
                      <p:cNvPr id="2"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9650" y="1557338"/>
                        <a:ext cx="7367588"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0875" name="Object 8"/>
          <p:cNvGraphicFramePr>
            <a:graphicFrameLocks noChangeAspect="1"/>
          </p:cNvGraphicFramePr>
          <p:nvPr/>
        </p:nvGraphicFramePr>
        <p:xfrm>
          <a:off x="3590926" y="2924176"/>
          <a:ext cx="5229225" cy="574675"/>
        </p:xfrm>
        <a:graphic>
          <a:graphicData uri="http://schemas.openxmlformats.org/presentationml/2006/ole">
            <mc:AlternateContent xmlns:mc="http://schemas.openxmlformats.org/markup-compatibility/2006">
              <mc:Choice xmlns:v="urn:schemas-microsoft-com:vml" Requires="v">
                <p:oleObj spid="_x0000_s12298" name="Equation" r:id="rId7" imgW="2311400" imgH="254000" progId="Equation.DSMT4">
                  <p:embed/>
                </p:oleObj>
              </mc:Choice>
              <mc:Fallback>
                <p:oleObj name="Equation" r:id="rId7" imgW="2311400" imgH="254000" progId="Equation.DSMT4">
                  <p:embed/>
                  <p:pic>
                    <p:nvPicPr>
                      <p:cNvPr id="420875"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0926" y="2924176"/>
                        <a:ext cx="5229225"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876" name="Object 9"/>
          <p:cNvGraphicFramePr>
            <a:graphicFrameLocks noChangeAspect="1"/>
          </p:cNvGraphicFramePr>
          <p:nvPr/>
        </p:nvGraphicFramePr>
        <p:xfrm>
          <a:off x="2782888" y="3716338"/>
          <a:ext cx="3086100" cy="900112"/>
        </p:xfrm>
        <a:graphic>
          <a:graphicData uri="http://schemas.openxmlformats.org/presentationml/2006/ole">
            <mc:AlternateContent xmlns:mc="http://schemas.openxmlformats.org/markup-compatibility/2006">
              <mc:Choice xmlns:v="urn:schemas-microsoft-com:vml" Requires="v">
                <p:oleObj spid="_x0000_s12299" name="Equation" r:id="rId9" imgW="1435100" imgH="419100" progId="Equation.DSMT4">
                  <p:embed/>
                </p:oleObj>
              </mc:Choice>
              <mc:Fallback>
                <p:oleObj name="Equation" r:id="rId9" imgW="1435100" imgH="419100" progId="Equation.DSMT4">
                  <p:embed/>
                  <p:pic>
                    <p:nvPicPr>
                      <p:cNvPr id="420876"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2888" y="3716338"/>
                        <a:ext cx="3086100"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7"/>
          <p:cNvGraphicFramePr>
            <a:graphicFrameLocks noChangeAspect="1"/>
          </p:cNvGraphicFramePr>
          <p:nvPr/>
        </p:nvGraphicFramePr>
        <p:xfrm>
          <a:off x="5880100" y="3933826"/>
          <a:ext cx="1493838" cy="403225"/>
        </p:xfrm>
        <a:graphic>
          <a:graphicData uri="http://schemas.openxmlformats.org/presentationml/2006/ole">
            <mc:AlternateContent xmlns:mc="http://schemas.openxmlformats.org/markup-compatibility/2006">
              <mc:Choice xmlns:v="urn:schemas-microsoft-com:vml" Requires="v">
                <p:oleObj spid="_x0000_s12300" name="Equation" r:id="rId11" imgW="660113" imgH="177723" progId="Equation.DSMT4">
                  <p:embed/>
                </p:oleObj>
              </mc:Choice>
              <mc:Fallback>
                <p:oleObj name="Equation" r:id="rId11" imgW="660113" imgH="177723" progId="Equation.DSMT4">
                  <p:embed/>
                  <p:pic>
                    <p:nvPicPr>
                      <p:cNvPr id="4"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80100" y="3933826"/>
                        <a:ext cx="1493838"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878" name="Object 11"/>
          <p:cNvGraphicFramePr>
            <a:graphicFrameLocks noChangeAspect="1"/>
          </p:cNvGraphicFramePr>
          <p:nvPr/>
        </p:nvGraphicFramePr>
        <p:xfrm>
          <a:off x="2351088" y="4724400"/>
          <a:ext cx="7004050" cy="503238"/>
        </p:xfrm>
        <a:graphic>
          <a:graphicData uri="http://schemas.openxmlformats.org/presentationml/2006/ole">
            <mc:AlternateContent xmlns:mc="http://schemas.openxmlformats.org/markup-compatibility/2006">
              <mc:Choice xmlns:v="urn:schemas-microsoft-com:vml" Requires="v">
                <p:oleObj spid="_x0000_s12301" name="Equation" r:id="rId13" imgW="3149600" imgH="228600" progId="Equation.DSMT4">
                  <p:embed/>
                </p:oleObj>
              </mc:Choice>
              <mc:Fallback>
                <p:oleObj name="Equation" r:id="rId13" imgW="3149600" imgH="228600" progId="Equation.DSMT4">
                  <p:embed/>
                  <p:pic>
                    <p:nvPicPr>
                      <p:cNvPr id="420878"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51088" y="4724400"/>
                        <a:ext cx="700405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64017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20869"/>
                                        </p:tgtEl>
                                        <p:attrNameLst>
                                          <p:attrName>style.visibility</p:attrName>
                                        </p:attrNameLst>
                                      </p:cBhvr>
                                      <p:to>
                                        <p:strVal val="visible"/>
                                      </p:to>
                                    </p:set>
                                    <p:animEffect transition="in" filter="wipe(left)">
                                      <p:cBhvr>
                                        <p:cTn id="7" dur="500"/>
                                        <p:tgtEl>
                                          <p:spTgt spid="4208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20875"/>
                                        </p:tgtEl>
                                        <p:attrNameLst>
                                          <p:attrName>style.visibility</p:attrName>
                                        </p:attrNameLst>
                                      </p:cBhvr>
                                      <p:to>
                                        <p:strVal val="visible"/>
                                      </p:to>
                                    </p:set>
                                    <p:animEffect transition="in" filter="wipe(left)">
                                      <p:cBhvr>
                                        <p:cTn id="22" dur="500"/>
                                        <p:tgtEl>
                                          <p:spTgt spid="4208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20876"/>
                                        </p:tgtEl>
                                        <p:attrNameLst>
                                          <p:attrName>style.visibility</p:attrName>
                                        </p:attrNameLst>
                                      </p:cBhvr>
                                      <p:to>
                                        <p:strVal val="visible"/>
                                      </p:to>
                                    </p:set>
                                    <p:animEffect transition="in" filter="wipe(left)">
                                      <p:cBhvr>
                                        <p:cTn id="27" dur="500"/>
                                        <p:tgtEl>
                                          <p:spTgt spid="4208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20878"/>
                                        </p:tgtEl>
                                        <p:attrNameLst>
                                          <p:attrName>style.visibility</p:attrName>
                                        </p:attrNameLst>
                                      </p:cBhvr>
                                      <p:to>
                                        <p:strVal val="visible"/>
                                      </p:to>
                                    </p:set>
                                    <p:animEffect transition="in" filter="wipe(left)">
                                      <p:cBhvr>
                                        <p:cTn id="37" dur="500"/>
                                        <p:tgtEl>
                                          <p:spTgt spid="420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2355850" y="1214438"/>
            <a:ext cx="741203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50000"/>
              </a:spcBef>
              <a:spcAft>
                <a:spcPct val="0"/>
              </a:spcAft>
            </a:pPr>
            <a:r>
              <a:rPr lang="zh-CN" altLang="en-US" sz="2800">
                <a:solidFill>
                  <a:srgbClr val="040000"/>
                </a:solidFill>
              </a:rPr>
              <a:t>由此例可知得出结论矛盾，说明原假设是根据以往的信息和经验提出的，没有充分的理由或非常不利于原假设的观察结果是不能拒绝原假设的。</a:t>
            </a:r>
          </a:p>
        </p:txBody>
      </p:sp>
      <p:sp>
        <p:nvSpPr>
          <p:cNvPr id="3" name="Text Box 10"/>
          <p:cNvSpPr txBox="1">
            <a:spLocks noChangeArrowheads="1"/>
          </p:cNvSpPr>
          <p:nvPr/>
        </p:nvSpPr>
        <p:spPr bwMode="auto">
          <a:xfrm>
            <a:off x="2424114" y="3141664"/>
            <a:ext cx="74961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50000"/>
              </a:spcBef>
              <a:spcAft>
                <a:spcPct val="0"/>
              </a:spcAft>
            </a:pPr>
            <a:r>
              <a:rPr lang="zh-CN" altLang="en-US" sz="2800">
                <a:solidFill>
                  <a:srgbClr val="040000"/>
                </a:solidFill>
              </a:rPr>
              <a:t>既假设有较大的惰性，没有充分的理由是拒绝不了它的。</a:t>
            </a:r>
          </a:p>
        </p:txBody>
      </p:sp>
    </p:spTree>
    <p:extLst>
      <p:ext uri="{BB962C8B-B14F-4D97-AF65-F5344CB8AC3E}">
        <p14:creationId xmlns:p14="http://schemas.microsoft.com/office/powerpoint/2010/main" val="7951319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fld id="{AA864714-F396-4AD5-A52C-A018DDA7138E}" type="slidenum">
              <a:rPr lang="en-US" altLang="zh-CN" sz="1200">
                <a:solidFill>
                  <a:srgbClr val="D38E27"/>
                </a:solidFill>
              </a:rPr>
              <a:pPr fontAlgn="base">
                <a:spcBef>
                  <a:spcPct val="0"/>
                </a:spcBef>
                <a:spcAft>
                  <a:spcPct val="0"/>
                </a:spcAft>
              </a:pPr>
              <a:t>23</a:t>
            </a:fld>
            <a:endParaRPr lang="en-US" altLang="zh-CN" sz="1200">
              <a:solidFill>
                <a:srgbClr val="D38E27"/>
              </a:solidFill>
            </a:endParaRPr>
          </a:p>
        </p:txBody>
      </p:sp>
      <p:sp>
        <p:nvSpPr>
          <p:cNvPr id="435202" name="Rectangle 2"/>
          <p:cNvSpPr>
            <a:spLocks noGrp="1" noRot="1" noChangeArrowheads="1"/>
          </p:cNvSpPr>
          <p:nvPr>
            <p:ph type="title"/>
          </p:nvPr>
        </p:nvSpPr>
        <p:spPr>
          <a:xfrm>
            <a:off x="2320925" y="188640"/>
            <a:ext cx="7772400" cy="1080120"/>
          </a:xfrm>
        </p:spPr>
        <p:txBody>
          <a:bodyPr/>
          <a:lstStyle/>
          <a:p>
            <a:pPr>
              <a:defRPr/>
            </a:pPr>
            <a:r>
              <a:rPr lang="en-US" altLang="zh-CN" sz="3200" b="1" dirty="0">
                <a:solidFill>
                  <a:srgbClr val="040000"/>
                </a:solidFill>
                <a:latin typeface="楷体_GB2312" pitchFamily="49" charset="-122"/>
                <a:ea typeface="楷体_GB2312" pitchFamily="49" charset="-122"/>
              </a:rPr>
              <a:t>3.2.2</a:t>
            </a:r>
            <a:r>
              <a:rPr lang="zh-CN" altLang="en-US" sz="3200" b="1" dirty="0">
                <a:solidFill>
                  <a:srgbClr val="040000"/>
                </a:solidFill>
                <a:latin typeface="楷体_GB2312" pitchFamily="49" charset="-122"/>
                <a:ea typeface="楷体_GB2312" pitchFamily="49" charset="-122"/>
              </a:rPr>
              <a:t>、</a:t>
            </a:r>
            <a:r>
              <a:rPr lang="zh-CN" altLang="en-US" sz="2800" b="1" dirty="0">
                <a:solidFill>
                  <a:srgbClr val="040000"/>
                </a:solidFill>
                <a:latin typeface="楷体_GB2312" pitchFamily="49" charset="-122"/>
                <a:ea typeface="楷体_GB2312" pitchFamily="49" charset="-122"/>
              </a:rPr>
              <a:t>单个正态总体方差的检验</a:t>
            </a:r>
            <a:endParaRPr lang="zh-CN" altLang="en-US" sz="2800" b="1" dirty="0">
              <a:solidFill>
                <a:srgbClr val="040000"/>
              </a:solidFill>
              <a:latin typeface="楷体_GB2312" pitchFamily="49" charset="-122"/>
              <a:ea typeface="楷体_GB2312" pitchFamily="49" charset="-122"/>
              <a:sym typeface="Math1" pitchFamily="2" charset="2"/>
            </a:endParaRPr>
          </a:p>
        </p:txBody>
      </p:sp>
      <p:graphicFrame>
        <p:nvGraphicFramePr>
          <p:cNvPr id="37891" name="Object 3"/>
          <p:cNvGraphicFramePr>
            <a:graphicFrameLocks noChangeAspect="1"/>
          </p:cNvGraphicFramePr>
          <p:nvPr/>
        </p:nvGraphicFramePr>
        <p:xfrm>
          <a:off x="3359151" y="2997201"/>
          <a:ext cx="3673475" cy="576263"/>
        </p:xfrm>
        <a:graphic>
          <a:graphicData uri="http://schemas.openxmlformats.org/presentationml/2006/ole">
            <mc:AlternateContent xmlns:mc="http://schemas.openxmlformats.org/markup-compatibility/2006">
              <mc:Choice xmlns:v="urn:schemas-microsoft-com:vml" Requires="v">
                <p:oleObj spid="_x0000_s13324" name="Equation" r:id="rId3" imgW="2235200" imgH="254000" progId="Equation.DSMT4">
                  <p:embed/>
                </p:oleObj>
              </mc:Choice>
              <mc:Fallback>
                <p:oleObj name="Equation" r:id="rId3" imgW="2235200" imgH="254000" progId="Equation.DSMT4">
                  <p:embed/>
                  <p:pic>
                    <p:nvPicPr>
                      <p:cNvPr id="3789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151" y="2997201"/>
                        <a:ext cx="3673475"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03" name="Rectangle 5"/>
          <p:cNvSpPr>
            <a:spLocks noChangeArrowheads="1"/>
          </p:cNvSpPr>
          <p:nvPr/>
        </p:nvSpPr>
        <p:spPr bwMode="auto">
          <a:xfrm>
            <a:off x="2514601" y="2420939"/>
            <a:ext cx="2555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r>
              <a:rPr lang="zh-CN" altLang="en-US" sz="2800">
                <a:solidFill>
                  <a:srgbClr val="040000"/>
                </a:solidFill>
                <a:latin typeface="楷体_GB2312" pitchFamily="49" charset="-122"/>
                <a:ea typeface="楷体_GB2312" pitchFamily="49" charset="-122"/>
                <a:sym typeface="Math1" pitchFamily="2" charset="2"/>
              </a:rPr>
              <a:t>要求检验假设</a:t>
            </a:r>
            <a:r>
              <a:rPr lang="en-US" altLang="zh-CN" sz="2800">
                <a:solidFill>
                  <a:srgbClr val="040000"/>
                </a:solidFill>
                <a:latin typeface="楷体_GB2312" pitchFamily="49" charset="-122"/>
                <a:ea typeface="楷体_GB2312" pitchFamily="49" charset="-122"/>
                <a:sym typeface="Math1" pitchFamily="2" charset="2"/>
              </a:rPr>
              <a:t>:</a:t>
            </a:r>
          </a:p>
        </p:txBody>
      </p:sp>
      <p:graphicFrame>
        <p:nvGraphicFramePr>
          <p:cNvPr id="435207" name="Object 5"/>
          <p:cNvGraphicFramePr>
            <a:graphicFrameLocks noChangeAspect="1"/>
          </p:cNvGraphicFramePr>
          <p:nvPr/>
        </p:nvGraphicFramePr>
        <p:xfrm>
          <a:off x="2208213" y="4868863"/>
          <a:ext cx="6157912" cy="603250"/>
        </p:xfrm>
        <a:graphic>
          <a:graphicData uri="http://schemas.openxmlformats.org/presentationml/2006/ole">
            <mc:AlternateContent xmlns:mc="http://schemas.openxmlformats.org/markup-compatibility/2006">
              <mc:Choice xmlns:v="urn:schemas-microsoft-com:vml" Requires="v">
                <p:oleObj spid="_x0000_s13325" name="Equation" r:id="rId5" imgW="2717800" imgH="266700" progId="Equation.DSMT4">
                  <p:embed/>
                </p:oleObj>
              </mc:Choice>
              <mc:Fallback>
                <p:oleObj name="Equation" r:id="rId5" imgW="2717800" imgH="266700" progId="Equation.DSMT4">
                  <p:embed/>
                  <p:pic>
                    <p:nvPicPr>
                      <p:cNvPr id="43520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8213" y="4868863"/>
                        <a:ext cx="6157912"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5208" name="Object 6"/>
          <p:cNvGraphicFramePr>
            <a:graphicFrameLocks noChangeAspect="1"/>
          </p:cNvGraphicFramePr>
          <p:nvPr/>
        </p:nvGraphicFramePr>
        <p:xfrm>
          <a:off x="8112126" y="4941889"/>
          <a:ext cx="2232025" cy="503237"/>
        </p:xfrm>
        <a:graphic>
          <a:graphicData uri="http://schemas.openxmlformats.org/presentationml/2006/ole">
            <mc:AlternateContent xmlns:mc="http://schemas.openxmlformats.org/markup-compatibility/2006">
              <mc:Choice xmlns:v="urn:schemas-microsoft-com:vml" Requires="v">
                <p:oleObj spid="_x0000_s13326" name="Equation" r:id="rId7" imgW="1054100" imgH="228600" progId="Equation.DSMT4">
                  <p:embed/>
                </p:oleObj>
              </mc:Choice>
              <mc:Fallback>
                <p:oleObj name="Equation" r:id="rId7" imgW="1054100" imgH="228600" progId="Equation.DSMT4">
                  <p:embed/>
                  <p:pic>
                    <p:nvPicPr>
                      <p:cNvPr id="43520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2126" y="4941889"/>
                        <a:ext cx="22320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5209" name="Object 7"/>
          <p:cNvGraphicFramePr>
            <a:graphicFrameLocks noChangeAspect="1"/>
          </p:cNvGraphicFramePr>
          <p:nvPr/>
        </p:nvGraphicFramePr>
        <p:xfrm>
          <a:off x="2152650" y="5457825"/>
          <a:ext cx="7372350" cy="1042988"/>
        </p:xfrm>
        <a:graphic>
          <a:graphicData uri="http://schemas.openxmlformats.org/presentationml/2006/ole">
            <mc:AlternateContent xmlns:mc="http://schemas.openxmlformats.org/markup-compatibility/2006">
              <mc:Choice xmlns:v="urn:schemas-microsoft-com:vml" Requires="v">
                <p:oleObj spid="_x0000_s13327" name="Equation" r:id="rId9" imgW="3568700" imgH="457200" progId="Equation.DSMT4">
                  <p:embed/>
                </p:oleObj>
              </mc:Choice>
              <mc:Fallback>
                <p:oleObj name="Equation" r:id="rId9" imgW="3568700" imgH="457200" progId="Equation.DSMT4">
                  <p:embed/>
                  <p:pic>
                    <p:nvPicPr>
                      <p:cNvPr id="435209"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52650" y="5457825"/>
                        <a:ext cx="7372350" cy="104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0"/>
          <p:cNvGrpSpPr>
            <a:grpSpLocks/>
          </p:cNvGrpSpPr>
          <p:nvPr/>
        </p:nvGrpSpPr>
        <p:grpSpPr bwMode="auto">
          <a:xfrm>
            <a:off x="2208214" y="1125539"/>
            <a:ext cx="6715125" cy="1247775"/>
            <a:chOff x="431" y="935"/>
            <a:chExt cx="4230" cy="659"/>
          </a:xfrm>
        </p:grpSpPr>
        <p:graphicFrame>
          <p:nvGraphicFramePr>
            <p:cNvPr id="10252" name="Object 8"/>
            <p:cNvGraphicFramePr>
              <a:graphicFrameLocks noChangeAspect="1"/>
            </p:cNvGraphicFramePr>
            <p:nvPr/>
          </p:nvGraphicFramePr>
          <p:xfrm>
            <a:off x="703" y="935"/>
            <a:ext cx="3184" cy="289"/>
          </p:xfrm>
          <a:graphic>
            <a:graphicData uri="http://schemas.openxmlformats.org/presentationml/2006/ole">
              <mc:AlternateContent xmlns:mc="http://schemas.openxmlformats.org/markup-compatibility/2006">
                <mc:Choice xmlns:v="urn:schemas-microsoft-com:vml" Requires="v">
                  <p:oleObj spid="_x0000_s13328" name="Equation" r:id="rId11" imgW="2527300" imgH="228600" progId="Equation.DSMT4">
                    <p:embed/>
                  </p:oleObj>
                </mc:Choice>
                <mc:Fallback>
                  <p:oleObj name="Equation" r:id="rId11" imgW="2527300" imgH="228600" progId="Equation.DSMT4">
                    <p:embed/>
                    <p:pic>
                      <p:nvPicPr>
                        <p:cNvPr id="10252"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3" y="935"/>
                          <a:ext cx="3184"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3" name="Object 9"/>
            <p:cNvGraphicFramePr>
              <a:graphicFrameLocks noChangeAspect="1"/>
            </p:cNvGraphicFramePr>
            <p:nvPr/>
          </p:nvGraphicFramePr>
          <p:xfrm>
            <a:off x="431" y="1315"/>
            <a:ext cx="2049" cy="279"/>
          </p:xfrm>
          <a:graphic>
            <a:graphicData uri="http://schemas.openxmlformats.org/presentationml/2006/ole">
              <mc:AlternateContent xmlns:mc="http://schemas.openxmlformats.org/markup-compatibility/2006">
                <mc:Choice xmlns:v="urn:schemas-microsoft-com:vml" Requires="v">
                  <p:oleObj spid="_x0000_s13329" name="Equation" r:id="rId13" imgW="1586811" imgH="215806" progId="Equation.DSMT4">
                    <p:embed/>
                  </p:oleObj>
                </mc:Choice>
                <mc:Fallback>
                  <p:oleObj name="Equation" r:id="rId13" imgW="1586811" imgH="215806" progId="Equation.DSMT4">
                    <p:embed/>
                    <p:pic>
                      <p:nvPicPr>
                        <p:cNvPr id="10253"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1" y="1315"/>
                          <a:ext cx="2049"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4" name="Text Box 13"/>
            <p:cNvSpPr txBox="1">
              <a:spLocks noChangeArrowheads="1"/>
            </p:cNvSpPr>
            <p:nvPr/>
          </p:nvSpPr>
          <p:spPr bwMode="auto">
            <a:xfrm>
              <a:off x="2352" y="1289"/>
              <a:ext cx="225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50000"/>
                </a:spcBef>
                <a:spcAft>
                  <a:spcPct val="0"/>
                </a:spcAft>
              </a:pPr>
              <a:r>
                <a:rPr lang="zh-CN" altLang="en-US" sz="2800" b="0">
                  <a:solidFill>
                    <a:srgbClr val="040000"/>
                  </a:solidFill>
                </a:rPr>
                <a:t>设显著性水平为</a:t>
              </a:r>
              <a:r>
                <a:rPr lang="zh-CN" altLang="en-US" sz="2800" b="0">
                  <a:solidFill>
                    <a:prstClr val="black"/>
                  </a:solidFill>
                  <a:sym typeface="Math1" pitchFamily="2" charset="2"/>
                </a:rPr>
                <a:t> </a:t>
              </a:r>
              <a:endParaRPr lang="zh-CN" altLang="en-US" sz="2800" b="0">
                <a:solidFill>
                  <a:prstClr val="black"/>
                </a:solidFill>
              </a:endParaRPr>
            </a:p>
          </p:txBody>
        </p:sp>
        <p:graphicFrame>
          <p:nvGraphicFramePr>
            <p:cNvPr id="10255" name="Object 10"/>
            <p:cNvGraphicFramePr>
              <a:graphicFrameLocks noChangeAspect="1"/>
            </p:cNvGraphicFramePr>
            <p:nvPr/>
          </p:nvGraphicFramePr>
          <p:xfrm>
            <a:off x="3742" y="935"/>
            <a:ext cx="919" cy="290"/>
          </p:xfrm>
          <a:graphic>
            <a:graphicData uri="http://schemas.openxmlformats.org/presentationml/2006/ole">
              <mc:AlternateContent xmlns:mc="http://schemas.openxmlformats.org/markup-compatibility/2006">
                <mc:Choice xmlns:v="urn:schemas-microsoft-com:vml" Requires="v">
                  <p:oleObj spid="_x0000_s13330" name="Equation" r:id="rId15" imgW="723586" imgH="228501" progId="Equation.DSMT4">
                    <p:embed/>
                  </p:oleObj>
                </mc:Choice>
                <mc:Fallback>
                  <p:oleObj name="Equation" r:id="rId15" imgW="723586" imgH="228501" progId="Equation.DSMT4">
                    <p:embed/>
                    <p:pic>
                      <p:nvPicPr>
                        <p:cNvPr id="10255"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42" y="935"/>
                          <a:ext cx="919"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56" name="Object 11"/>
            <p:cNvGraphicFramePr>
              <a:graphicFrameLocks noChangeAspect="1"/>
            </p:cNvGraphicFramePr>
            <p:nvPr/>
          </p:nvGraphicFramePr>
          <p:xfrm>
            <a:off x="4005" y="1322"/>
            <a:ext cx="225" cy="220"/>
          </p:xfrm>
          <a:graphic>
            <a:graphicData uri="http://schemas.openxmlformats.org/presentationml/2006/ole">
              <mc:AlternateContent xmlns:mc="http://schemas.openxmlformats.org/markup-compatibility/2006">
                <mc:Choice xmlns:v="urn:schemas-microsoft-com:vml" Requires="v">
                  <p:oleObj spid="_x0000_s13331" name="Equation" r:id="rId17" imgW="152334" imgH="139639" progId="Equation.3">
                    <p:embed/>
                  </p:oleObj>
                </mc:Choice>
                <mc:Fallback>
                  <p:oleObj name="Equation" r:id="rId17" imgW="152334" imgH="139639" progId="Equation.3">
                    <p:embed/>
                    <p:pic>
                      <p:nvPicPr>
                        <p:cNvPr id="10256"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05" y="1322"/>
                          <a:ext cx="225"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7895" name="Object 17"/>
          <p:cNvGraphicFramePr>
            <a:graphicFrameLocks noChangeAspect="1"/>
          </p:cNvGraphicFramePr>
          <p:nvPr/>
        </p:nvGraphicFramePr>
        <p:xfrm>
          <a:off x="3359151" y="3644901"/>
          <a:ext cx="3713163" cy="576263"/>
        </p:xfrm>
        <a:graphic>
          <a:graphicData uri="http://schemas.openxmlformats.org/presentationml/2006/ole">
            <mc:AlternateContent xmlns:mc="http://schemas.openxmlformats.org/markup-compatibility/2006">
              <mc:Choice xmlns:v="urn:schemas-microsoft-com:vml" Requires="v">
                <p:oleObj spid="_x0000_s13332" name="Equation" r:id="rId19" imgW="2260600" imgH="254000" progId="Equation.DSMT4">
                  <p:embed/>
                </p:oleObj>
              </mc:Choice>
              <mc:Fallback>
                <p:oleObj name="Equation" r:id="rId19" imgW="2260600" imgH="254000" progId="Equation.DSMT4">
                  <p:embed/>
                  <p:pic>
                    <p:nvPicPr>
                      <p:cNvPr id="37895"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59151" y="3644901"/>
                        <a:ext cx="3713163"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6" name="Object 18"/>
          <p:cNvGraphicFramePr>
            <a:graphicFrameLocks noChangeAspect="1"/>
          </p:cNvGraphicFramePr>
          <p:nvPr/>
        </p:nvGraphicFramePr>
        <p:xfrm>
          <a:off x="3359151" y="4292601"/>
          <a:ext cx="3692525" cy="576263"/>
        </p:xfrm>
        <a:graphic>
          <a:graphicData uri="http://schemas.openxmlformats.org/presentationml/2006/ole">
            <mc:AlternateContent xmlns:mc="http://schemas.openxmlformats.org/markup-compatibility/2006">
              <mc:Choice xmlns:v="urn:schemas-microsoft-com:vml" Requires="v">
                <p:oleObj spid="_x0000_s13333" name="Equation" r:id="rId21" imgW="2247900" imgH="254000" progId="Equation.DSMT4">
                  <p:embed/>
                </p:oleObj>
              </mc:Choice>
              <mc:Fallback>
                <p:oleObj name="Equation" r:id="rId21" imgW="2247900" imgH="254000" progId="Equation.DSMT4">
                  <p:embed/>
                  <p:pic>
                    <p:nvPicPr>
                      <p:cNvPr id="37896" name="Object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59151" y="4292601"/>
                        <a:ext cx="3692525"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6295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5202"/>
                                        </p:tgtEl>
                                        <p:attrNameLst>
                                          <p:attrName>style.visibility</p:attrName>
                                        </p:attrNameLst>
                                      </p:cBhvr>
                                      <p:to>
                                        <p:strVal val="visible"/>
                                      </p:to>
                                    </p:set>
                                    <p:animEffect transition="in" filter="blinds(horizontal)">
                                      <p:cBhvr>
                                        <p:cTn id="7" dur="500"/>
                                        <p:tgtEl>
                                          <p:spTgt spid="435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903"/>
                                        </p:tgtEl>
                                        <p:attrNameLst>
                                          <p:attrName>style.visibility</p:attrName>
                                        </p:attrNameLst>
                                      </p:cBhvr>
                                      <p:to>
                                        <p:strVal val="visible"/>
                                      </p:to>
                                    </p:set>
                                    <p:animEffect transition="in" filter="blinds(horizontal)">
                                      <p:cBhvr>
                                        <p:cTn id="17" dur="500"/>
                                        <p:tgtEl>
                                          <p:spTgt spid="379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7891"/>
                                        </p:tgtEl>
                                        <p:attrNameLst>
                                          <p:attrName>style.visibility</p:attrName>
                                        </p:attrNameLst>
                                      </p:cBhvr>
                                      <p:to>
                                        <p:strVal val="visible"/>
                                      </p:to>
                                    </p:set>
                                    <p:animEffect transition="in" filter="blinds(horizontal)">
                                      <p:cBhvr>
                                        <p:cTn id="22" dur="500"/>
                                        <p:tgtEl>
                                          <p:spTgt spid="378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7895"/>
                                        </p:tgtEl>
                                        <p:attrNameLst>
                                          <p:attrName>style.visibility</p:attrName>
                                        </p:attrNameLst>
                                      </p:cBhvr>
                                      <p:to>
                                        <p:strVal val="visible"/>
                                      </p:to>
                                    </p:set>
                                    <p:animEffect transition="in" filter="blinds(horizontal)">
                                      <p:cBhvr>
                                        <p:cTn id="27" dur="500"/>
                                        <p:tgtEl>
                                          <p:spTgt spid="378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7896"/>
                                        </p:tgtEl>
                                        <p:attrNameLst>
                                          <p:attrName>style.visibility</p:attrName>
                                        </p:attrNameLst>
                                      </p:cBhvr>
                                      <p:to>
                                        <p:strVal val="visible"/>
                                      </p:to>
                                    </p:set>
                                    <p:animEffect transition="in" filter="blinds(horizontal)">
                                      <p:cBhvr>
                                        <p:cTn id="32" dur="500"/>
                                        <p:tgtEl>
                                          <p:spTgt spid="3789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35207"/>
                                        </p:tgtEl>
                                        <p:attrNameLst>
                                          <p:attrName>style.visibility</p:attrName>
                                        </p:attrNameLst>
                                      </p:cBhvr>
                                      <p:to>
                                        <p:strVal val="visible"/>
                                      </p:to>
                                    </p:set>
                                    <p:animEffect transition="in" filter="wipe(left)">
                                      <p:cBhvr>
                                        <p:cTn id="37" dur="500"/>
                                        <p:tgtEl>
                                          <p:spTgt spid="43520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35208"/>
                                        </p:tgtEl>
                                        <p:attrNameLst>
                                          <p:attrName>style.visibility</p:attrName>
                                        </p:attrNameLst>
                                      </p:cBhvr>
                                      <p:to>
                                        <p:strVal val="visible"/>
                                      </p:to>
                                    </p:set>
                                    <p:animEffect transition="in" filter="wipe(left)">
                                      <p:cBhvr>
                                        <p:cTn id="42" dur="500"/>
                                        <p:tgtEl>
                                          <p:spTgt spid="43520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35209"/>
                                        </p:tgtEl>
                                        <p:attrNameLst>
                                          <p:attrName>style.visibility</p:attrName>
                                        </p:attrNameLst>
                                      </p:cBhvr>
                                      <p:to>
                                        <p:strVal val="visible"/>
                                      </p:to>
                                    </p:set>
                                    <p:animEffect transition="in" filter="wipe(left)">
                                      <p:cBhvr>
                                        <p:cTn id="47" dur="500"/>
                                        <p:tgtEl>
                                          <p:spTgt spid="435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fld id="{19C7DF88-4DF3-4748-8844-CF8D8A6E7EFB}" type="slidenum">
              <a:rPr lang="en-US" altLang="zh-CN" sz="1200">
                <a:solidFill>
                  <a:srgbClr val="D38E27"/>
                </a:solidFill>
              </a:rPr>
              <a:pPr fontAlgn="base">
                <a:spcBef>
                  <a:spcPct val="0"/>
                </a:spcBef>
                <a:spcAft>
                  <a:spcPct val="0"/>
                </a:spcAft>
              </a:pPr>
              <a:t>24</a:t>
            </a:fld>
            <a:endParaRPr lang="en-US" altLang="zh-CN" sz="1200">
              <a:solidFill>
                <a:srgbClr val="D38E27"/>
              </a:solidFill>
            </a:endParaRPr>
          </a:p>
        </p:txBody>
      </p:sp>
      <p:graphicFrame>
        <p:nvGraphicFramePr>
          <p:cNvPr id="436226" name="Object 2"/>
          <p:cNvGraphicFramePr>
            <a:graphicFrameLocks noChangeAspect="1"/>
          </p:cNvGraphicFramePr>
          <p:nvPr/>
        </p:nvGraphicFramePr>
        <p:xfrm>
          <a:off x="2335213" y="623888"/>
          <a:ext cx="4906962" cy="1009650"/>
        </p:xfrm>
        <a:graphic>
          <a:graphicData uri="http://schemas.openxmlformats.org/presentationml/2006/ole">
            <mc:AlternateContent xmlns:mc="http://schemas.openxmlformats.org/markup-compatibility/2006">
              <mc:Choice xmlns:v="urn:schemas-microsoft-com:vml" Requires="v">
                <p:oleObj spid="_x0000_s14344" name="Equation" r:id="rId3" imgW="2222500" imgH="457200" progId="Equation.DSMT4">
                  <p:embed/>
                </p:oleObj>
              </mc:Choice>
              <mc:Fallback>
                <p:oleObj name="Equation" r:id="rId3" imgW="2222500" imgH="457200" progId="Equation.DSMT4">
                  <p:embed/>
                  <p:pic>
                    <p:nvPicPr>
                      <p:cNvPr id="4362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5213" y="623888"/>
                        <a:ext cx="4906962"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6227" name="Object 3"/>
          <p:cNvGraphicFramePr>
            <a:graphicFrameLocks noChangeAspect="1"/>
          </p:cNvGraphicFramePr>
          <p:nvPr/>
        </p:nvGraphicFramePr>
        <p:xfrm>
          <a:off x="2384425" y="1689100"/>
          <a:ext cx="4452938" cy="977900"/>
        </p:xfrm>
        <a:graphic>
          <a:graphicData uri="http://schemas.openxmlformats.org/presentationml/2006/ole">
            <mc:AlternateContent xmlns:mc="http://schemas.openxmlformats.org/markup-compatibility/2006">
              <mc:Choice xmlns:v="urn:schemas-microsoft-com:vml" Requires="v">
                <p:oleObj spid="_x0000_s14345" name="Equation" r:id="rId5" imgW="2082800" imgH="457200" progId="Equation.DSMT4">
                  <p:embed/>
                </p:oleObj>
              </mc:Choice>
              <mc:Fallback>
                <p:oleObj name="Equation" r:id="rId5" imgW="2082800" imgH="457200" progId="Equation.DSMT4">
                  <p:embed/>
                  <p:pic>
                    <p:nvPicPr>
                      <p:cNvPr id="43622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4425" y="1689100"/>
                        <a:ext cx="4452938"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6228" name="Object 4"/>
          <p:cNvGraphicFramePr>
            <a:graphicFrameLocks noChangeAspect="1"/>
          </p:cNvGraphicFramePr>
          <p:nvPr/>
        </p:nvGraphicFramePr>
        <p:xfrm>
          <a:off x="2320925" y="2603501"/>
          <a:ext cx="6408738" cy="944563"/>
        </p:xfrm>
        <a:graphic>
          <a:graphicData uri="http://schemas.openxmlformats.org/presentationml/2006/ole">
            <mc:AlternateContent xmlns:mc="http://schemas.openxmlformats.org/markup-compatibility/2006">
              <mc:Choice xmlns:v="urn:schemas-microsoft-com:vml" Requires="v">
                <p:oleObj spid="_x0000_s14346" name="Equation" r:id="rId7" imgW="3098800" imgH="457200" progId="Equation.DSMT4">
                  <p:embed/>
                </p:oleObj>
              </mc:Choice>
              <mc:Fallback>
                <p:oleObj name="Equation" r:id="rId7" imgW="3098800" imgH="457200" progId="Equation.DSMT4">
                  <p:embed/>
                  <p:pic>
                    <p:nvPicPr>
                      <p:cNvPr id="43622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0925" y="2603501"/>
                        <a:ext cx="6408738"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6229" name="Object 5"/>
          <p:cNvGraphicFramePr>
            <a:graphicFrameLocks noChangeAspect="1"/>
          </p:cNvGraphicFramePr>
          <p:nvPr/>
        </p:nvGraphicFramePr>
        <p:xfrm>
          <a:off x="2495550" y="3644900"/>
          <a:ext cx="4572000" cy="457200"/>
        </p:xfrm>
        <a:graphic>
          <a:graphicData uri="http://schemas.openxmlformats.org/presentationml/2006/ole">
            <mc:AlternateContent xmlns:mc="http://schemas.openxmlformats.org/markup-compatibility/2006">
              <mc:Choice xmlns:v="urn:schemas-microsoft-com:vml" Requires="v">
                <p:oleObj spid="_x0000_s14347" name="Equation" r:id="rId9" imgW="4572000" imgH="457200" progId="Equation.DSMT4">
                  <p:embed/>
                </p:oleObj>
              </mc:Choice>
              <mc:Fallback>
                <p:oleObj name="Equation" r:id="rId9" imgW="4572000" imgH="457200" progId="Equation.DSMT4">
                  <p:embed/>
                  <p:pic>
                    <p:nvPicPr>
                      <p:cNvPr id="436229"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5550" y="3644900"/>
                        <a:ext cx="4572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6230" name="Object 6"/>
          <p:cNvGraphicFramePr>
            <a:graphicFrameLocks noChangeAspect="1"/>
          </p:cNvGraphicFramePr>
          <p:nvPr/>
        </p:nvGraphicFramePr>
        <p:xfrm>
          <a:off x="2698750" y="4349750"/>
          <a:ext cx="3365500" cy="457200"/>
        </p:xfrm>
        <a:graphic>
          <a:graphicData uri="http://schemas.openxmlformats.org/presentationml/2006/ole">
            <mc:AlternateContent xmlns:mc="http://schemas.openxmlformats.org/markup-compatibility/2006">
              <mc:Choice xmlns:v="urn:schemas-microsoft-com:vml" Requires="v">
                <p:oleObj spid="_x0000_s14348" name="Equation" r:id="rId11" imgW="3365500" imgH="457200" progId="Equation.DSMT4">
                  <p:embed/>
                </p:oleObj>
              </mc:Choice>
              <mc:Fallback>
                <p:oleObj name="Equation" r:id="rId11" imgW="3365500" imgH="457200" progId="Equation.DSMT4">
                  <p:embed/>
                  <p:pic>
                    <p:nvPicPr>
                      <p:cNvPr id="43623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98750" y="4349750"/>
                        <a:ext cx="3365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6231" name="Object 7"/>
          <p:cNvGraphicFramePr>
            <a:graphicFrameLocks noChangeAspect="1"/>
          </p:cNvGraphicFramePr>
          <p:nvPr/>
        </p:nvGraphicFramePr>
        <p:xfrm>
          <a:off x="2532064" y="4981576"/>
          <a:ext cx="6899275" cy="1179513"/>
        </p:xfrm>
        <a:graphic>
          <a:graphicData uri="http://schemas.openxmlformats.org/presentationml/2006/ole">
            <mc:AlternateContent xmlns:mc="http://schemas.openxmlformats.org/markup-compatibility/2006">
              <mc:Choice xmlns:v="urn:schemas-microsoft-com:vml" Requires="v">
                <p:oleObj spid="_x0000_s14349" name="Equation" r:id="rId13" imgW="2971800" imgH="508000" progId="Equation.DSMT4">
                  <p:embed/>
                </p:oleObj>
              </mc:Choice>
              <mc:Fallback>
                <p:oleObj name="Equation" r:id="rId13" imgW="2971800" imgH="508000" progId="Equation.DSMT4">
                  <p:embed/>
                  <p:pic>
                    <p:nvPicPr>
                      <p:cNvPr id="436231"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32064" y="4981576"/>
                        <a:ext cx="6899275" cy="117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53157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6226"/>
                                        </p:tgtEl>
                                        <p:attrNameLst>
                                          <p:attrName>style.visibility</p:attrName>
                                        </p:attrNameLst>
                                      </p:cBhvr>
                                      <p:to>
                                        <p:strVal val="visible"/>
                                      </p:to>
                                    </p:set>
                                    <p:animEffect transition="in" filter="wipe(left)">
                                      <p:cBhvr>
                                        <p:cTn id="7" dur="500"/>
                                        <p:tgtEl>
                                          <p:spTgt spid="436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36227"/>
                                        </p:tgtEl>
                                        <p:attrNameLst>
                                          <p:attrName>style.visibility</p:attrName>
                                        </p:attrNameLst>
                                      </p:cBhvr>
                                      <p:to>
                                        <p:strVal val="visible"/>
                                      </p:to>
                                    </p:set>
                                    <p:animEffect transition="in" filter="wipe(left)">
                                      <p:cBhvr>
                                        <p:cTn id="12" dur="500"/>
                                        <p:tgtEl>
                                          <p:spTgt spid="4362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36228"/>
                                        </p:tgtEl>
                                        <p:attrNameLst>
                                          <p:attrName>style.visibility</p:attrName>
                                        </p:attrNameLst>
                                      </p:cBhvr>
                                      <p:to>
                                        <p:strVal val="visible"/>
                                      </p:to>
                                    </p:set>
                                    <p:animEffect transition="in" filter="wipe(left)">
                                      <p:cBhvr>
                                        <p:cTn id="17" dur="500"/>
                                        <p:tgtEl>
                                          <p:spTgt spid="4362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36229"/>
                                        </p:tgtEl>
                                        <p:attrNameLst>
                                          <p:attrName>style.visibility</p:attrName>
                                        </p:attrNameLst>
                                      </p:cBhvr>
                                      <p:to>
                                        <p:strVal val="visible"/>
                                      </p:to>
                                    </p:set>
                                    <p:animEffect transition="in" filter="wipe(left)">
                                      <p:cBhvr>
                                        <p:cTn id="22" dur="500"/>
                                        <p:tgtEl>
                                          <p:spTgt spid="4362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36230"/>
                                        </p:tgtEl>
                                        <p:attrNameLst>
                                          <p:attrName>style.visibility</p:attrName>
                                        </p:attrNameLst>
                                      </p:cBhvr>
                                      <p:to>
                                        <p:strVal val="visible"/>
                                      </p:to>
                                    </p:set>
                                    <p:animEffect transition="in" filter="wipe(left)">
                                      <p:cBhvr>
                                        <p:cTn id="27" dur="500"/>
                                        <p:tgtEl>
                                          <p:spTgt spid="4362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36231"/>
                                        </p:tgtEl>
                                        <p:attrNameLst>
                                          <p:attrName>style.visibility</p:attrName>
                                        </p:attrNameLst>
                                      </p:cBhvr>
                                      <p:to>
                                        <p:strVal val="visible"/>
                                      </p:to>
                                    </p:set>
                                    <p:animEffect transition="in" filter="wipe(left)">
                                      <p:cBhvr>
                                        <p:cTn id="32" dur="500"/>
                                        <p:tgtEl>
                                          <p:spTgt spid="436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fld id="{EE723FA1-11F4-4E8B-97EF-2C720BB4BC9C}" type="slidenum">
              <a:rPr lang="en-US" altLang="zh-CN" sz="1200">
                <a:solidFill>
                  <a:srgbClr val="D38E27"/>
                </a:solidFill>
              </a:rPr>
              <a:pPr fontAlgn="base">
                <a:spcBef>
                  <a:spcPct val="0"/>
                </a:spcBef>
                <a:spcAft>
                  <a:spcPct val="0"/>
                </a:spcAft>
              </a:pPr>
              <a:t>25</a:t>
            </a:fld>
            <a:endParaRPr lang="en-US" altLang="zh-CN" sz="1200">
              <a:solidFill>
                <a:srgbClr val="D38E27"/>
              </a:solidFill>
            </a:endParaRPr>
          </a:p>
        </p:txBody>
      </p:sp>
      <p:sp>
        <p:nvSpPr>
          <p:cNvPr id="12291" name="Text Box 2"/>
          <p:cNvSpPr txBox="1">
            <a:spLocks noChangeArrowheads="1"/>
          </p:cNvSpPr>
          <p:nvPr/>
        </p:nvSpPr>
        <p:spPr bwMode="auto">
          <a:xfrm>
            <a:off x="2362200" y="457201"/>
            <a:ext cx="502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50000"/>
              </a:spcBef>
              <a:spcAft>
                <a:spcPct val="0"/>
              </a:spcAft>
            </a:pPr>
            <a:r>
              <a:rPr lang="zh-CN" altLang="en-US" sz="2800" b="0">
                <a:solidFill>
                  <a:srgbClr val="040000"/>
                </a:solidFill>
                <a:latin typeface="楷体_GB2312" pitchFamily="49" charset="-122"/>
                <a:ea typeface="楷体_GB2312" pitchFamily="49" charset="-122"/>
              </a:rPr>
              <a:t>为了计算方便</a:t>
            </a:r>
            <a:r>
              <a:rPr lang="en-US" altLang="zh-CN" sz="2800" b="0">
                <a:solidFill>
                  <a:srgbClr val="040000"/>
                </a:solidFill>
                <a:latin typeface="楷体_GB2312" pitchFamily="49" charset="-122"/>
                <a:ea typeface="楷体_GB2312" pitchFamily="49" charset="-122"/>
              </a:rPr>
              <a:t>, </a:t>
            </a:r>
            <a:r>
              <a:rPr lang="zh-CN" altLang="en-US" sz="2800" b="0">
                <a:solidFill>
                  <a:srgbClr val="040000"/>
                </a:solidFill>
                <a:latin typeface="楷体_GB2312" pitchFamily="49" charset="-122"/>
                <a:ea typeface="楷体_GB2312" pitchFamily="49" charset="-122"/>
              </a:rPr>
              <a:t>习惯上取</a:t>
            </a:r>
          </a:p>
        </p:txBody>
      </p:sp>
      <p:graphicFrame>
        <p:nvGraphicFramePr>
          <p:cNvPr id="437251" name="Object 2"/>
          <p:cNvGraphicFramePr>
            <a:graphicFrameLocks noChangeAspect="1"/>
          </p:cNvGraphicFramePr>
          <p:nvPr/>
        </p:nvGraphicFramePr>
        <p:xfrm>
          <a:off x="2606676" y="1393825"/>
          <a:ext cx="2792413" cy="884238"/>
        </p:xfrm>
        <a:graphic>
          <a:graphicData uri="http://schemas.openxmlformats.org/presentationml/2006/ole">
            <mc:AlternateContent xmlns:mc="http://schemas.openxmlformats.org/markup-compatibility/2006">
              <mc:Choice xmlns:v="urn:schemas-microsoft-com:vml" Requires="v">
                <p:oleObj spid="_x0000_s15367" name="Equation" r:id="rId3" imgW="1524000" imgH="482600" progId="Equation.DSMT4">
                  <p:embed/>
                </p:oleObj>
              </mc:Choice>
              <mc:Fallback>
                <p:oleObj name="Equation" r:id="rId3" imgW="1524000" imgH="482600" progId="Equation.DSMT4">
                  <p:embed/>
                  <p:pic>
                    <p:nvPicPr>
                      <p:cNvPr id="43725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6676" y="1393825"/>
                        <a:ext cx="2792413"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7252" name="Object 3"/>
          <p:cNvGraphicFramePr>
            <a:graphicFrameLocks noChangeAspect="1"/>
          </p:cNvGraphicFramePr>
          <p:nvPr/>
        </p:nvGraphicFramePr>
        <p:xfrm>
          <a:off x="6046789" y="1320801"/>
          <a:ext cx="3144837" cy="987425"/>
        </p:xfrm>
        <a:graphic>
          <a:graphicData uri="http://schemas.openxmlformats.org/presentationml/2006/ole">
            <mc:AlternateContent xmlns:mc="http://schemas.openxmlformats.org/markup-compatibility/2006">
              <mc:Choice xmlns:v="urn:schemas-microsoft-com:vml" Requires="v">
                <p:oleObj spid="_x0000_s15368" name="Equation" r:id="rId5" imgW="1536700" imgH="482600" progId="Equation.DSMT4">
                  <p:embed/>
                </p:oleObj>
              </mc:Choice>
              <mc:Fallback>
                <p:oleObj name="Equation" r:id="rId5" imgW="1536700" imgH="482600" progId="Equation.DSMT4">
                  <p:embed/>
                  <p:pic>
                    <p:nvPicPr>
                      <p:cNvPr id="437252"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6789" y="1320801"/>
                        <a:ext cx="3144837"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7253" name="Object 4"/>
          <p:cNvGraphicFramePr>
            <a:graphicFrameLocks noChangeAspect="1"/>
          </p:cNvGraphicFramePr>
          <p:nvPr/>
        </p:nvGraphicFramePr>
        <p:xfrm>
          <a:off x="2514600" y="2514601"/>
          <a:ext cx="4660900" cy="676275"/>
        </p:xfrm>
        <a:graphic>
          <a:graphicData uri="http://schemas.openxmlformats.org/presentationml/2006/ole">
            <mc:AlternateContent xmlns:mc="http://schemas.openxmlformats.org/markup-compatibility/2006">
              <mc:Choice xmlns:v="urn:schemas-microsoft-com:vml" Requires="v">
                <p:oleObj spid="_x0000_s15369" name="Equation" r:id="rId7" imgW="2451100" imgH="355600" progId="Equation.3">
                  <p:embed/>
                </p:oleObj>
              </mc:Choice>
              <mc:Fallback>
                <p:oleObj name="Equation" r:id="rId7" imgW="2451100" imgH="355600" progId="Equation.3">
                  <p:embed/>
                  <p:pic>
                    <p:nvPicPr>
                      <p:cNvPr id="437253"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2514601"/>
                        <a:ext cx="46609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7254" name="Text Box 6"/>
          <p:cNvSpPr txBox="1">
            <a:spLocks noChangeArrowheads="1"/>
          </p:cNvSpPr>
          <p:nvPr/>
        </p:nvSpPr>
        <p:spPr bwMode="auto">
          <a:xfrm>
            <a:off x="2452688" y="3311526"/>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50000"/>
              </a:spcBef>
              <a:spcAft>
                <a:spcPct val="0"/>
              </a:spcAft>
            </a:pPr>
            <a:r>
              <a:rPr lang="zh-CN" altLang="en-US" sz="2800" b="0">
                <a:solidFill>
                  <a:prstClr val="black"/>
                </a:solidFill>
                <a:latin typeface="楷体_GB2312" pitchFamily="49" charset="-122"/>
                <a:ea typeface="楷体_GB2312" pitchFamily="49" charset="-122"/>
              </a:rPr>
              <a:t>拒绝域为</a:t>
            </a:r>
            <a:r>
              <a:rPr lang="en-US" altLang="zh-CN" sz="2800" b="0">
                <a:solidFill>
                  <a:prstClr val="black"/>
                </a:solidFill>
                <a:latin typeface="楷体_GB2312" pitchFamily="49" charset="-122"/>
                <a:ea typeface="楷体_GB2312" pitchFamily="49" charset="-122"/>
              </a:rPr>
              <a:t>:</a:t>
            </a:r>
          </a:p>
        </p:txBody>
      </p:sp>
      <p:grpSp>
        <p:nvGrpSpPr>
          <p:cNvPr id="2" name="Group 7"/>
          <p:cNvGrpSpPr>
            <a:grpSpLocks/>
          </p:cNvGrpSpPr>
          <p:nvPr/>
        </p:nvGrpSpPr>
        <p:grpSpPr bwMode="auto">
          <a:xfrm>
            <a:off x="2438401" y="5105400"/>
            <a:ext cx="4665663" cy="609600"/>
            <a:chOff x="576" y="3216"/>
            <a:chExt cx="3216" cy="384"/>
          </a:xfrm>
        </p:grpSpPr>
        <p:sp>
          <p:nvSpPr>
            <p:cNvPr id="12298" name="Text Box 8"/>
            <p:cNvSpPr txBox="1">
              <a:spLocks noChangeArrowheads="1"/>
            </p:cNvSpPr>
            <p:nvPr/>
          </p:nvSpPr>
          <p:spPr bwMode="auto">
            <a:xfrm>
              <a:off x="576" y="3216"/>
              <a:ext cx="321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50000"/>
                </a:spcBef>
                <a:spcAft>
                  <a:spcPct val="0"/>
                </a:spcAft>
              </a:pPr>
              <a:r>
                <a:rPr lang="zh-CN" altLang="en-US" sz="2800" b="0">
                  <a:solidFill>
                    <a:prstClr val="black"/>
                  </a:solidFill>
                  <a:latin typeface="楷体_GB2312" pitchFamily="49" charset="-122"/>
                  <a:ea typeface="楷体_GB2312" pitchFamily="49" charset="-122"/>
                </a:rPr>
                <a:t>上述检验法称为    </a:t>
              </a:r>
              <a:r>
                <a:rPr lang="zh-CN" altLang="en-US" sz="2800" b="0">
                  <a:solidFill>
                    <a:srgbClr val="FF3300"/>
                  </a:solidFill>
                  <a:latin typeface="楷体_GB2312" pitchFamily="49" charset="-122"/>
                  <a:ea typeface="楷体_GB2312" pitchFamily="49" charset="-122"/>
                  <a:sym typeface="Math1" pitchFamily="2" charset="2"/>
                </a:rPr>
                <a:t>检验法</a:t>
              </a:r>
              <a:r>
                <a:rPr lang="en-US" altLang="zh-CN">
                  <a:solidFill>
                    <a:prstClr val="black"/>
                  </a:solidFill>
                  <a:latin typeface="楷体_GB2312" pitchFamily="49" charset="-122"/>
                  <a:ea typeface="楷体_GB2312" pitchFamily="49" charset="-122"/>
                  <a:sym typeface="Math1" pitchFamily="2" charset="2"/>
                </a:rPr>
                <a:t>.</a:t>
              </a:r>
              <a:endParaRPr lang="en-US" altLang="zh-CN">
                <a:solidFill>
                  <a:prstClr val="black"/>
                </a:solidFill>
                <a:latin typeface="楷体_GB2312" pitchFamily="49" charset="-122"/>
                <a:ea typeface="楷体_GB2312" pitchFamily="49" charset="-122"/>
              </a:endParaRPr>
            </a:p>
          </p:txBody>
        </p:sp>
        <p:graphicFrame>
          <p:nvGraphicFramePr>
            <p:cNvPr id="12299" name="Object 6"/>
            <p:cNvGraphicFramePr>
              <a:graphicFrameLocks noChangeAspect="1"/>
            </p:cNvGraphicFramePr>
            <p:nvPr/>
          </p:nvGraphicFramePr>
          <p:xfrm>
            <a:off x="2359" y="3240"/>
            <a:ext cx="320" cy="360"/>
          </p:xfrm>
          <a:graphic>
            <a:graphicData uri="http://schemas.openxmlformats.org/presentationml/2006/ole">
              <mc:AlternateContent xmlns:mc="http://schemas.openxmlformats.org/markup-compatibility/2006">
                <mc:Choice xmlns:v="urn:schemas-microsoft-com:vml" Requires="v">
                  <p:oleObj spid="_x0000_s15370" name="Equation" r:id="rId9" imgW="203112" imgH="228501" progId="Equation.3">
                    <p:embed/>
                  </p:oleObj>
                </mc:Choice>
                <mc:Fallback>
                  <p:oleObj name="Equation" r:id="rId9" imgW="203112" imgH="228501" progId="Equation.3">
                    <p:embed/>
                    <p:pic>
                      <p:nvPicPr>
                        <p:cNvPr id="12299"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59" y="3240"/>
                          <a:ext cx="32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37258" name="Object 5"/>
          <p:cNvGraphicFramePr>
            <a:graphicFrameLocks noChangeAspect="1"/>
          </p:cNvGraphicFramePr>
          <p:nvPr/>
        </p:nvGraphicFramePr>
        <p:xfrm>
          <a:off x="2935288" y="3937001"/>
          <a:ext cx="6176962" cy="1012825"/>
        </p:xfrm>
        <a:graphic>
          <a:graphicData uri="http://schemas.openxmlformats.org/presentationml/2006/ole">
            <mc:AlternateContent xmlns:mc="http://schemas.openxmlformats.org/markup-compatibility/2006">
              <mc:Choice xmlns:v="urn:schemas-microsoft-com:vml" Requires="v">
                <p:oleObj spid="_x0000_s15371" name="Equation" r:id="rId11" imgW="3098800" imgH="508000" progId="Equation.DSMT4">
                  <p:embed/>
                </p:oleObj>
              </mc:Choice>
              <mc:Fallback>
                <p:oleObj name="Equation" r:id="rId11" imgW="3098800" imgH="508000" progId="Equation.DSMT4">
                  <p:embed/>
                  <p:pic>
                    <p:nvPicPr>
                      <p:cNvPr id="437258"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5288" y="3937001"/>
                        <a:ext cx="6176962"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026670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7251"/>
                                        </p:tgtEl>
                                        <p:attrNameLst>
                                          <p:attrName>style.visibility</p:attrName>
                                        </p:attrNameLst>
                                      </p:cBhvr>
                                      <p:to>
                                        <p:strVal val="visible"/>
                                      </p:to>
                                    </p:set>
                                    <p:animEffect transition="in" filter="wipe(left)">
                                      <p:cBhvr>
                                        <p:cTn id="7" dur="500"/>
                                        <p:tgtEl>
                                          <p:spTgt spid="4372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37252"/>
                                        </p:tgtEl>
                                        <p:attrNameLst>
                                          <p:attrName>style.visibility</p:attrName>
                                        </p:attrNameLst>
                                      </p:cBhvr>
                                      <p:to>
                                        <p:strVal val="visible"/>
                                      </p:to>
                                    </p:set>
                                    <p:animEffect transition="in" filter="wipe(left)">
                                      <p:cBhvr>
                                        <p:cTn id="12" dur="500"/>
                                        <p:tgtEl>
                                          <p:spTgt spid="4372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37253"/>
                                        </p:tgtEl>
                                        <p:attrNameLst>
                                          <p:attrName>style.visibility</p:attrName>
                                        </p:attrNameLst>
                                      </p:cBhvr>
                                      <p:to>
                                        <p:strVal val="visible"/>
                                      </p:to>
                                    </p:set>
                                    <p:animEffect transition="in" filter="wipe(left)">
                                      <p:cBhvr>
                                        <p:cTn id="17" dur="500"/>
                                        <p:tgtEl>
                                          <p:spTgt spid="4372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7254"/>
                                        </p:tgtEl>
                                        <p:attrNameLst>
                                          <p:attrName>style.visibility</p:attrName>
                                        </p:attrNameLst>
                                      </p:cBhvr>
                                      <p:to>
                                        <p:strVal val="visible"/>
                                      </p:to>
                                    </p:set>
                                    <p:animEffect transition="in" filter="wipe(left)">
                                      <p:cBhvr>
                                        <p:cTn id="22" dur="500"/>
                                        <p:tgtEl>
                                          <p:spTgt spid="4372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37258"/>
                                        </p:tgtEl>
                                        <p:attrNameLst>
                                          <p:attrName>style.visibility</p:attrName>
                                        </p:attrNameLst>
                                      </p:cBhvr>
                                      <p:to>
                                        <p:strVal val="visible"/>
                                      </p:to>
                                    </p:set>
                                    <p:animEffect transition="in" filter="wipe(left)">
                                      <p:cBhvr>
                                        <p:cTn id="27" dur="500"/>
                                        <p:tgtEl>
                                          <p:spTgt spid="4372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0-#ppt_w/2"/>
                                          </p:val>
                                        </p:tav>
                                        <p:tav tm="100000">
                                          <p:val>
                                            <p:strVal val="#ppt_x"/>
                                          </p:val>
                                        </p:tav>
                                      </p:tavLst>
                                    </p:anim>
                                    <p:anim calcmode="lin" valueType="num">
                                      <p:cBhvr additive="base">
                                        <p:cTn id="3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8"/>
          <p:cNvGraphicFramePr>
            <a:graphicFrameLocks noChangeAspect="1"/>
          </p:cNvGraphicFramePr>
          <p:nvPr/>
        </p:nvGraphicFramePr>
        <p:xfrm>
          <a:off x="4375150" y="2794000"/>
          <a:ext cx="190500" cy="419100"/>
        </p:xfrm>
        <a:graphic>
          <a:graphicData uri="http://schemas.openxmlformats.org/presentationml/2006/ole">
            <mc:AlternateContent xmlns:mc="http://schemas.openxmlformats.org/markup-compatibility/2006">
              <mc:Choice xmlns:v="urn:schemas-microsoft-com:vml" Requires="v">
                <p:oleObj spid="_x0000_s16397" name="公式" r:id="rId3" imgW="123682" imgH="352494" progId="Equation.3">
                  <p:embed/>
                </p:oleObj>
              </mc:Choice>
              <mc:Fallback>
                <p:oleObj name="公式" r:id="rId3" imgW="123682" imgH="352494" progId="Equation.3">
                  <p:embed/>
                  <p:pic>
                    <p:nvPicPr>
                      <p:cNvPr id="1331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5150" y="2794000"/>
                        <a:ext cx="1905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5" name="Object 9"/>
          <p:cNvGraphicFramePr>
            <a:graphicFrameLocks noChangeAspect="1"/>
          </p:cNvGraphicFramePr>
          <p:nvPr/>
        </p:nvGraphicFramePr>
        <p:xfrm>
          <a:off x="6311901" y="404813"/>
          <a:ext cx="2447925" cy="647700"/>
        </p:xfrm>
        <a:graphic>
          <a:graphicData uri="http://schemas.openxmlformats.org/presentationml/2006/ole">
            <mc:AlternateContent xmlns:mc="http://schemas.openxmlformats.org/markup-compatibility/2006">
              <mc:Choice xmlns:v="urn:schemas-microsoft-com:vml" Requires="v">
                <p:oleObj spid="_x0000_s16398" name="Equation" r:id="rId5" imgW="1028254" imgH="241195" progId="Equation.DSMT4">
                  <p:embed/>
                </p:oleObj>
              </mc:Choice>
              <mc:Fallback>
                <p:oleObj name="Equation" r:id="rId5" imgW="1028254" imgH="241195" progId="Equation.DSMT4">
                  <p:embed/>
                  <p:pic>
                    <p:nvPicPr>
                      <p:cNvPr id="23565"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1901" y="404813"/>
                        <a:ext cx="24479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6" name="Object 10"/>
          <p:cNvGraphicFramePr>
            <a:graphicFrameLocks noChangeAspect="1"/>
          </p:cNvGraphicFramePr>
          <p:nvPr/>
        </p:nvGraphicFramePr>
        <p:xfrm>
          <a:off x="3940175" y="495300"/>
          <a:ext cx="2387600" cy="469900"/>
        </p:xfrm>
        <a:graphic>
          <a:graphicData uri="http://schemas.openxmlformats.org/presentationml/2006/ole">
            <mc:AlternateContent xmlns:mc="http://schemas.openxmlformats.org/markup-compatibility/2006">
              <mc:Choice xmlns:v="urn:schemas-microsoft-com:vml" Requires="v">
                <p:oleObj spid="_x0000_s16399" name="Equation" r:id="rId7" imgW="2387600" imgH="469900" progId="Equation.DSMT4">
                  <p:embed/>
                </p:oleObj>
              </mc:Choice>
              <mc:Fallback>
                <p:oleObj name="Equation" r:id="rId7" imgW="2387600" imgH="469900" progId="Equation.DSMT4">
                  <p:embed/>
                  <p:pic>
                    <p:nvPicPr>
                      <p:cNvPr id="23566"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0175" y="495300"/>
                        <a:ext cx="23876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8" name="Object 11"/>
          <p:cNvGraphicFramePr>
            <a:graphicFrameLocks noChangeAspect="1"/>
          </p:cNvGraphicFramePr>
          <p:nvPr/>
        </p:nvGraphicFramePr>
        <p:xfrm>
          <a:off x="2495550" y="1196976"/>
          <a:ext cx="5976938" cy="576263"/>
        </p:xfrm>
        <a:graphic>
          <a:graphicData uri="http://schemas.openxmlformats.org/presentationml/2006/ole">
            <mc:AlternateContent xmlns:mc="http://schemas.openxmlformats.org/markup-compatibility/2006">
              <mc:Choice xmlns:v="urn:schemas-microsoft-com:vml" Requires="v">
                <p:oleObj spid="_x0000_s16400" name="Equation" r:id="rId9" imgW="2387600" imgH="241300" progId="Equation.DSMT4">
                  <p:embed/>
                </p:oleObj>
              </mc:Choice>
              <mc:Fallback>
                <p:oleObj name="Equation" r:id="rId9" imgW="2387600" imgH="241300" progId="Equation.DSMT4">
                  <p:embed/>
                  <p:pic>
                    <p:nvPicPr>
                      <p:cNvPr id="23568"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5550" y="1196976"/>
                        <a:ext cx="5976938"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0" name="Object 13"/>
          <p:cNvGraphicFramePr>
            <a:graphicFrameLocks noChangeAspect="1"/>
          </p:cNvGraphicFramePr>
          <p:nvPr/>
        </p:nvGraphicFramePr>
        <p:xfrm>
          <a:off x="2586038" y="2630488"/>
          <a:ext cx="1892300" cy="457200"/>
        </p:xfrm>
        <a:graphic>
          <a:graphicData uri="http://schemas.openxmlformats.org/presentationml/2006/ole">
            <mc:AlternateContent xmlns:mc="http://schemas.openxmlformats.org/markup-compatibility/2006">
              <mc:Choice xmlns:v="urn:schemas-microsoft-com:vml" Requires="v">
                <p:oleObj spid="_x0000_s16401" name="Equation" r:id="rId11" imgW="1892300" imgH="457200" progId="Equation.DSMT4">
                  <p:embed/>
                </p:oleObj>
              </mc:Choice>
              <mc:Fallback>
                <p:oleObj name="Equation" r:id="rId11" imgW="1892300" imgH="457200" progId="Equation.DSMT4">
                  <p:embed/>
                  <p:pic>
                    <p:nvPicPr>
                      <p:cNvPr id="2357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86038" y="2630488"/>
                        <a:ext cx="1892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1" name="Object 14"/>
          <p:cNvGraphicFramePr>
            <a:graphicFrameLocks noChangeAspect="1"/>
          </p:cNvGraphicFramePr>
          <p:nvPr/>
        </p:nvGraphicFramePr>
        <p:xfrm>
          <a:off x="4727575" y="2565400"/>
          <a:ext cx="3455988" cy="503238"/>
        </p:xfrm>
        <a:graphic>
          <a:graphicData uri="http://schemas.openxmlformats.org/presentationml/2006/ole">
            <mc:AlternateContent xmlns:mc="http://schemas.openxmlformats.org/markup-compatibility/2006">
              <mc:Choice xmlns:v="urn:schemas-microsoft-com:vml" Requires="v">
                <p:oleObj spid="_x0000_s16402" name="Equation" r:id="rId13" imgW="1841500" imgH="241300" progId="Equation.DSMT4">
                  <p:embed/>
                </p:oleObj>
              </mc:Choice>
              <mc:Fallback>
                <p:oleObj name="Equation" r:id="rId13" imgW="1841500" imgH="241300" progId="Equation.DSMT4">
                  <p:embed/>
                  <p:pic>
                    <p:nvPicPr>
                      <p:cNvPr id="23571"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27575" y="2565400"/>
                        <a:ext cx="3455988"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72" name="Object 15"/>
          <p:cNvGraphicFramePr>
            <a:graphicFrameLocks noChangeAspect="1"/>
          </p:cNvGraphicFramePr>
          <p:nvPr/>
        </p:nvGraphicFramePr>
        <p:xfrm>
          <a:off x="6167438" y="3213101"/>
          <a:ext cx="1223962" cy="576263"/>
        </p:xfrm>
        <a:graphic>
          <a:graphicData uri="http://schemas.openxmlformats.org/presentationml/2006/ole">
            <mc:AlternateContent xmlns:mc="http://schemas.openxmlformats.org/markup-compatibility/2006">
              <mc:Choice xmlns:v="urn:schemas-microsoft-com:vml" Requires="v">
                <p:oleObj spid="_x0000_s16403" name="Equation" r:id="rId15" imgW="380879" imgH="133417" progId="Equation.DSMT4">
                  <p:embed/>
                </p:oleObj>
              </mc:Choice>
              <mc:Fallback>
                <p:oleObj name="Equation" r:id="rId15" imgW="380879" imgH="133417" progId="Equation.DSMT4">
                  <p:embed/>
                  <p:pic>
                    <p:nvPicPr>
                      <p:cNvPr id="23572"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67438" y="3213101"/>
                        <a:ext cx="1223962"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73" name="Rectangle 21"/>
          <p:cNvSpPr>
            <a:spLocks noChangeArrowheads="1"/>
          </p:cNvSpPr>
          <p:nvPr/>
        </p:nvSpPr>
        <p:spPr bwMode="auto">
          <a:xfrm>
            <a:off x="2566988" y="3284539"/>
            <a:ext cx="35290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r>
              <a:rPr kumimoji="1" lang="zh-CN" altLang="en-US" sz="2800" b="0">
                <a:solidFill>
                  <a:srgbClr val="4E3B30"/>
                </a:solidFill>
              </a:rPr>
              <a:t>因此拒绝域的形式为</a:t>
            </a:r>
            <a:r>
              <a:rPr kumimoji="1" lang="en-US" altLang="zh-CN" sz="2800">
                <a:solidFill>
                  <a:srgbClr val="4E3B30"/>
                </a:solidFill>
              </a:rPr>
              <a:t>:</a:t>
            </a:r>
          </a:p>
        </p:txBody>
      </p:sp>
      <p:graphicFrame>
        <p:nvGraphicFramePr>
          <p:cNvPr id="23574" name="Object 16"/>
          <p:cNvGraphicFramePr>
            <a:graphicFrameLocks noChangeAspect="1"/>
          </p:cNvGraphicFramePr>
          <p:nvPr/>
        </p:nvGraphicFramePr>
        <p:xfrm>
          <a:off x="2655888" y="5294313"/>
          <a:ext cx="3975100" cy="444500"/>
        </p:xfrm>
        <a:graphic>
          <a:graphicData uri="http://schemas.openxmlformats.org/presentationml/2006/ole">
            <mc:AlternateContent xmlns:mc="http://schemas.openxmlformats.org/markup-compatibility/2006">
              <mc:Choice xmlns:v="urn:schemas-microsoft-com:vml" Requires="v">
                <p:oleObj spid="_x0000_s16404" name="Equation" r:id="rId17" imgW="3975100" imgH="444500" progId="Equation.DSMT4">
                  <p:embed/>
                </p:oleObj>
              </mc:Choice>
              <mc:Fallback>
                <p:oleObj name="Equation" r:id="rId17" imgW="3975100" imgH="444500" progId="Equation.DSMT4">
                  <p:embed/>
                  <p:pic>
                    <p:nvPicPr>
                      <p:cNvPr id="23574"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55888" y="5294313"/>
                        <a:ext cx="39751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5207" name="Object 5"/>
          <p:cNvGraphicFramePr>
            <a:graphicFrameLocks noChangeAspect="1"/>
          </p:cNvGraphicFramePr>
          <p:nvPr/>
        </p:nvGraphicFramePr>
        <p:xfrm>
          <a:off x="2424114" y="476251"/>
          <a:ext cx="1411287" cy="574675"/>
        </p:xfrm>
        <a:graphic>
          <a:graphicData uri="http://schemas.openxmlformats.org/presentationml/2006/ole">
            <mc:AlternateContent xmlns:mc="http://schemas.openxmlformats.org/markup-compatibility/2006">
              <mc:Choice xmlns:v="urn:schemas-microsoft-com:vml" Requires="v">
                <p:oleObj spid="_x0000_s16405" name="Equation" r:id="rId19" imgW="622030" imgH="253890" progId="Equation.DSMT4">
                  <p:embed/>
                </p:oleObj>
              </mc:Choice>
              <mc:Fallback>
                <p:oleObj name="Equation" r:id="rId19" imgW="622030" imgH="253890" progId="Equation.DSMT4">
                  <p:embed/>
                  <p:pic>
                    <p:nvPicPr>
                      <p:cNvPr id="435207" name="Object 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24114" y="476251"/>
                        <a:ext cx="1411287"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8"/>
          <p:cNvGraphicFramePr>
            <a:graphicFrameLocks noChangeAspect="1"/>
          </p:cNvGraphicFramePr>
          <p:nvPr/>
        </p:nvGraphicFramePr>
        <p:xfrm>
          <a:off x="2566989" y="1916113"/>
          <a:ext cx="5006975" cy="544512"/>
        </p:xfrm>
        <a:graphic>
          <a:graphicData uri="http://schemas.openxmlformats.org/presentationml/2006/ole">
            <mc:AlternateContent xmlns:mc="http://schemas.openxmlformats.org/markup-compatibility/2006">
              <mc:Choice xmlns:v="urn:schemas-microsoft-com:vml" Requires="v">
                <p:oleObj spid="_x0000_s16406" name="Equation" r:id="rId21" imgW="2209800" imgH="241300" progId="Equation.DSMT4">
                  <p:embed/>
                </p:oleObj>
              </mc:Choice>
              <mc:Fallback>
                <p:oleObj name="Equation" r:id="rId21" imgW="2209800" imgH="241300" progId="Equation.DSMT4">
                  <p:embed/>
                  <p:pic>
                    <p:nvPicPr>
                      <p:cNvPr id="2" name="Object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66989" y="1916113"/>
                        <a:ext cx="5006975"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2"/>
          <p:cNvGraphicFramePr>
            <a:graphicFrameLocks noChangeAspect="1"/>
          </p:cNvGraphicFramePr>
          <p:nvPr/>
        </p:nvGraphicFramePr>
        <p:xfrm>
          <a:off x="2640014" y="4076700"/>
          <a:ext cx="6588125" cy="1009650"/>
        </p:xfrm>
        <a:graphic>
          <a:graphicData uri="http://schemas.openxmlformats.org/presentationml/2006/ole">
            <mc:AlternateContent xmlns:mc="http://schemas.openxmlformats.org/markup-compatibility/2006">
              <mc:Choice xmlns:v="urn:schemas-microsoft-com:vml" Requires="v">
                <p:oleObj spid="_x0000_s16407" name="Equation" r:id="rId23" imgW="2984500" imgH="457200" progId="Equation.DSMT4">
                  <p:embed/>
                </p:oleObj>
              </mc:Choice>
              <mc:Fallback>
                <p:oleObj name="Equation" r:id="rId23" imgW="2984500" imgH="457200" progId="Equation.DSMT4">
                  <p:embed/>
                  <p:pic>
                    <p:nvPicPr>
                      <p:cNvPr id="3" name="Object 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40014" y="4076700"/>
                        <a:ext cx="6588125"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80226023"/>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5207"/>
                                        </p:tgtEl>
                                        <p:attrNameLst>
                                          <p:attrName>style.visibility</p:attrName>
                                        </p:attrNameLst>
                                      </p:cBhvr>
                                      <p:to>
                                        <p:strVal val="visible"/>
                                      </p:to>
                                    </p:set>
                                    <p:animEffect transition="in" filter="wipe(left)">
                                      <p:cBhvr>
                                        <p:cTn id="7" dur="500"/>
                                        <p:tgtEl>
                                          <p:spTgt spid="4352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566"/>
                                        </p:tgtEl>
                                        <p:attrNameLst>
                                          <p:attrName>style.visibility</p:attrName>
                                        </p:attrNameLst>
                                      </p:cBhvr>
                                      <p:to>
                                        <p:strVal val="visible"/>
                                      </p:to>
                                    </p:set>
                                    <p:animEffect transition="in" filter="wipe(left)">
                                      <p:cBhvr>
                                        <p:cTn id="12" dur="500"/>
                                        <p:tgtEl>
                                          <p:spTgt spid="235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565"/>
                                        </p:tgtEl>
                                        <p:attrNameLst>
                                          <p:attrName>style.visibility</p:attrName>
                                        </p:attrNameLst>
                                      </p:cBhvr>
                                      <p:to>
                                        <p:strVal val="visible"/>
                                      </p:to>
                                    </p:set>
                                    <p:animEffect transition="in" filter="wipe(left)">
                                      <p:cBhvr>
                                        <p:cTn id="17" dur="500"/>
                                        <p:tgtEl>
                                          <p:spTgt spid="235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3568"/>
                                        </p:tgtEl>
                                        <p:attrNameLst>
                                          <p:attrName>style.visibility</p:attrName>
                                        </p:attrNameLst>
                                      </p:cBhvr>
                                      <p:to>
                                        <p:strVal val="visible"/>
                                      </p:to>
                                    </p:set>
                                    <p:animEffect transition="in" filter="wipe(left)">
                                      <p:cBhvr>
                                        <p:cTn id="22" dur="500"/>
                                        <p:tgtEl>
                                          <p:spTgt spid="235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3570"/>
                                        </p:tgtEl>
                                        <p:attrNameLst>
                                          <p:attrName>style.visibility</p:attrName>
                                        </p:attrNameLst>
                                      </p:cBhvr>
                                      <p:to>
                                        <p:strVal val="visible"/>
                                      </p:to>
                                    </p:set>
                                    <p:animEffect transition="in" filter="wipe(left)">
                                      <p:cBhvr>
                                        <p:cTn id="32" dur="500"/>
                                        <p:tgtEl>
                                          <p:spTgt spid="235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3571"/>
                                        </p:tgtEl>
                                        <p:attrNameLst>
                                          <p:attrName>style.visibility</p:attrName>
                                        </p:attrNameLst>
                                      </p:cBhvr>
                                      <p:to>
                                        <p:strVal val="visible"/>
                                      </p:to>
                                    </p:set>
                                    <p:animEffect transition="in" filter="wipe(left)">
                                      <p:cBhvr>
                                        <p:cTn id="37" dur="500"/>
                                        <p:tgtEl>
                                          <p:spTgt spid="2357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573"/>
                                        </p:tgtEl>
                                        <p:attrNameLst>
                                          <p:attrName>style.visibility</p:attrName>
                                        </p:attrNameLst>
                                      </p:cBhvr>
                                      <p:to>
                                        <p:strVal val="visible"/>
                                      </p:to>
                                    </p:set>
                                    <p:animEffect transition="in" filter="wipe(left)">
                                      <p:cBhvr>
                                        <p:cTn id="42" dur="500"/>
                                        <p:tgtEl>
                                          <p:spTgt spid="2357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3572"/>
                                        </p:tgtEl>
                                        <p:attrNameLst>
                                          <p:attrName>style.visibility</p:attrName>
                                        </p:attrNameLst>
                                      </p:cBhvr>
                                      <p:to>
                                        <p:strVal val="visible"/>
                                      </p:to>
                                    </p:set>
                                    <p:animEffect transition="in" filter="wipe(left)">
                                      <p:cBhvr>
                                        <p:cTn id="47" dur="500"/>
                                        <p:tgtEl>
                                          <p:spTgt spid="2357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left)">
                                      <p:cBhvr>
                                        <p:cTn id="52" dur="500"/>
                                        <p:tgtEl>
                                          <p:spTgt spid="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3574"/>
                                        </p:tgtEl>
                                        <p:attrNameLst>
                                          <p:attrName>style.visibility</p:attrName>
                                        </p:attrNameLst>
                                      </p:cBhvr>
                                      <p:to>
                                        <p:strVal val="visible"/>
                                      </p:to>
                                    </p:set>
                                    <p:animEffect transition="in" filter="wipe(left)">
                                      <p:cBhvr>
                                        <p:cTn id="57" dur="500"/>
                                        <p:tgtEl>
                                          <p:spTgt spid="23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nvGraphicFramePr>
        <p:xfrm>
          <a:off x="2640013" y="765175"/>
          <a:ext cx="3168650" cy="647700"/>
        </p:xfrm>
        <a:graphic>
          <a:graphicData uri="http://schemas.openxmlformats.org/presentationml/2006/ole">
            <mc:AlternateContent xmlns:mc="http://schemas.openxmlformats.org/markup-compatibility/2006">
              <mc:Choice xmlns:v="urn:schemas-microsoft-com:vml" Requires="v">
                <p:oleObj spid="_x0000_s17422" name="Equation" r:id="rId3" imgW="1600200" imgH="254000" progId="Equation.DSMT4">
                  <p:embed/>
                </p:oleObj>
              </mc:Choice>
              <mc:Fallback>
                <p:oleObj name="Equation" r:id="rId3" imgW="1600200" imgH="254000" progId="Equation.DSMT4">
                  <p:embed/>
                  <p:pic>
                    <p:nvPicPr>
                      <p:cNvPr id="1433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013" y="765175"/>
                        <a:ext cx="316865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4" name="Object 3"/>
          <p:cNvGraphicFramePr>
            <a:graphicFrameLocks noChangeAspect="1"/>
          </p:cNvGraphicFramePr>
          <p:nvPr/>
        </p:nvGraphicFramePr>
        <p:xfrm>
          <a:off x="5880101" y="765175"/>
          <a:ext cx="2303463" cy="647700"/>
        </p:xfrm>
        <a:graphic>
          <a:graphicData uri="http://schemas.openxmlformats.org/presentationml/2006/ole">
            <mc:AlternateContent xmlns:mc="http://schemas.openxmlformats.org/markup-compatibility/2006">
              <mc:Choice xmlns:v="urn:schemas-microsoft-com:vml" Requires="v">
                <p:oleObj spid="_x0000_s17423" name="Equation" r:id="rId5" imgW="927100" imgH="292100" progId="Equation.DSMT4">
                  <p:embed/>
                </p:oleObj>
              </mc:Choice>
              <mc:Fallback>
                <p:oleObj name="Equation" r:id="rId5" imgW="927100" imgH="292100" progId="Equation.DSMT4">
                  <p:embed/>
                  <p:pic>
                    <p:nvPicPr>
                      <p:cNvPr id="24584"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0101" y="765175"/>
                        <a:ext cx="230346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5" name="Object 4"/>
          <p:cNvGraphicFramePr>
            <a:graphicFrameLocks noChangeAspect="1"/>
          </p:cNvGraphicFramePr>
          <p:nvPr/>
        </p:nvGraphicFramePr>
        <p:xfrm>
          <a:off x="2782889" y="1773238"/>
          <a:ext cx="4321175" cy="1008062"/>
        </p:xfrm>
        <a:graphic>
          <a:graphicData uri="http://schemas.openxmlformats.org/presentationml/2006/ole">
            <mc:AlternateContent xmlns:mc="http://schemas.openxmlformats.org/markup-compatibility/2006">
              <mc:Choice xmlns:v="urn:schemas-microsoft-com:vml" Requires="v">
                <p:oleObj spid="_x0000_s17424" name="Equation" r:id="rId7" imgW="1841500" imgH="482600" progId="Equation.DSMT4">
                  <p:embed/>
                </p:oleObj>
              </mc:Choice>
              <mc:Fallback>
                <p:oleObj name="Equation" r:id="rId7" imgW="1841500" imgH="482600" progId="Equation.DSMT4">
                  <p:embed/>
                  <p:pic>
                    <p:nvPicPr>
                      <p:cNvPr id="24585"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2889" y="1773238"/>
                        <a:ext cx="4321175"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6" name="Object 5"/>
          <p:cNvGraphicFramePr>
            <a:graphicFrameLocks noChangeAspect="1"/>
          </p:cNvGraphicFramePr>
          <p:nvPr/>
        </p:nvGraphicFramePr>
        <p:xfrm>
          <a:off x="7391400" y="3213100"/>
          <a:ext cx="2374900" cy="508000"/>
        </p:xfrm>
        <a:graphic>
          <a:graphicData uri="http://schemas.openxmlformats.org/presentationml/2006/ole">
            <mc:AlternateContent xmlns:mc="http://schemas.openxmlformats.org/markup-compatibility/2006">
              <mc:Choice xmlns:v="urn:schemas-microsoft-com:vml" Requires="v">
                <p:oleObj spid="_x0000_s17425" name="公式" r:id="rId9" imgW="2374900" imgH="508000" progId="Equation.3">
                  <p:embed/>
                </p:oleObj>
              </mc:Choice>
              <mc:Fallback>
                <p:oleObj name="公式" r:id="rId9" imgW="2374900" imgH="508000" progId="Equation.3">
                  <p:embed/>
                  <p:pic>
                    <p:nvPicPr>
                      <p:cNvPr id="24586"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91400" y="3213100"/>
                        <a:ext cx="23749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7" name="Object 6"/>
          <p:cNvGraphicFramePr>
            <a:graphicFrameLocks noChangeAspect="1"/>
          </p:cNvGraphicFramePr>
          <p:nvPr/>
        </p:nvGraphicFramePr>
        <p:xfrm>
          <a:off x="5519738" y="981075"/>
          <a:ext cx="241300" cy="152400"/>
        </p:xfrm>
        <a:graphic>
          <a:graphicData uri="http://schemas.openxmlformats.org/presentationml/2006/ole">
            <mc:AlternateContent xmlns:mc="http://schemas.openxmlformats.org/markup-compatibility/2006">
              <mc:Choice xmlns:v="urn:schemas-microsoft-com:vml" Requires="v">
                <p:oleObj spid="_x0000_s17426" name="公式" r:id="rId11" imgW="241195" imgH="152334" progId="Equation.3">
                  <p:embed/>
                </p:oleObj>
              </mc:Choice>
              <mc:Fallback>
                <p:oleObj name="公式" r:id="rId11" imgW="241195" imgH="152334" progId="Equation.3">
                  <p:embed/>
                  <p:pic>
                    <p:nvPicPr>
                      <p:cNvPr id="24587"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19738" y="981075"/>
                        <a:ext cx="2413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8" name="Object 7"/>
          <p:cNvGraphicFramePr>
            <a:graphicFrameLocks noChangeAspect="1"/>
          </p:cNvGraphicFramePr>
          <p:nvPr/>
        </p:nvGraphicFramePr>
        <p:xfrm>
          <a:off x="2438400" y="2251075"/>
          <a:ext cx="241300" cy="152400"/>
        </p:xfrm>
        <a:graphic>
          <a:graphicData uri="http://schemas.openxmlformats.org/presentationml/2006/ole">
            <mc:AlternateContent xmlns:mc="http://schemas.openxmlformats.org/markup-compatibility/2006">
              <mc:Choice xmlns:v="urn:schemas-microsoft-com:vml" Requires="v">
                <p:oleObj spid="_x0000_s17427" name="公式" r:id="rId13" imgW="241195" imgH="152334" progId="Equation.3">
                  <p:embed/>
                </p:oleObj>
              </mc:Choice>
              <mc:Fallback>
                <p:oleObj name="公式" r:id="rId13" imgW="241195" imgH="152334" progId="Equation.3">
                  <p:embed/>
                  <p:pic>
                    <p:nvPicPr>
                      <p:cNvPr id="24588"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38400" y="2251075"/>
                        <a:ext cx="2413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9" name="Object 8"/>
          <p:cNvGraphicFramePr>
            <a:graphicFrameLocks noChangeAspect="1"/>
          </p:cNvGraphicFramePr>
          <p:nvPr/>
        </p:nvGraphicFramePr>
        <p:xfrm>
          <a:off x="2514600" y="3241675"/>
          <a:ext cx="241300" cy="279400"/>
        </p:xfrm>
        <a:graphic>
          <a:graphicData uri="http://schemas.openxmlformats.org/presentationml/2006/ole">
            <mc:AlternateContent xmlns:mc="http://schemas.openxmlformats.org/markup-compatibility/2006">
              <mc:Choice xmlns:v="urn:schemas-microsoft-com:vml" Requires="v">
                <p:oleObj spid="_x0000_s17428" name="公式" r:id="rId15" imgW="241195" imgH="279279" progId="Equation.3">
                  <p:embed/>
                </p:oleObj>
              </mc:Choice>
              <mc:Fallback>
                <p:oleObj name="公式" r:id="rId15" imgW="241195" imgH="279279" progId="Equation.3">
                  <p:embed/>
                  <p:pic>
                    <p:nvPicPr>
                      <p:cNvPr id="24589"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14600" y="3241675"/>
                        <a:ext cx="2413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90" name="Object 9"/>
          <p:cNvGraphicFramePr>
            <a:graphicFrameLocks noChangeAspect="1"/>
          </p:cNvGraphicFramePr>
          <p:nvPr/>
        </p:nvGraphicFramePr>
        <p:xfrm>
          <a:off x="3071814" y="2852739"/>
          <a:ext cx="4103687" cy="1152525"/>
        </p:xfrm>
        <a:graphic>
          <a:graphicData uri="http://schemas.openxmlformats.org/presentationml/2006/ole">
            <mc:AlternateContent xmlns:mc="http://schemas.openxmlformats.org/markup-compatibility/2006">
              <mc:Choice xmlns:v="urn:schemas-microsoft-com:vml" Requires="v">
                <p:oleObj spid="_x0000_s17429" name="Equation" r:id="rId17" imgW="1879600" imgH="482600" progId="Equation.DSMT4">
                  <p:embed/>
                </p:oleObj>
              </mc:Choice>
              <mc:Fallback>
                <p:oleObj name="Equation" r:id="rId17" imgW="1879600" imgH="482600" progId="Equation.DSMT4">
                  <p:embed/>
                  <p:pic>
                    <p:nvPicPr>
                      <p:cNvPr id="2459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71814" y="2852739"/>
                        <a:ext cx="4103687"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91" name="Object 10"/>
          <p:cNvGraphicFramePr>
            <a:graphicFrameLocks noChangeAspect="1"/>
          </p:cNvGraphicFramePr>
          <p:nvPr/>
        </p:nvGraphicFramePr>
        <p:xfrm>
          <a:off x="2566989" y="4149726"/>
          <a:ext cx="4752975" cy="606425"/>
        </p:xfrm>
        <a:graphic>
          <a:graphicData uri="http://schemas.openxmlformats.org/presentationml/2006/ole">
            <mc:AlternateContent xmlns:mc="http://schemas.openxmlformats.org/markup-compatibility/2006">
              <mc:Choice xmlns:v="urn:schemas-microsoft-com:vml" Requires="v">
                <p:oleObj spid="_x0000_s17430" name="Equation" r:id="rId19" imgW="2247900" imgH="254000" progId="Equation.DSMT4">
                  <p:embed/>
                </p:oleObj>
              </mc:Choice>
              <mc:Fallback>
                <p:oleObj name="Equation" r:id="rId19" imgW="2247900" imgH="254000" progId="Equation.DSMT4">
                  <p:embed/>
                  <p:pic>
                    <p:nvPicPr>
                      <p:cNvPr id="24591"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66989" y="4149726"/>
                        <a:ext cx="4752975"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2" name="Object 11"/>
          <p:cNvGraphicFramePr>
            <a:graphicFrameLocks noChangeAspect="1"/>
          </p:cNvGraphicFramePr>
          <p:nvPr/>
        </p:nvGraphicFramePr>
        <p:xfrm>
          <a:off x="3216275" y="4797425"/>
          <a:ext cx="4464050" cy="1079500"/>
        </p:xfrm>
        <a:graphic>
          <a:graphicData uri="http://schemas.openxmlformats.org/presentationml/2006/ole">
            <mc:AlternateContent xmlns:mc="http://schemas.openxmlformats.org/markup-compatibility/2006">
              <mc:Choice xmlns:v="urn:schemas-microsoft-com:vml" Requires="v">
                <p:oleObj spid="_x0000_s17431" name="Equation" r:id="rId21" imgW="1924062" imgH="419203" progId="Equation.DSMT4">
                  <p:embed/>
                </p:oleObj>
              </mc:Choice>
              <mc:Fallback>
                <p:oleObj name="Equation" r:id="rId21" imgW="1924062" imgH="419203" progId="Equation.DSMT4">
                  <p:embed/>
                  <p:pic>
                    <p:nvPicPr>
                      <p:cNvPr id="24592"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16275" y="4797425"/>
                        <a:ext cx="44640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93" name="Object 12"/>
          <p:cNvGraphicFramePr>
            <a:graphicFrameLocks noChangeAspect="1"/>
          </p:cNvGraphicFramePr>
          <p:nvPr/>
        </p:nvGraphicFramePr>
        <p:xfrm>
          <a:off x="7319963" y="4292600"/>
          <a:ext cx="1206500" cy="381000"/>
        </p:xfrm>
        <a:graphic>
          <a:graphicData uri="http://schemas.openxmlformats.org/presentationml/2006/ole">
            <mc:AlternateContent xmlns:mc="http://schemas.openxmlformats.org/markup-compatibility/2006">
              <mc:Choice xmlns:v="urn:schemas-microsoft-com:vml" Requires="v">
                <p:oleObj spid="_x0000_s17432" name="公式" r:id="rId23" imgW="1206500" imgH="381000" progId="Equation.3">
                  <p:embed/>
                </p:oleObj>
              </mc:Choice>
              <mc:Fallback>
                <p:oleObj name="公式" r:id="rId23" imgW="1206500" imgH="381000" progId="Equation.3">
                  <p:embed/>
                  <p:pic>
                    <p:nvPicPr>
                      <p:cNvPr id="24593"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319963" y="4292600"/>
                        <a:ext cx="12065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94" name="Object 13"/>
          <p:cNvGraphicFramePr>
            <a:graphicFrameLocks noChangeAspect="1"/>
          </p:cNvGraphicFramePr>
          <p:nvPr/>
        </p:nvGraphicFramePr>
        <p:xfrm>
          <a:off x="7751763" y="5229225"/>
          <a:ext cx="355600" cy="287338"/>
        </p:xfrm>
        <a:graphic>
          <a:graphicData uri="http://schemas.openxmlformats.org/presentationml/2006/ole">
            <mc:AlternateContent xmlns:mc="http://schemas.openxmlformats.org/markup-compatibility/2006">
              <mc:Choice xmlns:v="urn:schemas-microsoft-com:vml" Requires="v">
                <p:oleObj spid="_x0000_s17433" name="公式" r:id="rId25" imgW="355446" imgH="241195" progId="Equation.3">
                  <p:embed/>
                </p:oleObj>
              </mc:Choice>
              <mc:Fallback>
                <p:oleObj name="公式" r:id="rId25" imgW="355446" imgH="241195" progId="Equation.3">
                  <p:embed/>
                  <p:pic>
                    <p:nvPicPr>
                      <p:cNvPr id="24594" name="Object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751763" y="5229225"/>
                        <a:ext cx="3556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21121022"/>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587"/>
                                        </p:tgtEl>
                                        <p:attrNameLst>
                                          <p:attrName>style.visibility</p:attrName>
                                        </p:attrNameLst>
                                      </p:cBhvr>
                                      <p:to>
                                        <p:strVal val="visible"/>
                                      </p:to>
                                    </p:set>
                                    <p:animEffect transition="in" filter="wipe(left)">
                                      <p:cBhvr>
                                        <p:cTn id="7" dur="500"/>
                                        <p:tgtEl>
                                          <p:spTgt spid="245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584"/>
                                        </p:tgtEl>
                                        <p:attrNameLst>
                                          <p:attrName>style.visibility</p:attrName>
                                        </p:attrNameLst>
                                      </p:cBhvr>
                                      <p:to>
                                        <p:strVal val="visible"/>
                                      </p:to>
                                    </p:set>
                                    <p:animEffect transition="in" filter="wipe(left)">
                                      <p:cBhvr>
                                        <p:cTn id="12" dur="500"/>
                                        <p:tgtEl>
                                          <p:spTgt spid="245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588"/>
                                        </p:tgtEl>
                                        <p:attrNameLst>
                                          <p:attrName>style.visibility</p:attrName>
                                        </p:attrNameLst>
                                      </p:cBhvr>
                                      <p:to>
                                        <p:strVal val="visible"/>
                                      </p:to>
                                    </p:set>
                                    <p:animEffect transition="in" filter="wipe(left)">
                                      <p:cBhvr>
                                        <p:cTn id="17" dur="500"/>
                                        <p:tgtEl>
                                          <p:spTgt spid="245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4585"/>
                                        </p:tgtEl>
                                        <p:attrNameLst>
                                          <p:attrName>style.visibility</p:attrName>
                                        </p:attrNameLst>
                                      </p:cBhvr>
                                      <p:to>
                                        <p:strVal val="visible"/>
                                      </p:to>
                                    </p:set>
                                    <p:animEffect transition="in" filter="wipe(left)">
                                      <p:cBhvr>
                                        <p:cTn id="22" dur="500"/>
                                        <p:tgtEl>
                                          <p:spTgt spid="245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4589"/>
                                        </p:tgtEl>
                                        <p:attrNameLst>
                                          <p:attrName>style.visibility</p:attrName>
                                        </p:attrNameLst>
                                      </p:cBhvr>
                                      <p:to>
                                        <p:strVal val="visible"/>
                                      </p:to>
                                    </p:set>
                                    <p:animEffect transition="in" filter="wipe(left)">
                                      <p:cBhvr>
                                        <p:cTn id="27" dur="500"/>
                                        <p:tgtEl>
                                          <p:spTgt spid="245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4590"/>
                                        </p:tgtEl>
                                        <p:attrNameLst>
                                          <p:attrName>style.visibility</p:attrName>
                                        </p:attrNameLst>
                                      </p:cBhvr>
                                      <p:to>
                                        <p:strVal val="visible"/>
                                      </p:to>
                                    </p:set>
                                    <p:animEffect transition="in" filter="wipe(left)">
                                      <p:cBhvr>
                                        <p:cTn id="32" dur="500"/>
                                        <p:tgtEl>
                                          <p:spTgt spid="245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4586"/>
                                        </p:tgtEl>
                                        <p:attrNameLst>
                                          <p:attrName>style.visibility</p:attrName>
                                        </p:attrNameLst>
                                      </p:cBhvr>
                                      <p:to>
                                        <p:strVal val="visible"/>
                                      </p:to>
                                    </p:set>
                                    <p:animEffect transition="in" filter="wipe(left)">
                                      <p:cBhvr>
                                        <p:cTn id="37" dur="500"/>
                                        <p:tgtEl>
                                          <p:spTgt spid="2458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4591"/>
                                        </p:tgtEl>
                                        <p:attrNameLst>
                                          <p:attrName>style.visibility</p:attrName>
                                        </p:attrNameLst>
                                      </p:cBhvr>
                                      <p:to>
                                        <p:strVal val="visible"/>
                                      </p:to>
                                    </p:set>
                                    <p:animEffect transition="in" filter="wipe(left)">
                                      <p:cBhvr>
                                        <p:cTn id="42" dur="500"/>
                                        <p:tgtEl>
                                          <p:spTgt spid="2459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4593"/>
                                        </p:tgtEl>
                                        <p:attrNameLst>
                                          <p:attrName>style.visibility</p:attrName>
                                        </p:attrNameLst>
                                      </p:cBhvr>
                                      <p:to>
                                        <p:strVal val="visible"/>
                                      </p:to>
                                    </p:set>
                                    <p:animEffect transition="in" filter="wipe(left)">
                                      <p:cBhvr>
                                        <p:cTn id="47" dur="500"/>
                                        <p:tgtEl>
                                          <p:spTgt spid="2459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4592"/>
                                        </p:tgtEl>
                                        <p:attrNameLst>
                                          <p:attrName>style.visibility</p:attrName>
                                        </p:attrNameLst>
                                      </p:cBhvr>
                                      <p:to>
                                        <p:strVal val="visible"/>
                                      </p:to>
                                    </p:set>
                                    <p:animEffect transition="in" filter="wipe(left)">
                                      <p:cBhvr>
                                        <p:cTn id="52" dur="500"/>
                                        <p:tgtEl>
                                          <p:spTgt spid="2459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4594"/>
                                        </p:tgtEl>
                                        <p:attrNameLst>
                                          <p:attrName>style.visibility</p:attrName>
                                        </p:attrNameLst>
                                      </p:cBhvr>
                                      <p:to>
                                        <p:strVal val="visible"/>
                                      </p:to>
                                    </p:set>
                                    <p:animEffect transition="in" filter="wipe(left)">
                                      <p:cBhvr>
                                        <p:cTn id="57" dur="500"/>
                                        <p:tgtEl>
                                          <p:spTgt spid="24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noChangeAspect="1"/>
          </p:cNvGraphicFramePr>
          <p:nvPr/>
        </p:nvGraphicFramePr>
        <p:xfrm>
          <a:off x="3000375" y="765175"/>
          <a:ext cx="3671888" cy="935038"/>
        </p:xfrm>
        <a:graphic>
          <a:graphicData uri="http://schemas.openxmlformats.org/presentationml/2006/ole">
            <mc:AlternateContent xmlns:mc="http://schemas.openxmlformats.org/markup-compatibility/2006">
              <mc:Choice xmlns:v="urn:schemas-microsoft-com:vml" Requires="v">
                <p:oleObj spid="_x0000_s18443" name="Equation" r:id="rId3" imgW="1320227" imgH="418918" progId="Equation.DSMT4">
                  <p:embed/>
                </p:oleObj>
              </mc:Choice>
              <mc:Fallback>
                <p:oleObj name="Equation" r:id="rId3" imgW="1320227" imgH="418918" progId="Equation.DSMT4">
                  <p:embed/>
                  <p:pic>
                    <p:nvPicPr>
                      <p:cNvPr id="1536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75" y="765175"/>
                        <a:ext cx="3671888"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7" name="Object 3"/>
          <p:cNvGraphicFramePr>
            <a:graphicFrameLocks noChangeAspect="1"/>
          </p:cNvGraphicFramePr>
          <p:nvPr/>
        </p:nvGraphicFramePr>
        <p:xfrm>
          <a:off x="3792538" y="1916113"/>
          <a:ext cx="2374900" cy="792162"/>
        </p:xfrm>
        <a:graphic>
          <a:graphicData uri="http://schemas.openxmlformats.org/presentationml/2006/ole">
            <mc:AlternateContent xmlns:mc="http://schemas.openxmlformats.org/markup-compatibility/2006">
              <mc:Choice xmlns:v="urn:schemas-microsoft-com:vml" Requires="v">
                <p:oleObj spid="_x0000_s18444" name="Equation" r:id="rId5" imgW="942930" imgH="352494" progId="Equation.DSMT4">
                  <p:embed/>
                </p:oleObj>
              </mc:Choice>
              <mc:Fallback>
                <p:oleObj name="Equation" r:id="rId5" imgW="942930" imgH="352494" progId="Equation.DSMT4">
                  <p:embed/>
                  <p:pic>
                    <p:nvPicPr>
                      <p:cNvPr id="2560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538" y="1916113"/>
                        <a:ext cx="23749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8" name="Object 4"/>
          <p:cNvGraphicFramePr>
            <a:graphicFrameLocks noChangeAspect="1"/>
          </p:cNvGraphicFramePr>
          <p:nvPr/>
        </p:nvGraphicFramePr>
        <p:xfrm>
          <a:off x="7118350" y="781050"/>
          <a:ext cx="1435100" cy="927100"/>
        </p:xfrm>
        <a:graphic>
          <a:graphicData uri="http://schemas.openxmlformats.org/presentationml/2006/ole">
            <mc:AlternateContent xmlns:mc="http://schemas.openxmlformats.org/markup-compatibility/2006">
              <mc:Choice xmlns:v="urn:schemas-microsoft-com:vml" Requires="v">
                <p:oleObj spid="_x0000_s18445" name="Equation" r:id="rId7" imgW="1435100" imgH="927100" progId="Equation.DSMT4">
                  <p:embed/>
                </p:oleObj>
              </mc:Choice>
              <mc:Fallback>
                <p:oleObj name="Equation" r:id="rId7" imgW="1435100" imgH="927100" progId="Equation.DSMT4">
                  <p:embed/>
                  <p:pic>
                    <p:nvPicPr>
                      <p:cNvPr id="2560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18350" y="781050"/>
                        <a:ext cx="14351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5" name="Object 5"/>
          <p:cNvGraphicFramePr>
            <a:graphicFrameLocks noChangeAspect="1"/>
          </p:cNvGraphicFramePr>
          <p:nvPr/>
        </p:nvGraphicFramePr>
        <p:xfrm>
          <a:off x="2451100" y="1073151"/>
          <a:ext cx="292100" cy="339725"/>
        </p:xfrm>
        <a:graphic>
          <a:graphicData uri="http://schemas.openxmlformats.org/presentationml/2006/ole">
            <mc:AlternateContent xmlns:mc="http://schemas.openxmlformats.org/markup-compatibility/2006">
              <mc:Choice xmlns:v="urn:schemas-microsoft-com:vml" Requires="v">
                <p:oleObj spid="_x0000_s18446" name="公式" r:id="rId9" imgW="291973" imgH="355446" progId="Equation.3">
                  <p:embed/>
                </p:oleObj>
              </mc:Choice>
              <mc:Fallback>
                <p:oleObj name="公式" r:id="rId9" imgW="291973" imgH="355446" progId="Equation.3">
                  <p:embed/>
                  <p:pic>
                    <p:nvPicPr>
                      <p:cNvPr id="15365"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51100" y="1073151"/>
                        <a:ext cx="2921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12" name="Object 6"/>
          <p:cNvGraphicFramePr>
            <a:graphicFrameLocks noChangeAspect="1"/>
          </p:cNvGraphicFramePr>
          <p:nvPr/>
        </p:nvGraphicFramePr>
        <p:xfrm>
          <a:off x="8688388" y="836613"/>
          <a:ext cx="1511300" cy="576262"/>
        </p:xfrm>
        <a:graphic>
          <a:graphicData uri="http://schemas.openxmlformats.org/presentationml/2006/ole">
            <mc:AlternateContent xmlns:mc="http://schemas.openxmlformats.org/markup-compatibility/2006">
              <mc:Choice xmlns:v="urn:schemas-microsoft-com:vml" Requires="v">
                <p:oleObj spid="_x0000_s18447" name="Equation" r:id="rId11" imgW="710891" imgH="241195" progId="Equation.DSMT4">
                  <p:embed/>
                </p:oleObj>
              </mc:Choice>
              <mc:Fallback>
                <p:oleObj name="Equation" r:id="rId11" imgW="710891" imgH="241195" progId="Equation.DSMT4">
                  <p:embed/>
                  <p:pic>
                    <p:nvPicPr>
                      <p:cNvPr id="25612"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88388" y="836613"/>
                        <a:ext cx="15113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13" name="Object 7"/>
          <p:cNvGraphicFramePr>
            <a:graphicFrameLocks noChangeAspect="1"/>
          </p:cNvGraphicFramePr>
          <p:nvPr/>
        </p:nvGraphicFramePr>
        <p:xfrm>
          <a:off x="2428875" y="2146300"/>
          <a:ext cx="736600" cy="393700"/>
        </p:xfrm>
        <a:graphic>
          <a:graphicData uri="http://schemas.openxmlformats.org/presentationml/2006/ole">
            <mc:AlternateContent xmlns:mc="http://schemas.openxmlformats.org/markup-compatibility/2006">
              <mc:Choice xmlns:v="urn:schemas-microsoft-com:vml" Requires="v">
                <p:oleObj spid="_x0000_s18448" name="公式" r:id="rId13" imgW="736280" imgH="393529" progId="Equation.3">
                  <p:embed/>
                </p:oleObj>
              </mc:Choice>
              <mc:Fallback>
                <p:oleObj name="公式" r:id="rId13" imgW="736280" imgH="393529" progId="Equation.3">
                  <p:embed/>
                  <p:pic>
                    <p:nvPicPr>
                      <p:cNvPr id="25613"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28875" y="2146300"/>
                        <a:ext cx="7366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14" name="Object 8"/>
          <p:cNvGraphicFramePr>
            <a:graphicFrameLocks noChangeAspect="1"/>
          </p:cNvGraphicFramePr>
          <p:nvPr/>
        </p:nvGraphicFramePr>
        <p:xfrm>
          <a:off x="3216275" y="2133600"/>
          <a:ext cx="546100" cy="317500"/>
        </p:xfrm>
        <a:graphic>
          <a:graphicData uri="http://schemas.openxmlformats.org/presentationml/2006/ole">
            <mc:AlternateContent xmlns:mc="http://schemas.openxmlformats.org/markup-compatibility/2006">
              <mc:Choice xmlns:v="urn:schemas-microsoft-com:vml" Requires="v">
                <p:oleObj spid="_x0000_s18449" name="公式" r:id="rId15" imgW="545626" imgH="317225" progId="Equation.3">
                  <p:embed/>
                </p:oleObj>
              </mc:Choice>
              <mc:Fallback>
                <p:oleObj name="公式" r:id="rId15" imgW="545626" imgH="317225" progId="Equation.3">
                  <p:embed/>
                  <p:pic>
                    <p:nvPicPr>
                      <p:cNvPr id="25614"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16275" y="2133600"/>
                        <a:ext cx="5461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15" name="Object 9"/>
          <p:cNvGraphicFramePr>
            <a:graphicFrameLocks noChangeAspect="1"/>
          </p:cNvGraphicFramePr>
          <p:nvPr/>
        </p:nvGraphicFramePr>
        <p:xfrm>
          <a:off x="2495550" y="3284539"/>
          <a:ext cx="3671888" cy="865187"/>
        </p:xfrm>
        <a:graphic>
          <a:graphicData uri="http://schemas.openxmlformats.org/presentationml/2006/ole">
            <mc:AlternateContent xmlns:mc="http://schemas.openxmlformats.org/markup-compatibility/2006">
              <mc:Choice xmlns:v="urn:schemas-microsoft-com:vml" Requires="v">
                <p:oleObj spid="_x0000_s18450" name="Equation" r:id="rId17" imgW="1228873" imgH="352494" progId="Equation.DSMT4">
                  <p:embed/>
                </p:oleObj>
              </mc:Choice>
              <mc:Fallback>
                <p:oleObj name="Equation" r:id="rId17" imgW="1228873" imgH="352494" progId="Equation.DSMT4">
                  <p:embed/>
                  <p:pic>
                    <p:nvPicPr>
                      <p:cNvPr id="25615"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95550" y="3284539"/>
                        <a:ext cx="3671888"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16" name="Text Box 16"/>
          <p:cNvSpPr txBox="1">
            <a:spLocks noChangeArrowheads="1"/>
          </p:cNvSpPr>
          <p:nvPr/>
        </p:nvSpPr>
        <p:spPr bwMode="auto">
          <a:xfrm>
            <a:off x="2355850" y="2708276"/>
            <a:ext cx="4654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50000"/>
              </a:spcBef>
              <a:spcAft>
                <a:spcPct val="0"/>
              </a:spcAft>
            </a:pPr>
            <a:r>
              <a:rPr kumimoji="1" lang="zh-CN" altLang="en-US" sz="2800" b="0">
                <a:solidFill>
                  <a:srgbClr val="4E3B30"/>
                </a:solidFill>
              </a:rPr>
              <a:t>右边检验问题的拒绝域为</a:t>
            </a:r>
          </a:p>
        </p:txBody>
      </p:sp>
      <p:graphicFrame>
        <p:nvGraphicFramePr>
          <p:cNvPr id="25617" name="Object 10"/>
          <p:cNvGraphicFramePr>
            <a:graphicFrameLocks noChangeAspect="1"/>
          </p:cNvGraphicFramePr>
          <p:nvPr/>
        </p:nvGraphicFramePr>
        <p:xfrm>
          <a:off x="2424114" y="4292601"/>
          <a:ext cx="4103687" cy="936625"/>
        </p:xfrm>
        <a:graphic>
          <a:graphicData uri="http://schemas.openxmlformats.org/presentationml/2006/ole">
            <mc:AlternateContent xmlns:mc="http://schemas.openxmlformats.org/markup-compatibility/2006">
              <mc:Choice xmlns:v="urn:schemas-microsoft-com:vml" Requires="v">
                <p:oleObj spid="_x0000_s18451" name="Equation" r:id="rId19" imgW="1800380" imgH="390397" progId="Equation.DSMT4">
                  <p:embed/>
                </p:oleObj>
              </mc:Choice>
              <mc:Fallback>
                <p:oleObj name="Equation" r:id="rId19" imgW="1800380" imgH="390397" progId="Equation.DSMT4">
                  <p:embed/>
                  <p:pic>
                    <p:nvPicPr>
                      <p:cNvPr id="25617"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24114" y="4292601"/>
                        <a:ext cx="4103687" cy="936625"/>
                      </a:xfrm>
                      <a:prstGeom prst="rect">
                        <a:avLst/>
                      </a:prstGeom>
                      <a:solidFill>
                        <a:srgbClr val="FFCCFF"/>
                      </a:solidFill>
                      <a:ln w="38100" cmpd="dbl">
                        <a:solidFill>
                          <a:srgbClr val="0099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07976632"/>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608"/>
                                        </p:tgtEl>
                                        <p:attrNameLst>
                                          <p:attrName>style.visibility</p:attrName>
                                        </p:attrNameLst>
                                      </p:cBhvr>
                                      <p:to>
                                        <p:strVal val="visible"/>
                                      </p:to>
                                    </p:set>
                                    <p:animEffect transition="in" filter="wipe(left)">
                                      <p:cBhvr>
                                        <p:cTn id="7" dur="500"/>
                                        <p:tgtEl>
                                          <p:spTgt spid="256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612"/>
                                        </p:tgtEl>
                                        <p:attrNameLst>
                                          <p:attrName>style.visibility</p:attrName>
                                        </p:attrNameLst>
                                      </p:cBhvr>
                                      <p:to>
                                        <p:strVal val="visible"/>
                                      </p:to>
                                    </p:set>
                                    <p:animEffect transition="in" filter="wipe(left)">
                                      <p:cBhvr>
                                        <p:cTn id="12" dur="500"/>
                                        <p:tgtEl>
                                          <p:spTgt spid="256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613"/>
                                        </p:tgtEl>
                                        <p:attrNameLst>
                                          <p:attrName>style.visibility</p:attrName>
                                        </p:attrNameLst>
                                      </p:cBhvr>
                                      <p:to>
                                        <p:strVal val="visible"/>
                                      </p:to>
                                    </p:set>
                                    <p:animEffect transition="in" filter="wipe(left)">
                                      <p:cBhvr>
                                        <p:cTn id="17" dur="500"/>
                                        <p:tgtEl>
                                          <p:spTgt spid="256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5614"/>
                                        </p:tgtEl>
                                        <p:attrNameLst>
                                          <p:attrName>style.visibility</p:attrName>
                                        </p:attrNameLst>
                                      </p:cBhvr>
                                      <p:to>
                                        <p:strVal val="visible"/>
                                      </p:to>
                                    </p:set>
                                    <p:animEffect transition="in" filter="wipe(left)">
                                      <p:cBhvr>
                                        <p:cTn id="22" dur="500"/>
                                        <p:tgtEl>
                                          <p:spTgt spid="256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5607"/>
                                        </p:tgtEl>
                                        <p:attrNameLst>
                                          <p:attrName>style.visibility</p:attrName>
                                        </p:attrNameLst>
                                      </p:cBhvr>
                                      <p:to>
                                        <p:strVal val="visible"/>
                                      </p:to>
                                    </p:set>
                                    <p:animEffect transition="in" filter="wipe(left)">
                                      <p:cBhvr>
                                        <p:cTn id="27" dur="500"/>
                                        <p:tgtEl>
                                          <p:spTgt spid="256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616"/>
                                        </p:tgtEl>
                                        <p:attrNameLst>
                                          <p:attrName>style.visibility</p:attrName>
                                        </p:attrNameLst>
                                      </p:cBhvr>
                                      <p:to>
                                        <p:strVal val="visible"/>
                                      </p:to>
                                    </p:set>
                                    <p:animEffect transition="in" filter="wipe(left)">
                                      <p:cBhvr>
                                        <p:cTn id="32" dur="500"/>
                                        <p:tgtEl>
                                          <p:spTgt spid="256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5615"/>
                                        </p:tgtEl>
                                        <p:attrNameLst>
                                          <p:attrName>style.visibility</p:attrName>
                                        </p:attrNameLst>
                                      </p:cBhvr>
                                      <p:to>
                                        <p:strVal val="visible"/>
                                      </p:to>
                                    </p:set>
                                    <p:animEffect transition="in" filter="wipe(left)">
                                      <p:cBhvr>
                                        <p:cTn id="37" dur="500"/>
                                        <p:tgtEl>
                                          <p:spTgt spid="256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5617"/>
                                        </p:tgtEl>
                                        <p:attrNameLst>
                                          <p:attrName>style.visibility</p:attrName>
                                        </p:attrNameLst>
                                      </p:cBhvr>
                                      <p:to>
                                        <p:strVal val="visible"/>
                                      </p:to>
                                    </p:set>
                                    <p:animEffect transition="in" filter="wipe(left)">
                                      <p:cBhvr>
                                        <p:cTn id="42" dur="500"/>
                                        <p:tgtEl>
                                          <p:spTgt spid="25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6"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8"/>
          <p:cNvSpPr>
            <a:spLocks noChangeArrowheads="1"/>
          </p:cNvSpPr>
          <p:nvPr/>
        </p:nvSpPr>
        <p:spPr bwMode="auto">
          <a:xfrm>
            <a:off x="2855913" y="2492375"/>
            <a:ext cx="18716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r>
              <a:rPr kumimoji="1" lang="zh-CN" altLang="en-US">
                <a:solidFill>
                  <a:srgbClr val="4E3B30"/>
                </a:solidFill>
              </a:rPr>
              <a:t>拒绝域为</a:t>
            </a:r>
          </a:p>
        </p:txBody>
      </p:sp>
      <p:graphicFrame>
        <p:nvGraphicFramePr>
          <p:cNvPr id="27657" name="Object 2"/>
          <p:cNvGraphicFramePr>
            <a:graphicFrameLocks noChangeAspect="1"/>
          </p:cNvGraphicFramePr>
          <p:nvPr/>
        </p:nvGraphicFramePr>
        <p:xfrm>
          <a:off x="4872038" y="2205038"/>
          <a:ext cx="3744912" cy="1079500"/>
        </p:xfrm>
        <a:graphic>
          <a:graphicData uri="http://schemas.openxmlformats.org/presentationml/2006/ole">
            <mc:AlternateContent xmlns:mc="http://schemas.openxmlformats.org/markup-compatibility/2006">
              <mc:Choice xmlns:v="urn:schemas-microsoft-com:vml" Requires="v">
                <p:oleObj spid="_x0000_s19461" name="Equation" r:id="rId3" imgW="1543183" imgH="390397" progId="Equation.DSMT4">
                  <p:embed/>
                </p:oleObj>
              </mc:Choice>
              <mc:Fallback>
                <p:oleObj name="Equation" r:id="rId3" imgW="1543183" imgH="390397" progId="Equation.DSMT4">
                  <p:embed/>
                  <p:pic>
                    <p:nvPicPr>
                      <p:cNvPr id="2765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2038" y="2205038"/>
                        <a:ext cx="3744912" cy="1079500"/>
                      </a:xfrm>
                      <a:prstGeom prst="rect">
                        <a:avLst/>
                      </a:prstGeom>
                      <a:solidFill>
                        <a:srgbClr val="FFCCFF"/>
                      </a:solidFill>
                      <a:ln w="38100" cmpd="dbl">
                        <a:solidFill>
                          <a:srgbClr val="0099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8" name="Object 3"/>
          <p:cNvGraphicFramePr>
            <a:graphicFrameLocks noChangeAspect="1"/>
          </p:cNvGraphicFramePr>
          <p:nvPr/>
        </p:nvGraphicFramePr>
        <p:xfrm>
          <a:off x="3143251" y="3621089"/>
          <a:ext cx="4537075" cy="528637"/>
        </p:xfrm>
        <a:graphic>
          <a:graphicData uri="http://schemas.openxmlformats.org/presentationml/2006/ole">
            <mc:AlternateContent xmlns:mc="http://schemas.openxmlformats.org/markup-compatibility/2006">
              <mc:Choice xmlns:v="urn:schemas-microsoft-com:vml" Requires="v">
                <p:oleObj spid="_x0000_s19462" name="Equation" r:id="rId5" imgW="1930400" imgH="228600" progId="Equation.DSMT4">
                  <p:embed/>
                </p:oleObj>
              </mc:Choice>
              <mc:Fallback>
                <p:oleObj name="Equation" r:id="rId5" imgW="1930400" imgH="228600" progId="Equation.DSMT4">
                  <p:embed/>
                  <p:pic>
                    <p:nvPicPr>
                      <p:cNvPr id="27658"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51" y="3621089"/>
                        <a:ext cx="4537075" cy="52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18"/>
          <p:cNvSpPr txBox="1">
            <a:spLocks noChangeArrowheads="1"/>
          </p:cNvSpPr>
          <p:nvPr/>
        </p:nvSpPr>
        <p:spPr bwMode="auto">
          <a:xfrm>
            <a:off x="2328863" y="549275"/>
            <a:ext cx="46545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50000"/>
              </a:spcBef>
              <a:spcAft>
                <a:spcPct val="0"/>
              </a:spcAft>
            </a:pPr>
            <a:r>
              <a:rPr kumimoji="1" lang="zh-CN" altLang="en-US" sz="2800">
                <a:solidFill>
                  <a:srgbClr val="4E3B30"/>
                </a:solidFill>
                <a:latin typeface="楷体_GB2312" pitchFamily="49" charset="-122"/>
              </a:rPr>
              <a:t>同理关于</a:t>
            </a:r>
            <a:r>
              <a:rPr kumimoji="1" lang="en-US" altLang="zh-CN" sz="2800">
                <a:solidFill>
                  <a:srgbClr val="4E3B30"/>
                </a:solidFill>
                <a:latin typeface="楷体_GB2312" pitchFamily="49" charset="-122"/>
              </a:rPr>
              <a:t>(3)</a:t>
            </a:r>
            <a:r>
              <a:rPr kumimoji="1" lang="zh-CN" altLang="en-US" sz="2800">
                <a:solidFill>
                  <a:srgbClr val="4E3B30"/>
                </a:solidFill>
                <a:latin typeface="楷体_GB2312" pitchFamily="49" charset="-122"/>
              </a:rPr>
              <a:t>检验问题</a:t>
            </a:r>
            <a:r>
              <a:rPr kumimoji="1" lang="en-US" altLang="zh-CN" sz="2800">
                <a:solidFill>
                  <a:srgbClr val="4E3B30"/>
                </a:solidFill>
                <a:latin typeface="楷体_GB2312" pitchFamily="49" charset="-122"/>
              </a:rPr>
              <a:t>:</a:t>
            </a:r>
          </a:p>
        </p:txBody>
      </p:sp>
      <p:graphicFrame>
        <p:nvGraphicFramePr>
          <p:cNvPr id="80900" name="Object 4"/>
          <p:cNvGraphicFramePr>
            <a:graphicFrameLocks noChangeAspect="1"/>
          </p:cNvGraphicFramePr>
          <p:nvPr/>
        </p:nvGraphicFramePr>
        <p:xfrm>
          <a:off x="2495551" y="1412875"/>
          <a:ext cx="3960813" cy="623888"/>
        </p:xfrm>
        <a:graphic>
          <a:graphicData uri="http://schemas.openxmlformats.org/presentationml/2006/ole">
            <mc:AlternateContent xmlns:mc="http://schemas.openxmlformats.org/markup-compatibility/2006">
              <mc:Choice xmlns:v="urn:schemas-microsoft-com:vml" Requires="v">
                <p:oleObj spid="_x0000_s19463" name="Equation" r:id="rId7" imgW="1981175" imgH="171320" progId="Equation.DSMT4">
                  <p:embed/>
                </p:oleObj>
              </mc:Choice>
              <mc:Fallback>
                <p:oleObj name="Equation" r:id="rId7" imgW="1981175" imgH="171320" progId="Equation.DSMT4">
                  <p:embed/>
                  <p:pic>
                    <p:nvPicPr>
                      <p:cNvPr id="8090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5551" y="1412875"/>
                        <a:ext cx="3960813" cy="62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3130275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80900"/>
                                        </p:tgtEl>
                                        <p:attrNameLst>
                                          <p:attrName>style.visibility</p:attrName>
                                        </p:attrNameLst>
                                      </p:cBhvr>
                                      <p:to>
                                        <p:strVal val="visible"/>
                                      </p:to>
                                    </p:set>
                                    <p:animEffect transition="in" filter="wipe(left)">
                                      <p:cBhvr>
                                        <p:cTn id="11" dur="500"/>
                                        <p:tgtEl>
                                          <p:spTgt spid="8090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4037"/>
                                        </p:tgtEl>
                                        <p:attrNameLst>
                                          <p:attrName>style.visibility</p:attrName>
                                        </p:attrNameLst>
                                      </p:cBhvr>
                                      <p:to>
                                        <p:strVal val="visible"/>
                                      </p:to>
                                    </p:set>
                                    <p:animEffect transition="in" filter="blinds(horizontal)">
                                      <p:cBhvr>
                                        <p:cTn id="16" dur="500"/>
                                        <p:tgtEl>
                                          <p:spTgt spid="4403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7657"/>
                                        </p:tgtEl>
                                        <p:attrNameLst>
                                          <p:attrName>style.visibility</p:attrName>
                                        </p:attrNameLst>
                                      </p:cBhvr>
                                      <p:to>
                                        <p:strVal val="visible"/>
                                      </p:to>
                                    </p:set>
                                    <p:animEffect transition="in" filter="wipe(left)">
                                      <p:cBhvr>
                                        <p:cTn id="21" dur="500"/>
                                        <p:tgtEl>
                                          <p:spTgt spid="2765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7658"/>
                                        </p:tgtEl>
                                        <p:attrNameLst>
                                          <p:attrName>style.visibility</p:attrName>
                                        </p:attrNameLst>
                                      </p:cBhvr>
                                      <p:to>
                                        <p:strVal val="visible"/>
                                      </p:to>
                                    </p:set>
                                    <p:animEffect transition="in" filter="wipe(left)">
                                      <p:cBhvr>
                                        <p:cTn id="26" dur="500"/>
                                        <p:tgtEl>
                                          <p:spTgt spid="27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p:bldP spid="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fld id="{277C7A24-0627-47EC-B133-830A85C8D2E0}" type="slidenum">
              <a:rPr lang="en-US" altLang="zh-CN" sz="1200">
                <a:solidFill>
                  <a:srgbClr val="D38E27"/>
                </a:solidFill>
              </a:rPr>
              <a:pPr fontAlgn="base">
                <a:spcBef>
                  <a:spcPct val="0"/>
                </a:spcBef>
                <a:spcAft>
                  <a:spcPct val="0"/>
                </a:spcAft>
              </a:pPr>
              <a:t>3</a:t>
            </a:fld>
            <a:endParaRPr lang="en-US" altLang="zh-CN" sz="1200">
              <a:solidFill>
                <a:srgbClr val="D38E27"/>
              </a:solidFill>
            </a:endParaRPr>
          </a:p>
        </p:txBody>
      </p:sp>
      <p:sp>
        <p:nvSpPr>
          <p:cNvPr id="415746" name="Rectangle 2"/>
          <p:cNvSpPr>
            <a:spLocks noGrp="1" noRot="1" noChangeArrowheads="1"/>
          </p:cNvSpPr>
          <p:nvPr>
            <p:ph type="title"/>
          </p:nvPr>
        </p:nvSpPr>
        <p:spPr>
          <a:xfrm>
            <a:off x="2351584" y="0"/>
            <a:ext cx="7920880" cy="1196752"/>
          </a:xfrm>
        </p:spPr>
        <p:txBody>
          <a:bodyPr/>
          <a:lstStyle/>
          <a:p>
            <a:pPr>
              <a:defRPr/>
            </a:pPr>
            <a:r>
              <a:rPr lang="en-US" altLang="zh-CN" sz="3200" dirty="0">
                <a:solidFill>
                  <a:srgbClr val="040000"/>
                </a:solidFill>
                <a:latin typeface="楷体_GB2312" pitchFamily="49" charset="-122"/>
                <a:ea typeface="楷体_GB2312" pitchFamily="49" charset="-122"/>
              </a:rPr>
              <a:t>3.2.1</a:t>
            </a:r>
            <a:r>
              <a:rPr lang="zh-CN" altLang="en-US" sz="3200" dirty="0">
                <a:solidFill>
                  <a:srgbClr val="040000"/>
                </a:solidFill>
                <a:latin typeface="楷体_GB2312" pitchFamily="49" charset="-122"/>
                <a:ea typeface="楷体_GB2312" pitchFamily="49" charset="-122"/>
              </a:rPr>
              <a:t>单个总体      均值 </a:t>
            </a:r>
            <a:r>
              <a:rPr lang="zh-CN" altLang="en-US" sz="3200" dirty="0">
                <a:solidFill>
                  <a:srgbClr val="040000"/>
                </a:solidFill>
                <a:latin typeface="楷体_GB2312" pitchFamily="49" charset="-122"/>
                <a:ea typeface="楷体_GB2312" pitchFamily="49" charset="-122"/>
                <a:sym typeface="Math1" pitchFamily="2" charset="2"/>
              </a:rPr>
              <a:t>的检验</a:t>
            </a:r>
          </a:p>
        </p:txBody>
      </p:sp>
      <p:graphicFrame>
        <p:nvGraphicFramePr>
          <p:cNvPr id="12292" name="Object 2"/>
          <p:cNvGraphicFramePr>
            <a:graphicFrameLocks noChangeAspect="1"/>
          </p:cNvGraphicFramePr>
          <p:nvPr/>
        </p:nvGraphicFramePr>
        <p:xfrm>
          <a:off x="4953001" y="357189"/>
          <a:ext cx="1223963" cy="574675"/>
        </p:xfrm>
        <a:graphic>
          <a:graphicData uri="http://schemas.openxmlformats.org/presentationml/2006/ole">
            <mc:AlternateContent xmlns:mc="http://schemas.openxmlformats.org/markup-compatibility/2006">
              <mc:Choice xmlns:v="urn:schemas-microsoft-com:vml" Requires="v">
                <p:oleObj spid="_x0000_s51202" name="Equation" r:id="rId3" imgW="583947" imgH="228501" progId="Equation.DSMT4">
                  <p:embed/>
                </p:oleObj>
              </mc:Choice>
              <mc:Fallback>
                <p:oleObj name="Equation" r:id="rId3" imgW="583947" imgH="228501" progId="Equation.DSMT4">
                  <p:embed/>
                  <p:pic>
                    <p:nvPicPr>
                      <p:cNvPr id="1229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1" y="357189"/>
                        <a:ext cx="1223963"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5748" name="Object 3"/>
          <p:cNvGraphicFramePr>
            <a:graphicFrameLocks noChangeAspect="1"/>
          </p:cNvGraphicFramePr>
          <p:nvPr/>
        </p:nvGraphicFramePr>
        <p:xfrm>
          <a:off x="2566989" y="1052514"/>
          <a:ext cx="6789737" cy="617537"/>
        </p:xfrm>
        <a:graphic>
          <a:graphicData uri="http://schemas.openxmlformats.org/presentationml/2006/ole">
            <mc:AlternateContent xmlns:mc="http://schemas.openxmlformats.org/markup-compatibility/2006">
              <mc:Choice xmlns:v="urn:schemas-microsoft-com:vml" Requires="v">
                <p:oleObj spid="_x0000_s51203" name="Equation" r:id="rId5" imgW="2457367" imgH="171320" progId="Equation.DSMT4">
                  <p:embed/>
                </p:oleObj>
              </mc:Choice>
              <mc:Fallback>
                <p:oleObj name="Equation" r:id="rId5" imgW="2457367" imgH="171320" progId="Equation.DSMT4">
                  <p:embed/>
                  <p:pic>
                    <p:nvPicPr>
                      <p:cNvPr id="415748"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6989" y="1052514"/>
                        <a:ext cx="6789737" cy="617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5749" name="Object 4"/>
          <p:cNvGraphicFramePr>
            <a:graphicFrameLocks noChangeAspect="1"/>
          </p:cNvGraphicFramePr>
          <p:nvPr/>
        </p:nvGraphicFramePr>
        <p:xfrm>
          <a:off x="2452689" y="1571626"/>
          <a:ext cx="7056437" cy="1152525"/>
        </p:xfrm>
        <a:graphic>
          <a:graphicData uri="http://schemas.openxmlformats.org/presentationml/2006/ole">
            <mc:AlternateContent xmlns:mc="http://schemas.openxmlformats.org/markup-compatibility/2006">
              <mc:Choice xmlns:v="urn:schemas-microsoft-com:vml" Requires="v">
                <p:oleObj spid="_x0000_s51204" name="Equation" r:id="rId7" imgW="3267160" imgH="428678" progId="Equation.DSMT4">
                  <p:embed/>
                </p:oleObj>
              </mc:Choice>
              <mc:Fallback>
                <p:oleObj name="Equation" r:id="rId7" imgW="3267160" imgH="428678" progId="Equation.DSMT4">
                  <p:embed/>
                  <p:pic>
                    <p:nvPicPr>
                      <p:cNvPr id="415749"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2689" y="1571626"/>
                        <a:ext cx="7056437"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5750" name="Object 5"/>
          <p:cNvGraphicFramePr>
            <a:graphicFrameLocks noChangeAspect="1"/>
          </p:cNvGraphicFramePr>
          <p:nvPr/>
        </p:nvGraphicFramePr>
        <p:xfrm>
          <a:off x="2595564" y="2643188"/>
          <a:ext cx="7286625" cy="3960812"/>
        </p:xfrm>
        <a:graphic>
          <a:graphicData uri="http://schemas.openxmlformats.org/presentationml/2006/ole">
            <mc:AlternateContent xmlns:mc="http://schemas.openxmlformats.org/markup-compatibility/2006">
              <mc:Choice xmlns:v="urn:schemas-microsoft-com:vml" Requires="v">
                <p:oleObj spid="_x0000_s51205" name="Equation" r:id="rId9" imgW="2921000" imgH="1689100" progId="Equation.DSMT4">
                  <p:embed/>
                </p:oleObj>
              </mc:Choice>
              <mc:Fallback>
                <p:oleObj name="Equation" r:id="rId9" imgW="2921000" imgH="1689100" progId="Equation.DSMT4">
                  <p:embed/>
                  <p:pic>
                    <p:nvPicPr>
                      <p:cNvPr id="41575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5564" y="2643188"/>
                        <a:ext cx="7286625" cy="3960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6" name="Object 6"/>
          <p:cNvGraphicFramePr>
            <a:graphicFrameLocks noChangeAspect="1"/>
          </p:cNvGraphicFramePr>
          <p:nvPr/>
        </p:nvGraphicFramePr>
        <p:xfrm>
          <a:off x="7032625" y="404814"/>
          <a:ext cx="433388" cy="447675"/>
        </p:xfrm>
        <a:graphic>
          <a:graphicData uri="http://schemas.openxmlformats.org/presentationml/2006/ole">
            <mc:AlternateContent xmlns:mc="http://schemas.openxmlformats.org/markup-compatibility/2006">
              <mc:Choice xmlns:v="urn:schemas-microsoft-com:vml" Requires="v">
                <p:oleObj spid="_x0000_s51206" name="Equation" r:id="rId11" imgW="126835" imgH="139518" progId="Equation.DSMT4">
                  <p:embed/>
                </p:oleObj>
              </mc:Choice>
              <mc:Fallback>
                <p:oleObj name="Equation" r:id="rId11" imgW="126835" imgH="139518" progId="Equation.DSMT4">
                  <p:embed/>
                  <p:pic>
                    <p:nvPicPr>
                      <p:cNvPr id="12296"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32625" y="404814"/>
                        <a:ext cx="433388"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12607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5748"/>
                                        </p:tgtEl>
                                        <p:attrNameLst>
                                          <p:attrName>style.visibility</p:attrName>
                                        </p:attrNameLst>
                                      </p:cBhvr>
                                      <p:to>
                                        <p:strVal val="visible"/>
                                      </p:to>
                                    </p:set>
                                    <p:animEffect transition="in" filter="wipe(left)">
                                      <p:cBhvr>
                                        <p:cTn id="7" dur="500"/>
                                        <p:tgtEl>
                                          <p:spTgt spid="4157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5749"/>
                                        </p:tgtEl>
                                        <p:attrNameLst>
                                          <p:attrName>style.visibility</p:attrName>
                                        </p:attrNameLst>
                                      </p:cBhvr>
                                      <p:to>
                                        <p:strVal val="visible"/>
                                      </p:to>
                                    </p:set>
                                    <p:animEffect transition="in" filter="wipe(left)">
                                      <p:cBhvr>
                                        <p:cTn id="12" dur="500"/>
                                        <p:tgtEl>
                                          <p:spTgt spid="4157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5750"/>
                                        </p:tgtEl>
                                        <p:attrNameLst>
                                          <p:attrName>style.visibility</p:attrName>
                                        </p:attrNameLst>
                                      </p:cBhvr>
                                      <p:to>
                                        <p:strVal val="visible"/>
                                      </p:to>
                                    </p:set>
                                    <p:animEffect transition="in" filter="wipe(left)">
                                      <p:cBhvr>
                                        <p:cTn id="17" dur="500"/>
                                        <p:tgtEl>
                                          <p:spTgt spid="415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81" name="Object 2"/>
          <p:cNvGraphicFramePr>
            <a:graphicFrameLocks noChangeAspect="1"/>
          </p:cNvGraphicFramePr>
          <p:nvPr/>
        </p:nvGraphicFramePr>
        <p:xfrm>
          <a:off x="2057400" y="4241800"/>
          <a:ext cx="2209800" cy="406400"/>
        </p:xfrm>
        <a:graphic>
          <a:graphicData uri="http://schemas.openxmlformats.org/presentationml/2006/ole">
            <mc:AlternateContent xmlns:mc="http://schemas.openxmlformats.org/markup-compatibility/2006">
              <mc:Choice xmlns:v="urn:schemas-microsoft-com:vml" Requires="v">
                <p:oleObj spid="_x0000_s20485" name="公式" r:id="rId3" imgW="2209800" imgH="406400" progId="Equation.3">
                  <p:embed/>
                </p:oleObj>
              </mc:Choice>
              <mc:Fallback>
                <p:oleObj name="公式" r:id="rId3" imgW="2209800" imgH="406400" progId="Equation.3">
                  <p:embed/>
                  <p:pic>
                    <p:nvPicPr>
                      <p:cNvPr id="718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241800"/>
                        <a:ext cx="2209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1" name="Text Box 14"/>
          <p:cNvSpPr txBox="1">
            <a:spLocks noChangeArrowheads="1"/>
          </p:cNvSpPr>
          <p:nvPr/>
        </p:nvSpPr>
        <p:spPr bwMode="auto">
          <a:xfrm>
            <a:off x="2381250" y="609600"/>
            <a:ext cx="5467350"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lnSpc>
                <a:spcPct val="120000"/>
              </a:lnSpc>
              <a:spcBef>
                <a:spcPct val="50000"/>
              </a:spcBef>
              <a:spcAft>
                <a:spcPct val="0"/>
              </a:spcAft>
            </a:pPr>
            <a:r>
              <a:rPr kumimoji="1" lang="zh-CN" altLang="en-US" sz="2800">
                <a:solidFill>
                  <a:srgbClr val="4E3B30"/>
                </a:solidFill>
              </a:rPr>
              <a:t>例</a:t>
            </a:r>
            <a:r>
              <a:rPr kumimoji="1" lang="en-US" altLang="zh-CN" sz="2800">
                <a:solidFill>
                  <a:srgbClr val="4E3B30"/>
                </a:solidFill>
              </a:rPr>
              <a:t>1   </a:t>
            </a:r>
            <a:r>
              <a:rPr kumimoji="1" lang="zh-CN" altLang="en-US" sz="2800">
                <a:solidFill>
                  <a:srgbClr val="4E3B30"/>
                </a:solidFill>
              </a:rPr>
              <a:t>某厂生产的某种型号的</a:t>
            </a:r>
            <a:r>
              <a:rPr kumimoji="1" lang="zh-CN" altLang="en-US">
                <a:solidFill>
                  <a:srgbClr val="4E3B30"/>
                </a:solidFill>
              </a:rPr>
              <a:t>电池</a:t>
            </a:r>
            <a:r>
              <a:rPr kumimoji="1" lang="en-US" altLang="zh-CN">
                <a:solidFill>
                  <a:srgbClr val="4E3B30"/>
                </a:solidFill>
              </a:rPr>
              <a:t>, </a:t>
            </a:r>
            <a:endParaRPr kumimoji="1" lang="en-US" altLang="zh-CN">
              <a:solidFill>
                <a:srgbClr val="4E3B30"/>
              </a:solidFill>
              <a:sym typeface="Math1" pitchFamily="2" charset="2"/>
            </a:endParaRPr>
          </a:p>
        </p:txBody>
      </p:sp>
      <p:graphicFrame>
        <p:nvGraphicFramePr>
          <p:cNvPr id="7183" name="Object 3"/>
          <p:cNvGraphicFramePr>
            <a:graphicFrameLocks noChangeAspect="1"/>
          </p:cNvGraphicFramePr>
          <p:nvPr/>
        </p:nvGraphicFramePr>
        <p:xfrm>
          <a:off x="2379663" y="1268414"/>
          <a:ext cx="5345112" cy="504825"/>
        </p:xfrm>
        <a:graphic>
          <a:graphicData uri="http://schemas.openxmlformats.org/presentationml/2006/ole">
            <mc:AlternateContent xmlns:mc="http://schemas.openxmlformats.org/markup-compatibility/2006">
              <mc:Choice xmlns:v="urn:schemas-microsoft-com:vml" Requires="v">
                <p:oleObj spid="_x0000_s20486" name="Equation" r:id="rId5" imgW="2273300" imgH="228600" progId="Equation.DSMT4">
                  <p:embed/>
                </p:oleObj>
              </mc:Choice>
              <mc:Fallback>
                <p:oleObj name="Equation" r:id="rId5" imgW="2273300" imgH="228600" progId="Equation.DSMT4">
                  <p:embed/>
                  <p:pic>
                    <p:nvPicPr>
                      <p:cNvPr id="718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9663" y="1268414"/>
                        <a:ext cx="5345112"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4" name="Object 4"/>
          <p:cNvGraphicFramePr>
            <a:graphicFrameLocks noChangeAspect="1"/>
          </p:cNvGraphicFramePr>
          <p:nvPr/>
        </p:nvGraphicFramePr>
        <p:xfrm>
          <a:off x="2279651" y="2924175"/>
          <a:ext cx="1800225" cy="604838"/>
        </p:xfrm>
        <a:graphic>
          <a:graphicData uri="http://schemas.openxmlformats.org/presentationml/2006/ole">
            <mc:AlternateContent xmlns:mc="http://schemas.openxmlformats.org/markup-compatibility/2006">
              <mc:Choice xmlns:v="urn:schemas-microsoft-com:vml" Requires="v">
                <p:oleObj spid="_x0000_s20487" name="Equation" r:id="rId7" imgW="672808" imgH="228501" progId="Equation.DSMT4">
                  <p:embed/>
                </p:oleObj>
              </mc:Choice>
              <mc:Fallback>
                <p:oleObj name="Equation" r:id="rId7" imgW="672808" imgH="228501" progId="Equation.DSMT4">
                  <p:embed/>
                  <p:pic>
                    <p:nvPicPr>
                      <p:cNvPr id="7184"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9651" y="2924175"/>
                        <a:ext cx="1800225"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9" name="Rectangle 21"/>
          <p:cNvSpPr>
            <a:spLocks noChangeArrowheads="1"/>
          </p:cNvSpPr>
          <p:nvPr/>
        </p:nvSpPr>
        <p:spPr bwMode="auto">
          <a:xfrm>
            <a:off x="2324101" y="3581401"/>
            <a:ext cx="5719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r>
              <a:rPr kumimoji="1" lang="zh-CN" altLang="en-US" sz="2800">
                <a:solidFill>
                  <a:srgbClr val="4E3B30"/>
                </a:solidFill>
                <a:sym typeface="Math1" pitchFamily="2" charset="2"/>
              </a:rPr>
              <a:t>命的波动性较以往的有显著的变化</a:t>
            </a:r>
            <a:r>
              <a:rPr kumimoji="1" lang="en-US" altLang="zh-CN" sz="2800">
                <a:solidFill>
                  <a:srgbClr val="4E3B30"/>
                </a:solidFill>
                <a:sym typeface="Math1" pitchFamily="2" charset="2"/>
              </a:rPr>
              <a:t>?</a:t>
            </a:r>
          </a:p>
        </p:txBody>
      </p:sp>
      <p:sp>
        <p:nvSpPr>
          <p:cNvPr id="7190" name="Rectangle 22"/>
          <p:cNvSpPr>
            <a:spLocks noChangeArrowheads="1"/>
          </p:cNvSpPr>
          <p:nvPr/>
        </p:nvSpPr>
        <p:spPr bwMode="auto">
          <a:xfrm>
            <a:off x="3962400" y="2990851"/>
            <a:ext cx="6256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r>
              <a:rPr kumimoji="1" lang="zh-CN" altLang="en-US" sz="2800">
                <a:solidFill>
                  <a:srgbClr val="4E3B30"/>
                </a:solidFill>
                <a:sym typeface="Math1" pitchFamily="2" charset="2"/>
              </a:rPr>
              <a:t>问根据这一数据能否推断这批电池的寿</a:t>
            </a:r>
          </a:p>
        </p:txBody>
      </p:sp>
      <p:sp>
        <p:nvSpPr>
          <p:cNvPr id="7191" name="Rectangle 23"/>
          <p:cNvSpPr>
            <a:spLocks noChangeArrowheads="1"/>
          </p:cNvSpPr>
          <p:nvPr/>
        </p:nvSpPr>
        <p:spPr bwMode="auto">
          <a:xfrm>
            <a:off x="5867401" y="2438401"/>
            <a:ext cx="45132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r>
              <a:rPr kumimoji="1" lang="zh-CN" altLang="en-US" sz="2800">
                <a:solidFill>
                  <a:srgbClr val="4E3B30"/>
                </a:solidFill>
                <a:sym typeface="Math1" pitchFamily="2" charset="2"/>
              </a:rPr>
              <a:t>测出其寿命的修正样本方差</a:t>
            </a:r>
          </a:p>
        </p:txBody>
      </p:sp>
      <p:sp>
        <p:nvSpPr>
          <p:cNvPr id="7192" name="Rectangle 24"/>
          <p:cNvSpPr>
            <a:spLocks noChangeArrowheads="1"/>
          </p:cNvSpPr>
          <p:nvPr/>
        </p:nvSpPr>
        <p:spPr bwMode="auto">
          <a:xfrm>
            <a:off x="2381250" y="2438401"/>
            <a:ext cx="3486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r>
              <a:rPr kumimoji="1" lang="zh-CN" altLang="en-US" sz="2800">
                <a:solidFill>
                  <a:srgbClr val="4E3B30"/>
                </a:solidFill>
                <a:sym typeface="Math1" pitchFamily="2" charset="2"/>
              </a:rPr>
              <a:t>现随机的取</a:t>
            </a:r>
            <a:r>
              <a:rPr kumimoji="1" lang="en-US" altLang="zh-CN" sz="2800">
                <a:solidFill>
                  <a:srgbClr val="4E3B30"/>
                </a:solidFill>
                <a:sym typeface="Math1" pitchFamily="2" charset="2"/>
              </a:rPr>
              <a:t>26</a:t>
            </a:r>
            <a:r>
              <a:rPr kumimoji="1" lang="zh-CN" altLang="en-US" sz="2800">
                <a:solidFill>
                  <a:srgbClr val="4E3B30"/>
                </a:solidFill>
                <a:sym typeface="Math1" pitchFamily="2" charset="2"/>
              </a:rPr>
              <a:t>只电池</a:t>
            </a:r>
            <a:r>
              <a:rPr kumimoji="1" lang="en-US" altLang="zh-CN" sz="2800">
                <a:solidFill>
                  <a:srgbClr val="4E3B30"/>
                </a:solidFill>
                <a:sym typeface="Math1" pitchFamily="2" charset="2"/>
              </a:rPr>
              <a:t>,</a:t>
            </a:r>
          </a:p>
        </p:txBody>
      </p:sp>
      <p:sp>
        <p:nvSpPr>
          <p:cNvPr id="7193" name="Rectangle 25"/>
          <p:cNvSpPr>
            <a:spLocks noChangeArrowheads="1"/>
          </p:cNvSpPr>
          <p:nvPr/>
        </p:nvSpPr>
        <p:spPr bwMode="auto">
          <a:xfrm>
            <a:off x="6286501" y="1851026"/>
            <a:ext cx="3884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r>
              <a:rPr kumimoji="1" lang="zh-CN" altLang="en-US" sz="2800">
                <a:solidFill>
                  <a:srgbClr val="4E3B30"/>
                </a:solidFill>
                <a:sym typeface="Math1" pitchFamily="2" charset="2"/>
              </a:rPr>
              <a:t>寿命的波动性有所变化</a:t>
            </a:r>
            <a:r>
              <a:rPr kumimoji="1" lang="en-US" altLang="zh-CN" sz="2800">
                <a:solidFill>
                  <a:srgbClr val="4E3B30"/>
                </a:solidFill>
                <a:sym typeface="Math1" pitchFamily="2" charset="2"/>
              </a:rPr>
              <a:t>.</a:t>
            </a:r>
          </a:p>
        </p:txBody>
      </p:sp>
      <p:sp>
        <p:nvSpPr>
          <p:cNvPr id="7194" name="Rectangle 26"/>
          <p:cNvSpPr>
            <a:spLocks noChangeArrowheads="1"/>
          </p:cNvSpPr>
          <p:nvPr/>
        </p:nvSpPr>
        <p:spPr bwMode="auto">
          <a:xfrm>
            <a:off x="3257550" y="1828801"/>
            <a:ext cx="3162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r>
              <a:rPr kumimoji="1" lang="zh-CN" altLang="en-US" sz="2800">
                <a:solidFill>
                  <a:srgbClr val="4E3B30"/>
                </a:solidFill>
                <a:sym typeface="Math1" pitchFamily="2" charset="2"/>
              </a:rPr>
              <a:t>从它生产情况来看</a:t>
            </a:r>
            <a:r>
              <a:rPr kumimoji="1" lang="en-US" altLang="zh-CN" sz="2800">
                <a:solidFill>
                  <a:srgbClr val="4E3B30"/>
                </a:solidFill>
                <a:sym typeface="Math1" pitchFamily="2" charset="2"/>
              </a:rPr>
              <a:t>,</a:t>
            </a:r>
          </a:p>
        </p:txBody>
      </p:sp>
      <p:sp>
        <p:nvSpPr>
          <p:cNvPr id="7195" name="Rectangle 27"/>
          <p:cNvSpPr>
            <a:spLocks noChangeArrowheads="1"/>
          </p:cNvSpPr>
          <p:nvPr/>
        </p:nvSpPr>
        <p:spPr bwMode="auto">
          <a:xfrm>
            <a:off x="2324100" y="1809751"/>
            <a:ext cx="998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r>
              <a:rPr kumimoji="1" lang="zh-CN" altLang="en-US" sz="2800">
                <a:solidFill>
                  <a:srgbClr val="4E3B30"/>
                </a:solidFill>
                <a:sym typeface="Math1" pitchFamily="2" charset="2"/>
              </a:rPr>
              <a:t>电池</a:t>
            </a:r>
            <a:r>
              <a:rPr kumimoji="1" lang="en-US" altLang="zh-CN" sz="2800">
                <a:solidFill>
                  <a:srgbClr val="4E3B30"/>
                </a:solidFill>
                <a:sym typeface="Math1" pitchFamily="2" charset="2"/>
              </a:rPr>
              <a:t>,</a:t>
            </a:r>
          </a:p>
        </p:txBody>
      </p:sp>
      <p:sp>
        <p:nvSpPr>
          <p:cNvPr id="7196" name="Rectangle 28"/>
          <p:cNvSpPr>
            <a:spLocks noChangeArrowheads="1"/>
          </p:cNvSpPr>
          <p:nvPr/>
        </p:nvSpPr>
        <p:spPr bwMode="auto">
          <a:xfrm>
            <a:off x="7696201" y="1238251"/>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r>
              <a:rPr kumimoji="1" lang="zh-CN" altLang="en-US" sz="2800">
                <a:solidFill>
                  <a:srgbClr val="4E3B30"/>
                </a:solidFill>
                <a:sym typeface="Math1" pitchFamily="2" charset="2"/>
              </a:rPr>
              <a:t>现有一批这种</a:t>
            </a:r>
          </a:p>
        </p:txBody>
      </p:sp>
      <p:sp>
        <p:nvSpPr>
          <p:cNvPr id="7197" name="Rectangle 29"/>
          <p:cNvSpPr>
            <a:spLocks noChangeArrowheads="1"/>
          </p:cNvSpPr>
          <p:nvPr/>
        </p:nvSpPr>
        <p:spPr bwMode="auto">
          <a:xfrm>
            <a:off x="7731126" y="714376"/>
            <a:ext cx="2327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r>
              <a:rPr kumimoji="1" lang="zh-CN" altLang="en-US" sz="2800">
                <a:solidFill>
                  <a:srgbClr val="4E3B30"/>
                </a:solidFill>
              </a:rPr>
              <a:t>其寿命长期以</a:t>
            </a:r>
          </a:p>
        </p:txBody>
      </p:sp>
    </p:spTree>
    <p:extLst>
      <p:ext uri="{BB962C8B-B14F-4D97-AF65-F5344CB8AC3E}">
        <p14:creationId xmlns:p14="http://schemas.microsoft.com/office/powerpoint/2010/main" val="1444022873"/>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97"/>
                                        </p:tgtEl>
                                        <p:attrNameLst>
                                          <p:attrName>style.visibility</p:attrName>
                                        </p:attrNameLst>
                                      </p:cBhvr>
                                      <p:to>
                                        <p:strVal val="visible"/>
                                      </p:to>
                                    </p:set>
                                    <p:animEffect transition="in" filter="wipe(left)">
                                      <p:cBhvr>
                                        <p:cTn id="7" dur="500"/>
                                        <p:tgtEl>
                                          <p:spTgt spid="719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183"/>
                                        </p:tgtEl>
                                        <p:attrNameLst>
                                          <p:attrName>style.visibility</p:attrName>
                                        </p:attrNameLst>
                                      </p:cBhvr>
                                      <p:to>
                                        <p:strVal val="visible"/>
                                      </p:to>
                                    </p:set>
                                    <p:animEffect transition="in" filter="wipe(left)">
                                      <p:cBhvr>
                                        <p:cTn id="11" dur="500"/>
                                        <p:tgtEl>
                                          <p:spTgt spid="718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196"/>
                                        </p:tgtEl>
                                        <p:attrNameLst>
                                          <p:attrName>style.visibility</p:attrName>
                                        </p:attrNameLst>
                                      </p:cBhvr>
                                      <p:to>
                                        <p:strVal val="visible"/>
                                      </p:to>
                                    </p:set>
                                    <p:animEffect transition="in" filter="wipe(left)">
                                      <p:cBhvr>
                                        <p:cTn id="16" dur="500"/>
                                        <p:tgtEl>
                                          <p:spTgt spid="7196"/>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7195"/>
                                        </p:tgtEl>
                                        <p:attrNameLst>
                                          <p:attrName>style.visibility</p:attrName>
                                        </p:attrNameLst>
                                      </p:cBhvr>
                                      <p:to>
                                        <p:strVal val="visible"/>
                                      </p:to>
                                    </p:set>
                                    <p:animEffect transition="in" filter="wipe(left)">
                                      <p:cBhvr>
                                        <p:cTn id="20" dur="500"/>
                                        <p:tgtEl>
                                          <p:spTgt spid="719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194"/>
                                        </p:tgtEl>
                                        <p:attrNameLst>
                                          <p:attrName>style.visibility</p:attrName>
                                        </p:attrNameLst>
                                      </p:cBhvr>
                                      <p:to>
                                        <p:strVal val="visible"/>
                                      </p:to>
                                    </p:set>
                                    <p:animEffect transition="in" filter="wipe(left)">
                                      <p:cBhvr>
                                        <p:cTn id="25" dur="500"/>
                                        <p:tgtEl>
                                          <p:spTgt spid="719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193"/>
                                        </p:tgtEl>
                                        <p:attrNameLst>
                                          <p:attrName>style.visibility</p:attrName>
                                        </p:attrNameLst>
                                      </p:cBhvr>
                                      <p:to>
                                        <p:strVal val="visible"/>
                                      </p:to>
                                    </p:set>
                                    <p:animEffect transition="in" filter="wipe(left)">
                                      <p:cBhvr>
                                        <p:cTn id="30" dur="500"/>
                                        <p:tgtEl>
                                          <p:spTgt spid="7193"/>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7192"/>
                                        </p:tgtEl>
                                        <p:attrNameLst>
                                          <p:attrName>style.visibility</p:attrName>
                                        </p:attrNameLst>
                                      </p:cBhvr>
                                      <p:to>
                                        <p:strVal val="visible"/>
                                      </p:to>
                                    </p:set>
                                    <p:animEffect transition="in" filter="wipe(left)">
                                      <p:cBhvr>
                                        <p:cTn id="34" dur="500"/>
                                        <p:tgtEl>
                                          <p:spTgt spid="719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191"/>
                                        </p:tgtEl>
                                        <p:attrNameLst>
                                          <p:attrName>style.visibility</p:attrName>
                                        </p:attrNameLst>
                                      </p:cBhvr>
                                      <p:to>
                                        <p:strVal val="visible"/>
                                      </p:to>
                                    </p:set>
                                    <p:animEffect transition="in" filter="wipe(left)">
                                      <p:cBhvr>
                                        <p:cTn id="39" dur="500"/>
                                        <p:tgtEl>
                                          <p:spTgt spid="7191"/>
                                        </p:tgtEl>
                                      </p:cBhvr>
                                    </p:animEffect>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7184"/>
                                        </p:tgtEl>
                                        <p:attrNameLst>
                                          <p:attrName>style.visibility</p:attrName>
                                        </p:attrNameLst>
                                      </p:cBhvr>
                                      <p:to>
                                        <p:strVal val="visible"/>
                                      </p:to>
                                    </p:set>
                                    <p:animEffect transition="in" filter="wipe(left)">
                                      <p:cBhvr>
                                        <p:cTn id="43" dur="500"/>
                                        <p:tgtEl>
                                          <p:spTgt spid="718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7190"/>
                                        </p:tgtEl>
                                        <p:attrNameLst>
                                          <p:attrName>style.visibility</p:attrName>
                                        </p:attrNameLst>
                                      </p:cBhvr>
                                      <p:to>
                                        <p:strVal val="visible"/>
                                      </p:to>
                                    </p:set>
                                    <p:animEffect transition="in" filter="wipe(left)">
                                      <p:cBhvr>
                                        <p:cTn id="48" dur="500"/>
                                        <p:tgtEl>
                                          <p:spTgt spid="7190"/>
                                        </p:tgtEl>
                                      </p:cBhvr>
                                    </p:animEffect>
                                  </p:childTnLst>
                                </p:cTn>
                              </p:par>
                            </p:childTnLst>
                          </p:cTn>
                        </p:par>
                        <p:par>
                          <p:cTn id="49" fill="hold" nodeType="afterGroup">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7189"/>
                                        </p:tgtEl>
                                        <p:attrNameLst>
                                          <p:attrName>style.visibility</p:attrName>
                                        </p:attrNameLst>
                                      </p:cBhvr>
                                      <p:to>
                                        <p:strVal val="visible"/>
                                      </p:to>
                                    </p:set>
                                    <p:animEffect transition="in" filter="wipe(left)">
                                      <p:cBhvr>
                                        <p:cTn id="52" dur="500"/>
                                        <p:tgtEl>
                                          <p:spTgt spid="7189"/>
                                        </p:tgtEl>
                                      </p:cBhvr>
                                    </p:animEffect>
                                  </p:childTnLst>
                                </p:cTn>
                              </p:par>
                            </p:childTnLst>
                          </p:cTn>
                        </p:par>
                        <p:par>
                          <p:cTn id="53" fill="hold" nodeType="afterGroup">
                            <p:stCondLst>
                              <p:cond delay="1000"/>
                            </p:stCondLst>
                            <p:childTnLst>
                              <p:par>
                                <p:cTn id="54" presetID="22" presetClass="entr" presetSubtype="8" fill="hold" nodeType="afterEffect">
                                  <p:stCondLst>
                                    <p:cond delay="0"/>
                                  </p:stCondLst>
                                  <p:childTnLst>
                                    <p:set>
                                      <p:cBhvr>
                                        <p:cTn id="55" dur="1" fill="hold">
                                          <p:stCondLst>
                                            <p:cond delay="0"/>
                                          </p:stCondLst>
                                        </p:cTn>
                                        <p:tgtEl>
                                          <p:spTgt spid="7181"/>
                                        </p:tgtEl>
                                        <p:attrNameLst>
                                          <p:attrName>style.visibility</p:attrName>
                                        </p:attrNameLst>
                                      </p:cBhvr>
                                      <p:to>
                                        <p:strVal val="visible"/>
                                      </p:to>
                                    </p:set>
                                    <p:animEffect transition="in" filter="wipe(left)">
                                      <p:cBhvr>
                                        <p:cTn id="56" dur="500"/>
                                        <p:tgtEl>
                                          <p:spTgt spid="7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9" grpId="0"/>
      <p:bldP spid="7190" grpId="0"/>
      <p:bldP spid="7191" grpId="0"/>
      <p:bldP spid="7192" grpId="0"/>
      <p:bldP spid="7193" grpId="0"/>
      <p:bldP spid="7194" grpId="0"/>
      <p:bldP spid="7195" grpId="0"/>
      <p:bldP spid="7196" grpId="0"/>
      <p:bldP spid="719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00" name="Object 2"/>
          <p:cNvGraphicFramePr>
            <a:graphicFrameLocks noChangeAspect="1"/>
          </p:cNvGraphicFramePr>
          <p:nvPr/>
        </p:nvGraphicFramePr>
        <p:xfrm>
          <a:off x="2362200" y="2279650"/>
          <a:ext cx="2146300" cy="444500"/>
        </p:xfrm>
        <a:graphic>
          <a:graphicData uri="http://schemas.openxmlformats.org/presentationml/2006/ole">
            <mc:AlternateContent xmlns:mc="http://schemas.openxmlformats.org/markup-compatibility/2006">
              <mc:Choice xmlns:v="urn:schemas-microsoft-com:vml" Requires="v">
                <p:oleObj spid="_x0000_s21525" name="公式" r:id="rId3" imgW="2145369" imgH="444307" progId="Equation.3">
                  <p:embed/>
                </p:oleObj>
              </mc:Choice>
              <mc:Fallback>
                <p:oleObj name="公式" r:id="rId3" imgW="2145369" imgH="444307" progId="Equation.3">
                  <p:embed/>
                  <p:pic>
                    <p:nvPicPr>
                      <p:cNvPr id="820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279650"/>
                        <a:ext cx="21463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1" name="Object 3"/>
          <p:cNvGraphicFramePr>
            <a:graphicFrameLocks noChangeAspect="1"/>
          </p:cNvGraphicFramePr>
          <p:nvPr/>
        </p:nvGraphicFramePr>
        <p:xfrm>
          <a:off x="3162300" y="4260850"/>
          <a:ext cx="1689100" cy="520700"/>
        </p:xfrm>
        <a:graphic>
          <a:graphicData uri="http://schemas.openxmlformats.org/presentationml/2006/ole">
            <mc:AlternateContent xmlns:mc="http://schemas.openxmlformats.org/markup-compatibility/2006">
              <mc:Choice xmlns:v="urn:schemas-microsoft-com:vml" Requires="v">
                <p:oleObj spid="_x0000_s21526" name="Equation" r:id="rId5" imgW="1688367" imgH="520474" progId="Equation.3">
                  <p:embed/>
                </p:oleObj>
              </mc:Choice>
              <mc:Fallback>
                <p:oleObj name="Equation" r:id="rId5" imgW="1688367" imgH="520474" progId="Equation.3">
                  <p:embed/>
                  <p:pic>
                    <p:nvPicPr>
                      <p:cNvPr id="820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2300" y="4260850"/>
                        <a:ext cx="16891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2" name="Object 4"/>
          <p:cNvGraphicFramePr>
            <a:graphicFrameLocks noChangeAspect="1"/>
          </p:cNvGraphicFramePr>
          <p:nvPr/>
        </p:nvGraphicFramePr>
        <p:xfrm>
          <a:off x="6781800" y="2965450"/>
          <a:ext cx="901700" cy="368300"/>
        </p:xfrm>
        <a:graphic>
          <a:graphicData uri="http://schemas.openxmlformats.org/presentationml/2006/ole">
            <mc:AlternateContent xmlns:mc="http://schemas.openxmlformats.org/markup-compatibility/2006">
              <mc:Choice xmlns:v="urn:schemas-microsoft-com:vml" Requires="v">
                <p:oleObj spid="_x0000_s21527" name="公式" r:id="rId7" imgW="901309" imgH="368140" progId="Equation.3">
                  <p:embed/>
                </p:oleObj>
              </mc:Choice>
              <mc:Fallback>
                <p:oleObj name="公式" r:id="rId7" imgW="901309" imgH="368140" progId="Equation.3">
                  <p:embed/>
                  <p:pic>
                    <p:nvPicPr>
                      <p:cNvPr id="820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1800" y="2965450"/>
                        <a:ext cx="9017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03" name="Object 5"/>
          <p:cNvGraphicFramePr>
            <a:graphicFrameLocks noChangeAspect="1"/>
          </p:cNvGraphicFramePr>
          <p:nvPr/>
        </p:nvGraphicFramePr>
        <p:xfrm>
          <a:off x="4603750" y="2330450"/>
          <a:ext cx="1054100" cy="368300"/>
        </p:xfrm>
        <a:graphic>
          <a:graphicData uri="http://schemas.openxmlformats.org/presentationml/2006/ole">
            <mc:AlternateContent xmlns:mc="http://schemas.openxmlformats.org/markup-compatibility/2006">
              <mc:Choice xmlns:v="urn:schemas-microsoft-com:vml" Requires="v">
                <p:oleObj spid="_x0000_s21528" name="公式" r:id="rId9" imgW="1054100" imgH="368300" progId="Equation.3">
                  <p:embed/>
                </p:oleObj>
              </mc:Choice>
              <mc:Fallback>
                <p:oleObj name="公式" r:id="rId9" imgW="1054100" imgH="368300" progId="Equation.3">
                  <p:embed/>
                  <p:pic>
                    <p:nvPicPr>
                      <p:cNvPr id="8203"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03750" y="2330450"/>
                        <a:ext cx="10541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4" name="Object 6"/>
          <p:cNvGraphicFramePr>
            <a:graphicFrameLocks noChangeAspect="1"/>
          </p:cNvGraphicFramePr>
          <p:nvPr/>
        </p:nvGraphicFramePr>
        <p:xfrm>
          <a:off x="6858000" y="3651250"/>
          <a:ext cx="901700" cy="368300"/>
        </p:xfrm>
        <a:graphic>
          <a:graphicData uri="http://schemas.openxmlformats.org/presentationml/2006/ole">
            <mc:AlternateContent xmlns:mc="http://schemas.openxmlformats.org/markup-compatibility/2006">
              <mc:Choice xmlns:v="urn:schemas-microsoft-com:vml" Requires="v">
                <p:oleObj spid="_x0000_s21529" name="公式" r:id="rId11" imgW="901309" imgH="368140" progId="Equation.3">
                  <p:embed/>
                </p:oleObj>
              </mc:Choice>
              <mc:Fallback>
                <p:oleObj name="公式" r:id="rId11" imgW="901309" imgH="368140" progId="Equation.3">
                  <p:embed/>
                  <p:pic>
                    <p:nvPicPr>
                      <p:cNvPr id="8204"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8000" y="3651250"/>
                        <a:ext cx="9017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5" name="Text Box 13"/>
          <p:cNvSpPr txBox="1">
            <a:spLocks noChangeArrowheads="1"/>
          </p:cNvSpPr>
          <p:nvPr/>
        </p:nvSpPr>
        <p:spPr bwMode="auto">
          <a:xfrm>
            <a:off x="5010150" y="4260850"/>
            <a:ext cx="2762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50000"/>
              </a:spcBef>
              <a:spcAft>
                <a:spcPct val="0"/>
              </a:spcAft>
            </a:pPr>
            <a:r>
              <a:rPr lang="zh-CN" altLang="en-US" sz="2800">
                <a:solidFill>
                  <a:srgbClr val="4E3B30"/>
                </a:solidFill>
              </a:rPr>
              <a:t>由</a:t>
            </a:r>
            <a:r>
              <a:rPr lang="en-US" altLang="zh-CN" sz="2800">
                <a:solidFill>
                  <a:srgbClr val="4E3B30"/>
                </a:solidFill>
              </a:rPr>
              <a:t>(3.1)</a:t>
            </a:r>
            <a:r>
              <a:rPr lang="zh-CN" altLang="en-US" sz="2800">
                <a:solidFill>
                  <a:srgbClr val="4E3B30"/>
                </a:solidFill>
              </a:rPr>
              <a:t>拒绝域</a:t>
            </a:r>
            <a:r>
              <a:rPr lang="zh-CN" altLang="en-US">
                <a:solidFill>
                  <a:srgbClr val="4E3B30"/>
                </a:solidFill>
              </a:rPr>
              <a:t>为</a:t>
            </a:r>
          </a:p>
        </p:txBody>
      </p:sp>
      <p:graphicFrame>
        <p:nvGraphicFramePr>
          <p:cNvPr id="8206" name="Object 7"/>
          <p:cNvGraphicFramePr>
            <a:graphicFrameLocks noChangeAspect="1"/>
          </p:cNvGraphicFramePr>
          <p:nvPr/>
        </p:nvGraphicFramePr>
        <p:xfrm>
          <a:off x="2911475" y="4797425"/>
          <a:ext cx="2338388" cy="1079500"/>
        </p:xfrm>
        <a:graphic>
          <a:graphicData uri="http://schemas.openxmlformats.org/presentationml/2006/ole">
            <mc:AlternateContent xmlns:mc="http://schemas.openxmlformats.org/markup-compatibility/2006">
              <mc:Choice xmlns:v="urn:schemas-microsoft-com:vml" Requires="v">
                <p:oleObj spid="_x0000_s21530" name="Equation" r:id="rId13" imgW="889000" imgH="457200" progId="Equation.DSMT4">
                  <p:embed/>
                </p:oleObj>
              </mc:Choice>
              <mc:Fallback>
                <p:oleObj name="Equation" r:id="rId13" imgW="889000" imgH="457200" progId="Equation.DSMT4">
                  <p:embed/>
                  <p:pic>
                    <p:nvPicPr>
                      <p:cNvPr id="8206"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11475" y="4797425"/>
                        <a:ext cx="2338388"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07" name="Object 8"/>
          <p:cNvGraphicFramePr>
            <a:graphicFrameLocks noChangeAspect="1"/>
          </p:cNvGraphicFramePr>
          <p:nvPr/>
        </p:nvGraphicFramePr>
        <p:xfrm>
          <a:off x="5011738" y="5087938"/>
          <a:ext cx="901700" cy="368300"/>
        </p:xfrm>
        <a:graphic>
          <a:graphicData uri="http://schemas.openxmlformats.org/presentationml/2006/ole">
            <mc:AlternateContent xmlns:mc="http://schemas.openxmlformats.org/markup-compatibility/2006">
              <mc:Choice xmlns:v="urn:schemas-microsoft-com:vml" Requires="v">
                <p:oleObj spid="_x0000_s21531" name="公式" r:id="rId15" imgW="901309" imgH="368140" progId="Equation.3">
                  <p:embed/>
                </p:oleObj>
              </mc:Choice>
              <mc:Fallback>
                <p:oleObj name="公式" r:id="rId15" imgW="901309" imgH="368140" progId="Equation.3">
                  <p:embed/>
                  <p:pic>
                    <p:nvPicPr>
                      <p:cNvPr id="8207"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11738" y="5087938"/>
                        <a:ext cx="9017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08" name="Object 9"/>
          <p:cNvGraphicFramePr>
            <a:graphicFrameLocks noChangeAspect="1"/>
          </p:cNvGraphicFramePr>
          <p:nvPr/>
        </p:nvGraphicFramePr>
        <p:xfrm>
          <a:off x="6510338" y="4797425"/>
          <a:ext cx="2195512" cy="1079500"/>
        </p:xfrm>
        <a:graphic>
          <a:graphicData uri="http://schemas.openxmlformats.org/presentationml/2006/ole">
            <mc:AlternateContent xmlns:mc="http://schemas.openxmlformats.org/markup-compatibility/2006">
              <mc:Choice xmlns:v="urn:schemas-microsoft-com:vml" Requires="v">
                <p:oleObj spid="_x0000_s21532" name="Equation" r:id="rId17" imgW="825500" imgH="457200" progId="Equation.DSMT4">
                  <p:embed/>
                </p:oleObj>
              </mc:Choice>
              <mc:Fallback>
                <p:oleObj name="Equation" r:id="rId17" imgW="825500" imgH="457200" progId="Equation.DSMT4">
                  <p:embed/>
                  <p:pic>
                    <p:nvPicPr>
                      <p:cNvPr id="8208"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10338" y="4797425"/>
                        <a:ext cx="2195512"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09" name="Object 10"/>
          <p:cNvGraphicFramePr>
            <a:graphicFrameLocks noChangeAspect="1"/>
          </p:cNvGraphicFramePr>
          <p:nvPr/>
        </p:nvGraphicFramePr>
        <p:xfrm>
          <a:off x="8256588" y="5229225"/>
          <a:ext cx="914400" cy="317500"/>
        </p:xfrm>
        <a:graphic>
          <a:graphicData uri="http://schemas.openxmlformats.org/presentationml/2006/ole">
            <mc:AlternateContent xmlns:mc="http://schemas.openxmlformats.org/markup-compatibility/2006">
              <mc:Choice xmlns:v="urn:schemas-microsoft-com:vml" Requires="v">
                <p:oleObj spid="_x0000_s21533" name="公式" r:id="rId19" imgW="914003" imgH="317362" progId="Equation.3">
                  <p:embed/>
                </p:oleObj>
              </mc:Choice>
              <mc:Fallback>
                <p:oleObj name="公式" r:id="rId19" imgW="914003" imgH="317362" progId="Equation.3">
                  <p:embed/>
                  <p:pic>
                    <p:nvPicPr>
                      <p:cNvPr id="8209"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256588" y="5229225"/>
                        <a:ext cx="9144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14" name="Object 11"/>
          <p:cNvGraphicFramePr>
            <a:graphicFrameLocks noChangeAspect="1"/>
          </p:cNvGraphicFramePr>
          <p:nvPr/>
        </p:nvGraphicFramePr>
        <p:xfrm>
          <a:off x="2782889" y="2781300"/>
          <a:ext cx="2160587" cy="719138"/>
        </p:xfrm>
        <a:graphic>
          <a:graphicData uri="http://schemas.openxmlformats.org/presentationml/2006/ole">
            <mc:AlternateContent xmlns:mc="http://schemas.openxmlformats.org/markup-compatibility/2006">
              <mc:Choice xmlns:v="urn:schemas-microsoft-com:vml" Requires="v">
                <p:oleObj spid="_x0000_s21534" name="Equation" r:id="rId21" imgW="876300" imgH="241300" progId="Equation.DSMT4">
                  <p:embed/>
                </p:oleObj>
              </mc:Choice>
              <mc:Fallback>
                <p:oleObj name="Equation" r:id="rId21" imgW="876300" imgH="241300" progId="Equation.DSMT4">
                  <p:embed/>
                  <p:pic>
                    <p:nvPicPr>
                      <p:cNvPr id="8214"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82889" y="2781300"/>
                        <a:ext cx="2160587"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15" name="Object 12"/>
          <p:cNvGraphicFramePr>
            <a:graphicFrameLocks noChangeAspect="1"/>
          </p:cNvGraphicFramePr>
          <p:nvPr/>
        </p:nvGraphicFramePr>
        <p:xfrm>
          <a:off x="5016501" y="2781301"/>
          <a:ext cx="1439863" cy="614363"/>
        </p:xfrm>
        <a:graphic>
          <a:graphicData uri="http://schemas.openxmlformats.org/presentationml/2006/ole">
            <mc:AlternateContent xmlns:mc="http://schemas.openxmlformats.org/markup-compatibility/2006">
              <mc:Choice xmlns:v="urn:schemas-microsoft-com:vml" Requires="v">
                <p:oleObj spid="_x0000_s21535" name="Equation" r:id="rId23" imgW="571252" imgH="241195" progId="Equation.DSMT4">
                  <p:embed/>
                </p:oleObj>
              </mc:Choice>
              <mc:Fallback>
                <p:oleObj name="Equation" r:id="rId23" imgW="571252" imgH="241195" progId="Equation.DSMT4">
                  <p:embed/>
                  <p:pic>
                    <p:nvPicPr>
                      <p:cNvPr id="8215"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016501" y="2781301"/>
                        <a:ext cx="1439863"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16" name="Object 13"/>
          <p:cNvGraphicFramePr>
            <a:graphicFrameLocks noChangeAspect="1"/>
          </p:cNvGraphicFramePr>
          <p:nvPr/>
        </p:nvGraphicFramePr>
        <p:xfrm>
          <a:off x="6477000" y="3060700"/>
          <a:ext cx="241300" cy="152400"/>
        </p:xfrm>
        <a:graphic>
          <a:graphicData uri="http://schemas.openxmlformats.org/presentationml/2006/ole">
            <mc:AlternateContent xmlns:mc="http://schemas.openxmlformats.org/markup-compatibility/2006">
              <mc:Choice xmlns:v="urn:schemas-microsoft-com:vml" Requires="v">
                <p:oleObj spid="_x0000_s21536" name="公式" r:id="rId25" imgW="241195" imgH="152334" progId="Equation.3">
                  <p:embed/>
                </p:oleObj>
              </mc:Choice>
              <mc:Fallback>
                <p:oleObj name="公式" r:id="rId25" imgW="241195" imgH="152334" progId="Equation.3">
                  <p:embed/>
                  <p:pic>
                    <p:nvPicPr>
                      <p:cNvPr id="8216" name="Object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477000" y="3060700"/>
                        <a:ext cx="2413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17" name="Object 14"/>
          <p:cNvGraphicFramePr>
            <a:graphicFrameLocks noChangeAspect="1"/>
          </p:cNvGraphicFramePr>
          <p:nvPr/>
        </p:nvGraphicFramePr>
        <p:xfrm>
          <a:off x="2855914" y="3500439"/>
          <a:ext cx="2232025" cy="720725"/>
        </p:xfrm>
        <a:graphic>
          <a:graphicData uri="http://schemas.openxmlformats.org/presentationml/2006/ole">
            <mc:AlternateContent xmlns:mc="http://schemas.openxmlformats.org/markup-compatibility/2006">
              <mc:Choice xmlns:v="urn:schemas-microsoft-com:vml" Requires="v">
                <p:oleObj spid="_x0000_s21537" name="Equation" r:id="rId27" imgW="787400" imgH="241300" progId="Equation.DSMT4">
                  <p:embed/>
                </p:oleObj>
              </mc:Choice>
              <mc:Fallback>
                <p:oleObj name="Equation" r:id="rId27" imgW="787400" imgH="241300" progId="Equation.DSMT4">
                  <p:embed/>
                  <p:pic>
                    <p:nvPicPr>
                      <p:cNvPr id="8217" name="Object 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855914" y="3500439"/>
                        <a:ext cx="223202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18" name="Object 15"/>
          <p:cNvGraphicFramePr>
            <a:graphicFrameLocks noChangeAspect="1"/>
          </p:cNvGraphicFramePr>
          <p:nvPr/>
        </p:nvGraphicFramePr>
        <p:xfrm>
          <a:off x="5159375" y="3500439"/>
          <a:ext cx="1441450" cy="649287"/>
        </p:xfrm>
        <a:graphic>
          <a:graphicData uri="http://schemas.openxmlformats.org/presentationml/2006/ole">
            <mc:AlternateContent xmlns:mc="http://schemas.openxmlformats.org/markup-compatibility/2006">
              <mc:Choice xmlns:v="urn:schemas-microsoft-com:vml" Requires="v">
                <p:oleObj spid="_x0000_s21538" name="Equation" r:id="rId29" imgW="558558" imgH="241195" progId="Equation.DSMT4">
                  <p:embed/>
                </p:oleObj>
              </mc:Choice>
              <mc:Fallback>
                <p:oleObj name="Equation" r:id="rId29" imgW="558558" imgH="241195" progId="Equation.DSMT4">
                  <p:embed/>
                  <p:pic>
                    <p:nvPicPr>
                      <p:cNvPr id="8218" name="Object 1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159375" y="3500439"/>
                        <a:ext cx="1441450"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19" name="Object 16"/>
          <p:cNvGraphicFramePr>
            <a:graphicFrameLocks noChangeAspect="1"/>
          </p:cNvGraphicFramePr>
          <p:nvPr/>
        </p:nvGraphicFramePr>
        <p:xfrm>
          <a:off x="6591300" y="3765550"/>
          <a:ext cx="241300" cy="152400"/>
        </p:xfrm>
        <a:graphic>
          <a:graphicData uri="http://schemas.openxmlformats.org/presentationml/2006/ole">
            <mc:AlternateContent xmlns:mc="http://schemas.openxmlformats.org/markup-compatibility/2006">
              <mc:Choice xmlns:v="urn:schemas-microsoft-com:vml" Requires="v">
                <p:oleObj spid="_x0000_s21539" name="公式" r:id="rId31" imgW="241195" imgH="152334" progId="Equation.3">
                  <p:embed/>
                </p:oleObj>
              </mc:Choice>
              <mc:Fallback>
                <p:oleObj name="公式" r:id="rId31" imgW="241195" imgH="152334" progId="Equation.3">
                  <p:embed/>
                  <p:pic>
                    <p:nvPicPr>
                      <p:cNvPr id="8219" name="Object 1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591300" y="3765550"/>
                        <a:ext cx="2413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20" name="Object 17"/>
          <p:cNvGraphicFramePr>
            <a:graphicFrameLocks noChangeAspect="1"/>
          </p:cNvGraphicFramePr>
          <p:nvPr/>
        </p:nvGraphicFramePr>
        <p:xfrm>
          <a:off x="6000750" y="5060950"/>
          <a:ext cx="457200" cy="368300"/>
        </p:xfrm>
        <a:graphic>
          <a:graphicData uri="http://schemas.openxmlformats.org/presentationml/2006/ole">
            <mc:AlternateContent xmlns:mc="http://schemas.openxmlformats.org/markup-compatibility/2006">
              <mc:Choice xmlns:v="urn:schemas-microsoft-com:vml" Requires="v">
                <p:oleObj spid="_x0000_s21540" name="公式" r:id="rId33" imgW="457200" imgH="368300" progId="Equation.3">
                  <p:embed/>
                </p:oleObj>
              </mc:Choice>
              <mc:Fallback>
                <p:oleObj name="公式" r:id="rId33" imgW="457200" imgH="368300" progId="Equation.3">
                  <p:embed/>
                  <p:pic>
                    <p:nvPicPr>
                      <p:cNvPr id="8220" name="Object 1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000750" y="5060950"/>
                        <a:ext cx="4572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51" name="Text Box 33"/>
          <p:cNvSpPr txBox="1">
            <a:spLocks noChangeArrowheads="1"/>
          </p:cNvSpPr>
          <p:nvPr/>
        </p:nvSpPr>
        <p:spPr bwMode="auto">
          <a:xfrm>
            <a:off x="2374900" y="704851"/>
            <a:ext cx="129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50000"/>
              </a:spcBef>
              <a:spcAft>
                <a:spcPct val="0"/>
              </a:spcAft>
            </a:pPr>
            <a:r>
              <a:rPr kumimoji="1" lang="zh-CN" altLang="en-US">
                <a:solidFill>
                  <a:srgbClr val="4E3B30"/>
                </a:solidFill>
                <a:ea typeface="黑体" panose="02010609060101010101" pitchFamily="49" charset="-122"/>
              </a:rPr>
              <a:t>解</a:t>
            </a:r>
          </a:p>
        </p:txBody>
      </p:sp>
      <p:graphicFrame>
        <p:nvGraphicFramePr>
          <p:cNvPr id="8226" name="Object 18"/>
          <p:cNvGraphicFramePr>
            <a:graphicFrameLocks noChangeAspect="1"/>
          </p:cNvGraphicFramePr>
          <p:nvPr/>
        </p:nvGraphicFramePr>
        <p:xfrm>
          <a:off x="3117850" y="1371600"/>
          <a:ext cx="3213100" cy="482600"/>
        </p:xfrm>
        <a:graphic>
          <a:graphicData uri="http://schemas.openxmlformats.org/presentationml/2006/ole">
            <mc:AlternateContent xmlns:mc="http://schemas.openxmlformats.org/markup-compatibility/2006">
              <mc:Choice xmlns:v="urn:schemas-microsoft-com:vml" Requires="v">
                <p:oleObj spid="_x0000_s21541" name="公式" r:id="rId35" imgW="3213100" imgH="482600" progId="Equation.3">
                  <p:embed/>
                </p:oleObj>
              </mc:Choice>
              <mc:Fallback>
                <p:oleObj name="公式" r:id="rId35" imgW="3213100" imgH="482600" progId="Equation.3">
                  <p:embed/>
                  <p:pic>
                    <p:nvPicPr>
                      <p:cNvPr id="8226" name="Object 1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117850" y="1371600"/>
                        <a:ext cx="32131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27" name="Object 19"/>
          <p:cNvGraphicFramePr>
            <a:graphicFrameLocks noChangeAspect="1"/>
          </p:cNvGraphicFramePr>
          <p:nvPr/>
        </p:nvGraphicFramePr>
        <p:xfrm>
          <a:off x="3054350" y="762000"/>
          <a:ext cx="5600700" cy="406400"/>
        </p:xfrm>
        <a:graphic>
          <a:graphicData uri="http://schemas.openxmlformats.org/presentationml/2006/ole">
            <mc:AlternateContent xmlns:mc="http://schemas.openxmlformats.org/markup-compatibility/2006">
              <mc:Choice xmlns:v="urn:schemas-microsoft-com:vml" Requires="v">
                <p:oleObj spid="_x0000_s21542" name="公式" r:id="rId37" imgW="5600700" imgH="406400" progId="Equation.3">
                  <p:embed/>
                </p:oleObj>
              </mc:Choice>
              <mc:Fallback>
                <p:oleObj name="公式" r:id="rId37" imgW="5600700" imgH="406400" progId="Equation.3">
                  <p:embed/>
                  <p:pic>
                    <p:nvPicPr>
                      <p:cNvPr id="8227" name="Object 1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054350" y="762000"/>
                        <a:ext cx="56007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28" name="Object 20"/>
          <p:cNvGraphicFramePr>
            <a:graphicFrameLocks noChangeAspect="1"/>
          </p:cNvGraphicFramePr>
          <p:nvPr/>
        </p:nvGraphicFramePr>
        <p:xfrm>
          <a:off x="5867400" y="1371600"/>
          <a:ext cx="2374900" cy="469900"/>
        </p:xfrm>
        <a:graphic>
          <a:graphicData uri="http://schemas.openxmlformats.org/presentationml/2006/ole">
            <mc:AlternateContent xmlns:mc="http://schemas.openxmlformats.org/markup-compatibility/2006">
              <mc:Choice xmlns:v="urn:schemas-microsoft-com:vml" Requires="v">
                <p:oleObj spid="_x0000_s21543" name="公式" r:id="rId39" imgW="2374900" imgH="469900" progId="Equation.3">
                  <p:embed/>
                </p:oleObj>
              </mc:Choice>
              <mc:Fallback>
                <p:oleObj name="公式" r:id="rId39" imgW="2374900" imgH="469900" progId="Equation.3">
                  <p:embed/>
                  <p:pic>
                    <p:nvPicPr>
                      <p:cNvPr id="8228" name="Object 2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867400" y="1371600"/>
                        <a:ext cx="23749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1734348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227"/>
                                        </p:tgtEl>
                                        <p:attrNameLst>
                                          <p:attrName>style.visibility</p:attrName>
                                        </p:attrNameLst>
                                      </p:cBhvr>
                                      <p:to>
                                        <p:strVal val="visible"/>
                                      </p:to>
                                    </p:set>
                                    <p:animEffect transition="in" filter="wipe(left)">
                                      <p:cBhvr>
                                        <p:cTn id="7" dur="500"/>
                                        <p:tgtEl>
                                          <p:spTgt spid="82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226"/>
                                        </p:tgtEl>
                                        <p:attrNameLst>
                                          <p:attrName>style.visibility</p:attrName>
                                        </p:attrNameLst>
                                      </p:cBhvr>
                                      <p:to>
                                        <p:strVal val="visible"/>
                                      </p:to>
                                    </p:set>
                                    <p:animEffect transition="in" filter="wipe(left)">
                                      <p:cBhvr>
                                        <p:cTn id="12" dur="500"/>
                                        <p:tgtEl>
                                          <p:spTgt spid="82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228"/>
                                        </p:tgtEl>
                                        <p:attrNameLst>
                                          <p:attrName>style.visibility</p:attrName>
                                        </p:attrNameLst>
                                      </p:cBhvr>
                                      <p:to>
                                        <p:strVal val="visible"/>
                                      </p:to>
                                    </p:set>
                                    <p:animEffect transition="in" filter="wipe(left)">
                                      <p:cBhvr>
                                        <p:cTn id="17" dur="500"/>
                                        <p:tgtEl>
                                          <p:spTgt spid="82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200"/>
                                        </p:tgtEl>
                                        <p:attrNameLst>
                                          <p:attrName>style.visibility</p:attrName>
                                        </p:attrNameLst>
                                      </p:cBhvr>
                                      <p:to>
                                        <p:strVal val="visible"/>
                                      </p:to>
                                    </p:set>
                                    <p:animEffect transition="in" filter="wipe(left)">
                                      <p:cBhvr>
                                        <p:cTn id="22" dur="500"/>
                                        <p:tgtEl>
                                          <p:spTgt spid="82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203"/>
                                        </p:tgtEl>
                                        <p:attrNameLst>
                                          <p:attrName>style.visibility</p:attrName>
                                        </p:attrNameLst>
                                      </p:cBhvr>
                                      <p:to>
                                        <p:strVal val="visible"/>
                                      </p:to>
                                    </p:set>
                                    <p:animEffect transition="in" filter="wipe(left)">
                                      <p:cBhvr>
                                        <p:cTn id="27" dur="500"/>
                                        <p:tgtEl>
                                          <p:spTgt spid="82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214"/>
                                        </p:tgtEl>
                                        <p:attrNameLst>
                                          <p:attrName>style.visibility</p:attrName>
                                        </p:attrNameLst>
                                      </p:cBhvr>
                                      <p:to>
                                        <p:strVal val="visible"/>
                                      </p:to>
                                    </p:set>
                                    <p:animEffect transition="in" filter="wipe(left)">
                                      <p:cBhvr>
                                        <p:cTn id="32" dur="500"/>
                                        <p:tgtEl>
                                          <p:spTgt spid="82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215"/>
                                        </p:tgtEl>
                                        <p:attrNameLst>
                                          <p:attrName>style.visibility</p:attrName>
                                        </p:attrNameLst>
                                      </p:cBhvr>
                                      <p:to>
                                        <p:strVal val="visible"/>
                                      </p:to>
                                    </p:set>
                                    <p:animEffect transition="in" filter="wipe(left)">
                                      <p:cBhvr>
                                        <p:cTn id="37" dur="500"/>
                                        <p:tgtEl>
                                          <p:spTgt spid="82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8216"/>
                                        </p:tgtEl>
                                        <p:attrNameLst>
                                          <p:attrName>style.visibility</p:attrName>
                                        </p:attrNameLst>
                                      </p:cBhvr>
                                      <p:to>
                                        <p:strVal val="visible"/>
                                      </p:to>
                                    </p:set>
                                    <p:animEffect transition="in" filter="wipe(left)">
                                      <p:cBhvr>
                                        <p:cTn id="42" dur="500"/>
                                        <p:tgtEl>
                                          <p:spTgt spid="821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8202"/>
                                        </p:tgtEl>
                                        <p:attrNameLst>
                                          <p:attrName>style.visibility</p:attrName>
                                        </p:attrNameLst>
                                      </p:cBhvr>
                                      <p:to>
                                        <p:strVal val="visible"/>
                                      </p:to>
                                    </p:set>
                                    <p:animEffect transition="in" filter="wipe(left)">
                                      <p:cBhvr>
                                        <p:cTn id="47" dur="500"/>
                                        <p:tgtEl>
                                          <p:spTgt spid="820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8217"/>
                                        </p:tgtEl>
                                        <p:attrNameLst>
                                          <p:attrName>style.visibility</p:attrName>
                                        </p:attrNameLst>
                                      </p:cBhvr>
                                      <p:to>
                                        <p:strVal val="visible"/>
                                      </p:to>
                                    </p:set>
                                    <p:animEffect transition="in" filter="wipe(left)">
                                      <p:cBhvr>
                                        <p:cTn id="52" dur="500"/>
                                        <p:tgtEl>
                                          <p:spTgt spid="821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8218"/>
                                        </p:tgtEl>
                                        <p:attrNameLst>
                                          <p:attrName>style.visibility</p:attrName>
                                        </p:attrNameLst>
                                      </p:cBhvr>
                                      <p:to>
                                        <p:strVal val="visible"/>
                                      </p:to>
                                    </p:set>
                                    <p:animEffect transition="in" filter="wipe(left)">
                                      <p:cBhvr>
                                        <p:cTn id="57" dur="500"/>
                                        <p:tgtEl>
                                          <p:spTgt spid="821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8219"/>
                                        </p:tgtEl>
                                        <p:attrNameLst>
                                          <p:attrName>style.visibility</p:attrName>
                                        </p:attrNameLst>
                                      </p:cBhvr>
                                      <p:to>
                                        <p:strVal val="visible"/>
                                      </p:to>
                                    </p:set>
                                    <p:animEffect transition="in" filter="wipe(left)">
                                      <p:cBhvr>
                                        <p:cTn id="62" dur="500"/>
                                        <p:tgtEl>
                                          <p:spTgt spid="821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8204"/>
                                        </p:tgtEl>
                                        <p:attrNameLst>
                                          <p:attrName>style.visibility</p:attrName>
                                        </p:attrNameLst>
                                      </p:cBhvr>
                                      <p:to>
                                        <p:strVal val="visible"/>
                                      </p:to>
                                    </p:set>
                                    <p:animEffect transition="in" filter="wipe(left)">
                                      <p:cBhvr>
                                        <p:cTn id="67" dur="500"/>
                                        <p:tgtEl>
                                          <p:spTgt spid="820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8201"/>
                                        </p:tgtEl>
                                        <p:attrNameLst>
                                          <p:attrName>style.visibility</p:attrName>
                                        </p:attrNameLst>
                                      </p:cBhvr>
                                      <p:to>
                                        <p:strVal val="visible"/>
                                      </p:to>
                                    </p:set>
                                    <p:animEffect transition="in" filter="wipe(left)">
                                      <p:cBhvr>
                                        <p:cTn id="72" dur="500"/>
                                        <p:tgtEl>
                                          <p:spTgt spid="820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8205"/>
                                        </p:tgtEl>
                                        <p:attrNameLst>
                                          <p:attrName>style.visibility</p:attrName>
                                        </p:attrNameLst>
                                      </p:cBhvr>
                                      <p:to>
                                        <p:strVal val="visible"/>
                                      </p:to>
                                    </p:set>
                                    <p:animEffect transition="in" filter="wipe(left)">
                                      <p:cBhvr>
                                        <p:cTn id="77" dur="500"/>
                                        <p:tgtEl>
                                          <p:spTgt spid="820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8206"/>
                                        </p:tgtEl>
                                        <p:attrNameLst>
                                          <p:attrName>style.visibility</p:attrName>
                                        </p:attrNameLst>
                                      </p:cBhvr>
                                      <p:to>
                                        <p:strVal val="visible"/>
                                      </p:to>
                                    </p:set>
                                    <p:animEffect transition="in" filter="wipe(left)">
                                      <p:cBhvr>
                                        <p:cTn id="82" dur="500"/>
                                        <p:tgtEl>
                                          <p:spTgt spid="820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8207"/>
                                        </p:tgtEl>
                                        <p:attrNameLst>
                                          <p:attrName>style.visibility</p:attrName>
                                        </p:attrNameLst>
                                      </p:cBhvr>
                                      <p:to>
                                        <p:strVal val="visible"/>
                                      </p:to>
                                    </p:set>
                                    <p:animEffect transition="in" filter="wipe(left)">
                                      <p:cBhvr>
                                        <p:cTn id="87" dur="500"/>
                                        <p:tgtEl>
                                          <p:spTgt spid="820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8220"/>
                                        </p:tgtEl>
                                        <p:attrNameLst>
                                          <p:attrName>style.visibility</p:attrName>
                                        </p:attrNameLst>
                                      </p:cBhvr>
                                      <p:to>
                                        <p:strVal val="visible"/>
                                      </p:to>
                                    </p:set>
                                    <p:animEffect transition="in" filter="wipe(left)">
                                      <p:cBhvr>
                                        <p:cTn id="92" dur="500"/>
                                        <p:tgtEl>
                                          <p:spTgt spid="822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8208"/>
                                        </p:tgtEl>
                                        <p:attrNameLst>
                                          <p:attrName>style.visibility</p:attrName>
                                        </p:attrNameLst>
                                      </p:cBhvr>
                                      <p:to>
                                        <p:strVal val="visible"/>
                                      </p:to>
                                    </p:set>
                                    <p:animEffect transition="in" filter="wipe(left)">
                                      <p:cBhvr>
                                        <p:cTn id="97" dur="500"/>
                                        <p:tgtEl>
                                          <p:spTgt spid="8208"/>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nodeType="clickEffect">
                                  <p:stCondLst>
                                    <p:cond delay="0"/>
                                  </p:stCondLst>
                                  <p:childTnLst>
                                    <p:set>
                                      <p:cBhvr>
                                        <p:cTn id="101" dur="1" fill="hold">
                                          <p:stCondLst>
                                            <p:cond delay="0"/>
                                          </p:stCondLst>
                                        </p:cTn>
                                        <p:tgtEl>
                                          <p:spTgt spid="8209"/>
                                        </p:tgtEl>
                                        <p:attrNameLst>
                                          <p:attrName>style.visibility</p:attrName>
                                        </p:attrNameLst>
                                      </p:cBhvr>
                                      <p:to>
                                        <p:strVal val="visible"/>
                                      </p:to>
                                    </p:set>
                                    <p:animEffect transition="in" filter="wipe(left)">
                                      <p:cBhvr>
                                        <p:cTn id="102" dur="500"/>
                                        <p:tgtEl>
                                          <p:spTgt spid="8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29" name="Object 2"/>
          <p:cNvGraphicFramePr>
            <a:graphicFrameLocks noChangeAspect="1"/>
          </p:cNvGraphicFramePr>
          <p:nvPr/>
        </p:nvGraphicFramePr>
        <p:xfrm>
          <a:off x="2438400" y="3048000"/>
          <a:ext cx="2247900" cy="444500"/>
        </p:xfrm>
        <a:graphic>
          <a:graphicData uri="http://schemas.openxmlformats.org/presentationml/2006/ole">
            <mc:AlternateContent xmlns:mc="http://schemas.openxmlformats.org/markup-compatibility/2006">
              <mc:Choice xmlns:v="urn:schemas-microsoft-com:vml" Requires="v">
                <p:oleObj spid="_x0000_s22539" name="公式" r:id="rId3" imgW="2247900" imgH="444500" progId="Equation.3">
                  <p:embed/>
                </p:oleObj>
              </mc:Choice>
              <mc:Fallback>
                <p:oleObj name="公式" r:id="rId3" imgW="2247900" imgH="444500" progId="Equation.3">
                  <p:embed/>
                  <p:pic>
                    <p:nvPicPr>
                      <p:cNvPr id="922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048000"/>
                        <a:ext cx="22479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0" name="Rectangle 14"/>
          <p:cNvSpPr>
            <a:spLocks noChangeArrowheads="1"/>
          </p:cNvSpPr>
          <p:nvPr/>
        </p:nvSpPr>
        <p:spPr bwMode="auto">
          <a:xfrm>
            <a:off x="4648200" y="2867025"/>
            <a:ext cx="563880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lnSpc>
                <a:spcPct val="120000"/>
              </a:lnSpc>
              <a:spcBef>
                <a:spcPct val="0"/>
              </a:spcBef>
              <a:spcAft>
                <a:spcPct val="0"/>
              </a:spcAft>
            </a:pPr>
            <a:r>
              <a:rPr kumimoji="1" lang="zh-CN" altLang="en-US" sz="2800">
                <a:solidFill>
                  <a:srgbClr val="4E3B30"/>
                </a:solidFill>
                <a:sym typeface="Math1" pitchFamily="2" charset="2"/>
              </a:rPr>
              <a:t>认为这批电池的寿命的波动性较</a:t>
            </a:r>
          </a:p>
        </p:txBody>
      </p:sp>
      <p:sp>
        <p:nvSpPr>
          <p:cNvPr id="9231" name="Rectangle 15"/>
          <p:cNvSpPr>
            <a:spLocks noChangeArrowheads="1"/>
          </p:cNvSpPr>
          <p:nvPr/>
        </p:nvSpPr>
        <p:spPr bwMode="auto">
          <a:xfrm>
            <a:off x="2362200" y="3581400"/>
            <a:ext cx="3523722"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lnSpc>
                <a:spcPct val="120000"/>
              </a:lnSpc>
              <a:spcBef>
                <a:spcPct val="0"/>
              </a:spcBef>
              <a:spcAft>
                <a:spcPct val="0"/>
              </a:spcAft>
            </a:pPr>
            <a:r>
              <a:rPr kumimoji="1" lang="zh-CN" altLang="en-US" sz="2800">
                <a:solidFill>
                  <a:srgbClr val="4E3B30"/>
                </a:solidFill>
                <a:sym typeface="Math1" pitchFamily="2" charset="2"/>
              </a:rPr>
              <a:t>以往的有显著的变化</a:t>
            </a:r>
            <a:r>
              <a:rPr kumimoji="1" lang="en-US" altLang="zh-CN" sz="2800">
                <a:solidFill>
                  <a:srgbClr val="4E3B30"/>
                </a:solidFill>
                <a:sym typeface="Math1" pitchFamily="2" charset="2"/>
              </a:rPr>
              <a:t>.</a:t>
            </a:r>
          </a:p>
        </p:txBody>
      </p:sp>
      <p:graphicFrame>
        <p:nvGraphicFramePr>
          <p:cNvPr id="19461" name="Object 3"/>
          <p:cNvGraphicFramePr>
            <a:graphicFrameLocks noChangeAspect="1"/>
          </p:cNvGraphicFramePr>
          <p:nvPr/>
        </p:nvGraphicFramePr>
        <p:xfrm>
          <a:off x="2855914" y="836614"/>
          <a:ext cx="3095625" cy="504825"/>
        </p:xfrm>
        <a:graphic>
          <a:graphicData uri="http://schemas.openxmlformats.org/presentationml/2006/ole">
            <mc:AlternateContent xmlns:mc="http://schemas.openxmlformats.org/markup-compatibility/2006">
              <mc:Choice xmlns:v="urn:schemas-microsoft-com:vml" Requires="v">
                <p:oleObj spid="_x0000_s22540" name="Equation" r:id="rId5" imgW="1371600" imgH="215900" progId="Equation.DSMT4">
                  <p:embed/>
                </p:oleObj>
              </mc:Choice>
              <mc:Fallback>
                <p:oleObj name="Equation" r:id="rId5" imgW="1371600" imgH="215900" progId="Equation.DSMT4">
                  <p:embed/>
                  <p:pic>
                    <p:nvPicPr>
                      <p:cNvPr id="1946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5914" y="836614"/>
                        <a:ext cx="309562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2" name="Object 4"/>
          <p:cNvGraphicFramePr>
            <a:graphicFrameLocks noChangeAspect="1"/>
          </p:cNvGraphicFramePr>
          <p:nvPr/>
        </p:nvGraphicFramePr>
        <p:xfrm>
          <a:off x="5549900" y="1987550"/>
          <a:ext cx="190500" cy="419100"/>
        </p:xfrm>
        <a:graphic>
          <a:graphicData uri="http://schemas.openxmlformats.org/presentationml/2006/ole">
            <mc:AlternateContent xmlns:mc="http://schemas.openxmlformats.org/markup-compatibility/2006">
              <mc:Choice xmlns:v="urn:schemas-microsoft-com:vml" Requires="v">
                <p:oleObj spid="_x0000_s22541" name="公式" r:id="rId7" imgW="190500" imgH="419100" progId="Equation.3">
                  <p:embed/>
                </p:oleObj>
              </mc:Choice>
              <mc:Fallback>
                <p:oleObj name="公式" r:id="rId7" imgW="190500" imgH="419100" progId="Equation.3">
                  <p:embed/>
                  <p:pic>
                    <p:nvPicPr>
                      <p:cNvPr id="1946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49900" y="1987550"/>
                        <a:ext cx="1905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34" name="Object 5"/>
          <p:cNvGraphicFramePr>
            <a:graphicFrameLocks noChangeAspect="1"/>
          </p:cNvGraphicFramePr>
          <p:nvPr/>
        </p:nvGraphicFramePr>
        <p:xfrm>
          <a:off x="7543800" y="1974850"/>
          <a:ext cx="1244600" cy="368300"/>
        </p:xfrm>
        <a:graphic>
          <a:graphicData uri="http://schemas.openxmlformats.org/presentationml/2006/ole">
            <mc:AlternateContent xmlns:mc="http://schemas.openxmlformats.org/markup-compatibility/2006">
              <mc:Choice xmlns:v="urn:schemas-microsoft-com:vml" Requires="v">
                <p:oleObj spid="_x0000_s22542" name="公式" r:id="rId9" imgW="1244600" imgH="368300" progId="Equation.3">
                  <p:embed/>
                </p:oleObj>
              </mc:Choice>
              <mc:Fallback>
                <p:oleObj name="公式" r:id="rId9" imgW="1244600" imgH="368300" progId="Equation.3">
                  <p:embed/>
                  <p:pic>
                    <p:nvPicPr>
                      <p:cNvPr id="9234"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43800" y="1974850"/>
                        <a:ext cx="12446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35" name="Object 6"/>
          <p:cNvGraphicFramePr>
            <a:graphicFrameLocks noChangeAspect="1"/>
          </p:cNvGraphicFramePr>
          <p:nvPr/>
        </p:nvGraphicFramePr>
        <p:xfrm>
          <a:off x="2762251" y="1557338"/>
          <a:ext cx="2562225" cy="1008062"/>
        </p:xfrm>
        <a:graphic>
          <a:graphicData uri="http://schemas.openxmlformats.org/presentationml/2006/ole">
            <mc:AlternateContent xmlns:mc="http://schemas.openxmlformats.org/markup-compatibility/2006">
              <mc:Choice xmlns:v="urn:schemas-microsoft-com:vml" Requires="v">
                <p:oleObj spid="_x0000_s22543" name="Equation" r:id="rId11" imgW="787400" imgH="457200" progId="Equation.DSMT4">
                  <p:embed/>
                </p:oleObj>
              </mc:Choice>
              <mc:Fallback>
                <p:oleObj name="Equation" r:id="rId11" imgW="787400" imgH="457200" progId="Equation.DSMT4">
                  <p:embed/>
                  <p:pic>
                    <p:nvPicPr>
                      <p:cNvPr id="9235"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62251" y="1557338"/>
                        <a:ext cx="2562225"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36" name="Object 7"/>
          <p:cNvGraphicFramePr>
            <a:graphicFrameLocks noChangeAspect="1"/>
          </p:cNvGraphicFramePr>
          <p:nvPr/>
        </p:nvGraphicFramePr>
        <p:xfrm>
          <a:off x="6781800" y="1955800"/>
          <a:ext cx="469900" cy="317500"/>
        </p:xfrm>
        <a:graphic>
          <a:graphicData uri="http://schemas.openxmlformats.org/presentationml/2006/ole">
            <mc:AlternateContent xmlns:mc="http://schemas.openxmlformats.org/markup-compatibility/2006">
              <mc:Choice xmlns:v="urn:schemas-microsoft-com:vml" Requires="v">
                <p:oleObj spid="_x0000_s22544" name="公式" r:id="rId13" imgW="469696" imgH="317362" progId="Equation.3">
                  <p:embed/>
                </p:oleObj>
              </mc:Choice>
              <mc:Fallback>
                <p:oleObj name="公式" r:id="rId13" imgW="469696" imgH="317362" progId="Equation.3">
                  <p:embed/>
                  <p:pic>
                    <p:nvPicPr>
                      <p:cNvPr id="9236"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81800" y="1955800"/>
                        <a:ext cx="4699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37" name="Object 8"/>
          <p:cNvGraphicFramePr>
            <a:graphicFrameLocks noChangeAspect="1"/>
          </p:cNvGraphicFramePr>
          <p:nvPr/>
        </p:nvGraphicFramePr>
        <p:xfrm>
          <a:off x="4953000" y="1689100"/>
          <a:ext cx="1435100" cy="838200"/>
        </p:xfrm>
        <a:graphic>
          <a:graphicData uri="http://schemas.openxmlformats.org/presentationml/2006/ole">
            <mc:AlternateContent xmlns:mc="http://schemas.openxmlformats.org/markup-compatibility/2006">
              <mc:Choice xmlns:v="urn:schemas-microsoft-com:vml" Requires="v">
                <p:oleObj spid="_x0000_s22545" name="公式" r:id="rId15" imgW="1435100" imgH="838200" progId="Equation.3">
                  <p:embed/>
                </p:oleObj>
              </mc:Choice>
              <mc:Fallback>
                <p:oleObj name="公式" r:id="rId15" imgW="1435100" imgH="838200" progId="Equation.3">
                  <p:embed/>
                  <p:pic>
                    <p:nvPicPr>
                      <p:cNvPr id="9237"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53000" y="1689100"/>
                        <a:ext cx="14351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38" name="Object 9"/>
          <p:cNvGraphicFramePr>
            <a:graphicFrameLocks noChangeAspect="1"/>
          </p:cNvGraphicFramePr>
          <p:nvPr/>
        </p:nvGraphicFramePr>
        <p:xfrm>
          <a:off x="6477000" y="2070100"/>
          <a:ext cx="241300" cy="152400"/>
        </p:xfrm>
        <a:graphic>
          <a:graphicData uri="http://schemas.openxmlformats.org/presentationml/2006/ole">
            <mc:AlternateContent xmlns:mc="http://schemas.openxmlformats.org/markup-compatibility/2006">
              <mc:Choice xmlns:v="urn:schemas-microsoft-com:vml" Requires="v">
                <p:oleObj spid="_x0000_s22546" name="公式" r:id="rId17" imgW="241195" imgH="152334" progId="Equation.3">
                  <p:embed/>
                </p:oleObj>
              </mc:Choice>
              <mc:Fallback>
                <p:oleObj name="公式" r:id="rId17" imgW="241195" imgH="152334" progId="Equation.3">
                  <p:embed/>
                  <p:pic>
                    <p:nvPicPr>
                      <p:cNvPr id="9238"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77000" y="2070100"/>
                        <a:ext cx="2413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39" name="Object 10"/>
          <p:cNvGraphicFramePr>
            <a:graphicFrameLocks noChangeAspect="1"/>
          </p:cNvGraphicFramePr>
          <p:nvPr/>
        </p:nvGraphicFramePr>
        <p:xfrm>
          <a:off x="7239000" y="2012950"/>
          <a:ext cx="241300" cy="228600"/>
        </p:xfrm>
        <a:graphic>
          <a:graphicData uri="http://schemas.openxmlformats.org/presentationml/2006/ole">
            <mc:AlternateContent xmlns:mc="http://schemas.openxmlformats.org/markup-compatibility/2006">
              <mc:Choice xmlns:v="urn:schemas-microsoft-com:vml" Requires="v">
                <p:oleObj spid="_x0000_s22547" name="公式" r:id="rId19" imgW="241300" imgH="228600" progId="Equation.3">
                  <p:embed/>
                </p:oleObj>
              </mc:Choice>
              <mc:Fallback>
                <p:oleObj name="公式" r:id="rId19" imgW="241300" imgH="228600" progId="Equation.3">
                  <p:embed/>
                  <p:pic>
                    <p:nvPicPr>
                      <p:cNvPr id="9239"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39000" y="2012950"/>
                        <a:ext cx="2413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51441639"/>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235"/>
                                        </p:tgtEl>
                                        <p:attrNameLst>
                                          <p:attrName>style.visibility</p:attrName>
                                        </p:attrNameLst>
                                      </p:cBhvr>
                                      <p:to>
                                        <p:strVal val="visible"/>
                                      </p:to>
                                    </p:set>
                                    <p:animEffect transition="in" filter="wipe(left)">
                                      <p:cBhvr>
                                        <p:cTn id="7" dur="500"/>
                                        <p:tgtEl>
                                          <p:spTgt spid="92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237"/>
                                        </p:tgtEl>
                                        <p:attrNameLst>
                                          <p:attrName>style.visibility</p:attrName>
                                        </p:attrNameLst>
                                      </p:cBhvr>
                                      <p:to>
                                        <p:strVal val="visible"/>
                                      </p:to>
                                    </p:set>
                                    <p:animEffect transition="in" filter="wipe(left)">
                                      <p:cBhvr>
                                        <p:cTn id="12" dur="500"/>
                                        <p:tgtEl>
                                          <p:spTgt spid="92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238"/>
                                        </p:tgtEl>
                                        <p:attrNameLst>
                                          <p:attrName>style.visibility</p:attrName>
                                        </p:attrNameLst>
                                      </p:cBhvr>
                                      <p:to>
                                        <p:strVal val="visible"/>
                                      </p:to>
                                    </p:set>
                                    <p:animEffect transition="in" filter="wipe(left)">
                                      <p:cBhvr>
                                        <p:cTn id="17" dur="500"/>
                                        <p:tgtEl>
                                          <p:spTgt spid="92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236"/>
                                        </p:tgtEl>
                                        <p:attrNameLst>
                                          <p:attrName>style.visibility</p:attrName>
                                        </p:attrNameLst>
                                      </p:cBhvr>
                                      <p:to>
                                        <p:strVal val="visible"/>
                                      </p:to>
                                    </p:set>
                                    <p:animEffect transition="in" filter="wipe(left)">
                                      <p:cBhvr>
                                        <p:cTn id="22" dur="500"/>
                                        <p:tgtEl>
                                          <p:spTgt spid="92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239"/>
                                        </p:tgtEl>
                                        <p:attrNameLst>
                                          <p:attrName>style.visibility</p:attrName>
                                        </p:attrNameLst>
                                      </p:cBhvr>
                                      <p:to>
                                        <p:strVal val="visible"/>
                                      </p:to>
                                    </p:set>
                                    <p:animEffect transition="in" filter="wipe(left)">
                                      <p:cBhvr>
                                        <p:cTn id="27" dur="500"/>
                                        <p:tgtEl>
                                          <p:spTgt spid="923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234"/>
                                        </p:tgtEl>
                                        <p:attrNameLst>
                                          <p:attrName>style.visibility</p:attrName>
                                        </p:attrNameLst>
                                      </p:cBhvr>
                                      <p:to>
                                        <p:strVal val="visible"/>
                                      </p:to>
                                    </p:set>
                                    <p:animEffect transition="in" filter="wipe(left)">
                                      <p:cBhvr>
                                        <p:cTn id="32" dur="500"/>
                                        <p:tgtEl>
                                          <p:spTgt spid="92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229"/>
                                        </p:tgtEl>
                                        <p:attrNameLst>
                                          <p:attrName>style.visibility</p:attrName>
                                        </p:attrNameLst>
                                      </p:cBhvr>
                                      <p:to>
                                        <p:strVal val="visible"/>
                                      </p:to>
                                    </p:set>
                                    <p:animEffect transition="in" filter="wipe(left)">
                                      <p:cBhvr>
                                        <p:cTn id="37" dur="500"/>
                                        <p:tgtEl>
                                          <p:spTgt spid="92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230"/>
                                        </p:tgtEl>
                                        <p:attrNameLst>
                                          <p:attrName>style.visibility</p:attrName>
                                        </p:attrNameLst>
                                      </p:cBhvr>
                                      <p:to>
                                        <p:strVal val="visible"/>
                                      </p:to>
                                    </p:set>
                                    <p:animEffect transition="in" filter="wipe(left)">
                                      <p:cBhvr>
                                        <p:cTn id="42" dur="500"/>
                                        <p:tgtEl>
                                          <p:spTgt spid="923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231"/>
                                        </p:tgtEl>
                                        <p:attrNameLst>
                                          <p:attrName>style.visibility</p:attrName>
                                        </p:attrNameLst>
                                      </p:cBhvr>
                                      <p:to>
                                        <p:strVal val="visible"/>
                                      </p:to>
                                    </p:set>
                                    <p:animEffect transition="in" filter="wipe(left)">
                                      <p:cBhvr>
                                        <p:cTn id="47" dur="500"/>
                                        <p:tgtEl>
                                          <p:spTgt spid="9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0" grpId="0"/>
      <p:bldP spid="923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fld id="{1DA4A284-01C3-4F26-B5F1-238479FD1EB8}" type="slidenum">
              <a:rPr lang="en-US" altLang="zh-CN" sz="1200">
                <a:solidFill>
                  <a:srgbClr val="D38E27"/>
                </a:solidFill>
              </a:rPr>
              <a:pPr fontAlgn="base">
                <a:spcBef>
                  <a:spcPct val="0"/>
                </a:spcBef>
                <a:spcAft>
                  <a:spcPct val="0"/>
                </a:spcAft>
              </a:pPr>
              <a:t>33</a:t>
            </a:fld>
            <a:endParaRPr lang="en-US" altLang="zh-CN" sz="1200">
              <a:solidFill>
                <a:srgbClr val="D38E27"/>
              </a:solidFill>
            </a:endParaRPr>
          </a:p>
        </p:txBody>
      </p:sp>
      <p:sp>
        <p:nvSpPr>
          <p:cNvPr id="440322" name="Text Box 2"/>
          <p:cNvSpPr txBox="1">
            <a:spLocks noChangeArrowheads="1"/>
          </p:cNvSpPr>
          <p:nvPr/>
        </p:nvSpPr>
        <p:spPr bwMode="auto">
          <a:xfrm>
            <a:off x="2438400" y="2895601"/>
            <a:ext cx="129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50000"/>
              </a:spcBef>
              <a:spcAft>
                <a:spcPct val="0"/>
              </a:spcAft>
            </a:pPr>
            <a:r>
              <a:rPr lang="zh-CN" altLang="en-US">
                <a:solidFill>
                  <a:prstClr val="black"/>
                </a:solidFill>
                <a:ea typeface="黑体" panose="02010609060101010101" pitchFamily="49" charset="-122"/>
              </a:rPr>
              <a:t>解</a:t>
            </a:r>
          </a:p>
        </p:txBody>
      </p:sp>
      <p:graphicFrame>
        <p:nvGraphicFramePr>
          <p:cNvPr id="440323" name="Object 2"/>
          <p:cNvGraphicFramePr>
            <a:graphicFrameLocks noChangeAspect="1"/>
          </p:cNvGraphicFramePr>
          <p:nvPr/>
        </p:nvGraphicFramePr>
        <p:xfrm>
          <a:off x="3381376" y="2928938"/>
          <a:ext cx="5572125" cy="571500"/>
        </p:xfrm>
        <a:graphic>
          <a:graphicData uri="http://schemas.openxmlformats.org/presentationml/2006/ole">
            <mc:AlternateContent xmlns:mc="http://schemas.openxmlformats.org/markup-compatibility/2006">
              <mc:Choice xmlns:v="urn:schemas-microsoft-com:vml" Requires="v">
                <p:oleObj spid="_x0000_s23562" name="Equation" r:id="rId3" imgW="2844800" imgH="241300" progId="Equation.DSMT4">
                  <p:embed/>
                </p:oleObj>
              </mc:Choice>
              <mc:Fallback>
                <p:oleObj name="Equation" r:id="rId3" imgW="2844800" imgH="241300" progId="Equation.DSMT4">
                  <p:embed/>
                  <p:pic>
                    <p:nvPicPr>
                      <p:cNvPr id="44032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1376" y="2928938"/>
                        <a:ext cx="557212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24" name="Object 3"/>
          <p:cNvGraphicFramePr>
            <a:graphicFrameLocks noChangeAspect="1"/>
          </p:cNvGraphicFramePr>
          <p:nvPr/>
        </p:nvGraphicFramePr>
        <p:xfrm>
          <a:off x="3327400" y="3514725"/>
          <a:ext cx="1016000" cy="368300"/>
        </p:xfrm>
        <a:graphic>
          <a:graphicData uri="http://schemas.openxmlformats.org/presentationml/2006/ole">
            <mc:AlternateContent xmlns:mc="http://schemas.openxmlformats.org/markup-compatibility/2006">
              <mc:Choice xmlns:v="urn:schemas-microsoft-com:vml" Requires="v">
                <p:oleObj spid="_x0000_s23563" name="Equation" r:id="rId5" imgW="1016000" imgH="368300" progId="Equation.DSMT4">
                  <p:embed/>
                </p:oleObj>
              </mc:Choice>
              <mc:Fallback>
                <p:oleObj name="Equation" r:id="rId5" imgW="1016000" imgH="368300" progId="Equation.DSMT4">
                  <p:embed/>
                  <p:pic>
                    <p:nvPicPr>
                      <p:cNvPr id="440324"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7400" y="3514725"/>
                        <a:ext cx="1016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25" name="Object 4"/>
          <p:cNvGraphicFramePr>
            <a:graphicFrameLocks noChangeAspect="1"/>
          </p:cNvGraphicFramePr>
          <p:nvPr/>
        </p:nvGraphicFramePr>
        <p:xfrm>
          <a:off x="4872038" y="3500438"/>
          <a:ext cx="2940050" cy="455612"/>
        </p:xfrm>
        <a:graphic>
          <a:graphicData uri="http://schemas.openxmlformats.org/presentationml/2006/ole">
            <mc:AlternateContent xmlns:mc="http://schemas.openxmlformats.org/markup-compatibility/2006">
              <mc:Choice xmlns:v="urn:schemas-microsoft-com:vml" Requires="v">
                <p:oleObj spid="_x0000_s23564" name="Equation" r:id="rId7" imgW="1168400" imgH="241300" progId="Equation.DSMT4">
                  <p:embed/>
                </p:oleObj>
              </mc:Choice>
              <mc:Fallback>
                <p:oleObj name="Equation" r:id="rId7" imgW="1168400" imgH="241300" progId="Equation.DSMT4">
                  <p:embed/>
                  <p:pic>
                    <p:nvPicPr>
                      <p:cNvPr id="440325"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2038" y="3500438"/>
                        <a:ext cx="29400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487" name="Group 6"/>
          <p:cNvGrpSpPr>
            <a:grpSpLocks/>
          </p:cNvGrpSpPr>
          <p:nvPr/>
        </p:nvGrpSpPr>
        <p:grpSpPr bwMode="auto">
          <a:xfrm>
            <a:off x="2495550" y="692151"/>
            <a:ext cx="7696200" cy="2227263"/>
            <a:chOff x="612" y="436"/>
            <a:chExt cx="4848" cy="1403"/>
          </a:xfrm>
        </p:grpSpPr>
        <p:sp>
          <p:nvSpPr>
            <p:cNvPr id="20493" name="Text Box 7"/>
            <p:cNvSpPr txBox="1">
              <a:spLocks noChangeArrowheads="1"/>
            </p:cNvSpPr>
            <p:nvPr/>
          </p:nvSpPr>
          <p:spPr bwMode="auto">
            <a:xfrm>
              <a:off x="612" y="436"/>
              <a:ext cx="4848" cy="1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50000"/>
                </a:spcBef>
                <a:spcAft>
                  <a:spcPct val="0"/>
                </a:spcAft>
              </a:pPr>
              <a:r>
                <a:rPr lang="zh-CN" altLang="en-US" sz="2800">
                  <a:solidFill>
                    <a:prstClr val="black"/>
                  </a:solidFill>
                  <a:latin typeface="楷体_GB2312" pitchFamily="49" charset="-122"/>
                  <a:ea typeface="楷体_GB2312" pitchFamily="49" charset="-122"/>
                </a:rPr>
                <a:t>例</a:t>
              </a:r>
              <a:r>
                <a:rPr lang="en-US" altLang="zh-CN" sz="2800">
                  <a:solidFill>
                    <a:prstClr val="black"/>
                  </a:solidFill>
                  <a:latin typeface="楷体_GB2312" pitchFamily="49" charset="-122"/>
                  <a:ea typeface="楷体_GB2312" pitchFamily="49" charset="-122"/>
                </a:rPr>
                <a:t>2</a:t>
              </a:r>
              <a:r>
                <a:rPr lang="en-US" altLang="zh-CN" sz="2800">
                  <a:solidFill>
                    <a:prstClr val="black"/>
                  </a:solidFill>
                </a:rPr>
                <a:t>   </a:t>
              </a:r>
              <a:r>
                <a:rPr lang="zh-CN" altLang="en-US" sz="2800">
                  <a:solidFill>
                    <a:srgbClr val="040000"/>
                  </a:solidFill>
                </a:rPr>
                <a:t>某自动车床生产的产品尺寸服从</a:t>
              </a:r>
              <a:r>
                <a:rPr lang="zh-CN" altLang="en-US" sz="2800">
                  <a:solidFill>
                    <a:srgbClr val="040000"/>
                  </a:solidFill>
                  <a:sym typeface="Math1" pitchFamily="2" charset="2"/>
                </a:rPr>
                <a:t>正态分布</a:t>
              </a:r>
              <a:r>
                <a:rPr lang="en-US" altLang="zh-CN" sz="2800">
                  <a:solidFill>
                    <a:srgbClr val="040000"/>
                  </a:solidFill>
                  <a:sym typeface="Math1" pitchFamily="2" charset="2"/>
                </a:rPr>
                <a:t>,</a:t>
              </a:r>
              <a:r>
                <a:rPr lang="zh-CN" altLang="en-US" sz="2800">
                  <a:solidFill>
                    <a:srgbClr val="040000"/>
                  </a:solidFill>
                  <a:sym typeface="Math1" pitchFamily="2" charset="2"/>
                </a:rPr>
                <a:t>按规定产品尺寸的</a:t>
              </a:r>
              <a:r>
                <a:rPr lang="zh-CN" altLang="en-US" sz="2800">
                  <a:solidFill>
                    <a:srgbClr val="040000"/>
                  </a:solidFill>
                </a:rPr>
                <a:t>方差</a:t>
              </a:r>
              <a:r>
                <a:rPr lang="zh-CN" altLang="en-US" sz="2800">
                  <a:solidFill>
                    <a:srgbClr val="040000"/>
                  </a:solidFill>
                  <a:sym typeface="Math1" pitchFamily="2" charset="2"/>
                </a:rPr>
                <a:t>不得超过</a:t>
              </a:r>
              <a:r>
                <a:rPr lang="en-US" altLang="zh-CN" sz="2800">
                  <a:solidFill>
                    <a:srgbClr val="040000"/>
                  </a:solidFill>
                  <a:sym typeface="Math1" pitchFamily="2" charset="2"/>
                </a:rPr>
                <a:t>0.1, </a:t>
              </a:r>
              <a:r>
                <a:rPr lang="zh-CN" altLang="en-US" sz="2800">
                  <a:solidFill>
                    <a:srgbClr val="040000"/>
                  </a:solidFill>
                  <a:sym typeface="Math1" pitchFamily="2" charset="2"/>
                </a:rPr>
                <a:t>为检验该</a:t>
              </a:r>
              <a:r>
                <a:rPr lang="zh-CN" altLang="en-US" sz="2800">
                  <a:solidFill>
                    <a:srgbClr val="040000"/>
                  </a:solidFill>
                </a:rPr>
                <a:t>自动车床的工作精度</a:t>
              </a:r>
              <a:r>
                <a:rPr lang="en-US" altLang="zh-CN" sz="2800">
                  <a:solidFill>
                    <a:srgbClr val="040000"/>
                  </a:solidFill>
                </a:rPr>
                <a:t>, </a:t>
              </a:r>
              <a:r>
                <a:rPr lang="zh-CN" altLang="en-US" sz="2800">
                  <a:solidFill>
                    <a:srgbClr val="040000"/>
                  </a:solidFill>
                  <a:sym typeface="Math1" pitchFamily="2" charset="2"/>
                </a:rPr>
                <a:t>随机的取</a:t>
              </a:r>
              <a:r>
                <a:rPr lang="en-US" altLang="zh-CN" sz="2800">
                  <a:solidFill>
                    <a:srgbClr val="040000"/>
                  </a:solidFill>
                  <a:sym typeface="Math1" pitchFamily="2" charset="2"/>
                </a:rPr>
                <a:t>25</a:t>
              </a:r>
              <a:r>
                <a:rPr lang="zh-CN" altLang="en-US" sz="2800">
                  <a:solidFill>
                    <a:srgbClr val="040000"/>
                  </a:solidFill>
                  <a:sym typeface="Math1" pitchFamily="2" charset="2"/>
                </a:rPr>
                <a:t>件产品</a:t>
              </a:r>
              <a:r>
                <a:rPr lang="en-US" altLang="zh-CN" sz="2800">
                  <a:solidFill>
                    <a:srgbClr val="040000"/>
                  </a:solidFill>
                  <a:sym typeface="Math1" pitchFamily="2" charset="2"/>
                </a:rPr>
                <a:t>, </a:t>
              </a:r>
              <a:r>
                <a:rPr lang="zh-CN" altLang="en-US" sz="2800">
                  <a:solidFill>
                    <a:srgbClr val="040000"/>
                  </a:solidFill>
                  <a:sym typeface="Math1" pitchFamily="2" charset="2"/>
                </a:rPr>
                <a:t>测得样本</a:t>
              </a:r>
              <a:r>
                <a:rPr lang="en-US" altLang="zh-CN" sz="2800">
                  <a:solidFill>
                    <a:srgbClr val="040000"/>
                  </a:solidFill>
                  <a:sym typeface="Math1" pitchFamily="2" charset="2"/>
                </a:rPr>
                <a:t>                .                     </a:t>
              </a:r>
              <a:r>
                <a:rPr lang="zh-CN" altLang="en-US" sz="2800">
                  <a:solidFill>
                    <a:srgbClr val="040000"/>
                  </a:solidFill>
                  <a:sym typeface="Math1" pitchFamily="2" charset="2"/>
                </a:rPr>
                <a:t>问该车床生产的产品是否达到所要求的精度</a:t>
              </a:r>
              <a:r>
                <a:rPr lang="en-US" altLang="zh-CN" sz="2800">
                  <a:solidFill>
                    <a:srgbClr val="040000"/>
                  </a:solidFill>
                  <a:sym typeface="Math1" pitchFamily="2" charset="2"/>
                </a:rPr>
                <a:t>?</a:t>
              </a:r>
            </a:p>
          </p:txBody>
        </p:sp>
        <p:graphicFrame>
          <p:nvGraphicFramePr>
            <p:cNvPr id="20494" name="Object 8"/>
            <p:cNvGraphicFramePr>
              <a:graphicFrameLocks noChangeAspect="1"/>
            </p:cNvGraphicFramePr>
            <p:nvPr/>
          </p:nvGraphicFramePr>
          <p:xfrm>
            <a:off x="3072" y="1584"/>
            <a:ext cx="936" cy="248"/>
          </p:xfrm>
          <a:graphic>
            <a:graphicData uri="http://schemas.openxmlformats.org/presentationml/2006/ole">
              <mc:AlternateContent xmlns:mc="http://schemas.openxmlformats.org/markup-compatibility/2006">
                <mc:Choice xmlns:v="urn:schemas-microsoft-com:vml" Requires="v">
                  <p:oleObj spid="_x0000_s23565" name="Equation" r:id="rId9" imgW="1485900" imgH="393700" progId="Equation.3">
                    <p:embed/>
                  </p:oleObj>
                </mc:Choice>
                <mc:Fallback>
                  <p:oleObj name="Equation" r:id="rId9" imgW="1485900" imgH="393700" progId="Equation.3">
                    <p:embed/>
                    <p:pic>
                      <p:nvPicPr>
                        <p:cNvPr id="20494"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72" y="1584"/>
                          <a:ext cx="936"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40330" name="Object 5"/>
          <p:cNvGraphicFramePr>
            <a:graphicFrameLocks noChangeAspect="1"/>
          </p:cNvGraphicFramePr>
          <p:nvPr/>
        </p:nvGraphicFramePr>
        <p:xfrm>
          <a:off x="3071813" y="4076701"/>
          <a:ext cx="4464050" cy="936625"/>
        </p:xfrm>
        <a:graphic>
          <a:graphicData uri="http://schemas.openxmlformats.org/presentationml/2006/ole">
            <mc:AlternateContent xmlns:mc="http://schemas.openxmlformats.org/markup-compatibility/2006">
              <mc:Choice xmlns:v="urn:schemas-microsoft-com:vml" Requires="v">
                <p:oleObj spid="_x0000_s23566" name="Equation" r:id="rId11" imgW="2311400" imgH="457200" progId="Equation.DSMT4">
                  <p:embed/>
                </p:oleObj>
              </mc:Choice>
              <mc:Fallback>
                <p:oleObj name="Equation" r:id="rId11" imgW="2311400" imgH="457200" progId="Equation.DSMT4">
                  <p:embed/>
                  <p:pic>
                    <p:nvPicPr>
                      <p:cNvPr id="44033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71813" y="4076701"/>
                        <a:ext cx="446405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31" name="Object 6"/>
          <p:cNvGraphicFramePr>
            <a:graphicFrameLocks noChangeAspect="1"/>
          </p:cNvGraphicFramePr>
          <p:nvPr/>
        </p:nvGraphicFramePr>
        <p:xfrm>
          <a:off x="7477125" y="4365625"/>
          <a:ext cx="1358900" cy="368300"/>
        </p:xfrm>
        <a:graphic>
          <a:graphicData uri="http://schemas.openxmlformats.org/presentationml/2006/ole">
            <mc:AlternateContent xmlns:mc="http://schemas.openxmlformats.org/markup-compatibility/2006">
              <mc:Choice xmlns:v="urn:schemas-microsoft-com:vml" Requires="v">
                <p:oleObj spid="_x0000_s23567" name="Equation" r:id="rId13" imgW="1358900" imgH="368300" progId="Equation.DSMT4">
                  <p:embed/>
                </p:oleObj>
              </mc:Choice>
              <mc:Fallback>
                <p:oleObj name="Equation" r:id="rId13" imgW="1358900" imgH="368300" progId="Equation.DSMT4">
                  <p:embed/>
                  <p:pic>
                    <p:nvPicPr>
                      <p:cNvPr id="440331"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77125" y="4365625"/>
                        <a:ext cx="13589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32" name="Object 7"/>
          <p:cNvGraphicFramePr>
            <a:graphicFrameLocks noChangeAspect="1"/>
          </p:cNvGraphicFramePr>
          <p:nvPr/>
        </p:nvGraphicFramePr>
        <p:xfrm>
          <a:off x="2476500" y="5056188"/>
          <a:ext cx="2235200" cy="457200"/>
        </p:xfrm>
        <a:graphic>
          <a:graphicData uri="http://schemas.openxmlformats.org/presentationml/2006/ole">
            <mc:AlternateContent xmlns:mc="http://schemas.openxmlformats.org/markup-compatibility/2006">
              <mc:Choice xmlns:v="urn:schemas-microsoft-com:vml" Requires="v">
                <p:oleObj spid="_x0000_s23568" name="Equation" r:id="rId15" imgW="2235200" imgH="457200" progId="Equation.DSMT4">
                  <p:embed/>
                </p:oleObj>
              </mc:Choice>
              <mc:Fallback>
                <p:oleObj name="Equation" r:id="rId15" imgW="2235200" imgH="457200" progId="Equation.DSMT4">
                  <p:embed/>
                  <p:pic>
                    <p:nvPicPr>
                      <p:cNvPr id="440332"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76500" y="5056188"/>
                        <a:ext cx="2235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33" name="Rectangle 13"/>
          <p:cNvSpPr>
            <a:spLocks noChangeArrowheads="1"/>
          </p:cNvSpPr>
          <p:nvPr/>
        </p:nvSpPr>
        <p:spPr bwMode="auto">
          <a:xfrm>
            <a:off x="2362200" y="5576889"/>
            <a:ext cx="7670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r>
              <a:rPr lang="zh-CN" altLang="en-US" sz="2800" b="0">
                <a:solidFill>
                  <a:prstClr val="black"/>
                </a:solidFill>
                <a:sym typeface="Math1" pitchFamily="2" charset="2"/>
              </a:rPr>
              <a:t>认为该车床生产的产品没有达到所要求的精度</a:t>
            </a:r>
            <a:r>
              <a:rPr lang="en-US" altLang="zh-CN" sz="2800" b="0">
                <a:solidFill>
                  <a:prstClr val="black"/>
                </a:solidFill>
                <a:sym typeface="Math1" pitchFamily="2" charset="2"/>
              </a:rPr>
              <a:t>.  </a:t>
            </a:r>
          </a:p>
        </p:txBody>
      </p:sp>
      <p:graphicFrame>
        <p:nvGraphicFramePr>
          <p:cNvPr id="20492" name="Object 9"/>
          <p:cNvGraphicFramePr>
            <a:graphicFrameLocks noChangeAspect="1"/>
          </p:cNvGraphicFramePr>
          <p:nvPr/>
        </p:nvGraphicFramePr>
        <p:xfrm>
          <a:off x="3113088" y="1989139"/>
          <a:ext cx="3230562" cy="503237"/>
        </p:xfrm>
        <a:graphic>
          <a:graphicData uri="http://schemas.openxmlformats.org/presentationml/2006/ole">
            <mc:AlternateContent xmlns:mc="http://schemas.openxmlformats.org/markup-compatibility/2006">
              <mc:Choice xmlns:v="urn:schemas-microsoft-com:vml" Requires="v">
                <p:oleObj spid="_x0000_s23569" name="Equation" r:id="rId17" imgW="1333500" imgH="228600" progId="Equation.DSMT4">
                  <p:embed/>
                </p:oleObj>
              </mc:Choice>
              <mc:Fallback>
                <p:oleObj name="Equation" r:id="rId17" imgW="1333500" imgH="228600" progId="Equation.DSMT4">
                  <p:embed/>
                  <p:pic>
                    <p:nvPicPr>
                      <p:cNvPr id="20492"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13088" y="1989139"/>
                        <a:ext cx="3230562"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55072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22"/>
                                        </p:tgtEl>
                                        <p:attrNameLst>
                                          <p:attrName>style.visibility</p:attrName>
                                        </p:attrNameLst>
                                      </p:cBhvr>
                                      <p:to>
                                        <p:strVal val="visible"/>
                                      </p:to>
                                    </p:set>
                                    <p:animEffect transition="in" filter="wipe(left)">
                                      <p:cBhvr>
                                        <p:cTn id="7" dur="500"/>
                                        <p:tgtEl>
                                          <p:spTgt spid="4403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40323"/>
                                        </p:tgtEl>
                                        <p:attrNameLst>
                                          <p:attrName>style.visibility</p:attrName>
                                        </p:attrNameLst>
                                      </p:cBhvr>
                                      <p:to>
                                        <p:strVal val="visible"/>
                                      </p:to>
                                    </p:set>
                                    <p:animEffect transition="in" filter="wipe(left)">
                                      <p:cBhvr>
                                        <p:cTn id="12" dur="500"/>
                                        <p:tgtEl>
                                          <p:spTgt spid="4403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40324"/>
                                        </p:tgtEl>
                                        <p:attrNameLst>
                                          <p:attrName>style.visibility</p:attrName>
                                        </p:attrNameLst>
                                      </p:cBhvr>
                                      <p:to>
                                        <p:strVal val="visible"/>
                                      </p:to>
                                    </p:set>
                                    <p:animEffect transition="in" filter="wipe(left)">
                                      <p:cBhvr>
                                        <p:cTn id="17" dur="500"/>
                                        <p:tgtEl>
                                          <p:spTgt spid="4403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40325"/>
                                        </p:tgtEl>
                                        <p:attrNameLst>
                                          <p:attrName>style.visibility</p:attrName>
                                        </p:attrNameLst>
                                      </p:cBhvr>
                                      <p:to>
                                        <p:strVal val="visible"/>
                                      </p:to>
                                    </p:set>
                                    <p:animEffect transition="in" filter="wipe(left)">
                                      <p:cBhvr>
                                        <p:cTn id="22" dur="500"/>
                                        <p:tgtEl>
                                          <p:spTgt spid="4403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40330"/>
                                        </p:tgtEl>
                                        <p:attrNameLst>
                                          <p:attrName>style.visibility</p:attrName>
                                        </p:attrNameLst>
                                      </p:cBhvr>
                                      <p:to>
                                        <p:strVal val="visible"/>
                                      </p:to>
                                    </p:set>
                                    <p:animEffect transition="in" filter="wipe(left)">
                                      <p:cBhvr>
                                        <p:cTn id="27" dur="500"/>
                                        <p:tgtEl>
                                          <p:spTgt spid="4403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40331"/>
                                        </p:tgtEl>
                                        <p:attrNameLst>
                                          <p:attrName>style.visibility</p:attrName>
                                        </p:attrNameLst>
                                      </p:cBhvr>
                                      <p:to>
                                        <p:strVal val="visible"/>
                                      </p:to>
                                    </p:set>
                                    <p:animEffect transition="in" filter="wipe(left)">
                                      <p:cBhvr>
                                        <p:cTn id="32" dur="500"/>
                                        <p:tgtEl>
                                          <p:spTgt spid="44033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40332"/>
                                        </p:tgtEl>
                                        <p:attrNameLst>
                                          <p:attrName>style.visibility</p:attrName>
                                        </p:attrNameLst>
                                      </p:cBhvr>
                                      <p:to>
                                        <p:strVal val="visible"/>
                                      </p:to>
                                    </p:set>
                                    <p:animEffect transition="in" filter="wipe(left)">
                                      <p:cBhvr>
                                        <p:cTn id="37" dur="500"/>
                                        <p:tgtEl>
                                          <p:spTgt spid="44033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40333"/>
                                        </p:tgtEl>
                                        <p:attrNameLst>
                                          <p:attrName>style.visibility</p:attrName>
                                        </p:attrNameLst>
                                      </p:cBhvr>
                                      <p:to>
                                        <p:strVal val="visible"/>
                                      </p:to>
                                    </p:set>
                                    <p:animEffect transition="in" filter="wipe(left)">
                                      <p:cBhvr>
                                        <p:cTn id="42" dur="500"/>
                                        <p:tgtEl>
                                          <p:spTgt spid="440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2" grpId="0" autoUpdateAnimBg="0"/>
      <p:bldP spid="44033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fld id="{103E8A33-47B0-4A2F-A692-6BD64761C80A}" type="slidenum">
              <a:rPr lang="en-US" altLang="zh-CN" sz="1200">
                <a:solidFill>
                  <a:srgbClr val="D38E27"/>
                </a:solidFill>
              </a:rPr>
              <a:pPr fontAlgn="base">
                <a:spcBef>
                  <a:spcPct val="0"/>
                </a:spcBef>
                <a:spcAft>
                  <a:spcPct val="0"/>
                </a:spcAft>
              </a:pPr>
              <a:t>34</a:t>
            </a:fld>
            <a:endParaRPr lang="en-US" altLang="zh-CN" sz="1200">
              <a:solidFill>
                <a:srgbClr val="D38E27"/>
              </a:solidFill>
            </a:endParaRPr>
          </a:p>
        </p:txBody>
      </p:sp>
      <p:sp>
        <p:nvSpPr>
          <p:cNvPr id="421890" name="Rectangle 2"/>
          <p:cNvSpPr>
            <a:spLocks noGrp="1" noRot="1" noChangeArrowheads="1"/>
          </p:cNvSpPr>
          <p:nvPr>
            <p:ph type="title"/>
          </p:nvPr>
        </p:nvSpPr>
        <p:spPr>
          <a:xfrm>
            <a:off x="1992314" y="2"/>
            <a:ext cx="8351837" cy="1556791"/>
          </a:xfrm>
        </p:spPr>
        <p:txBody>
          <a:bodyPr/>
          <a:lstStyle/>
          <a:p>
            <a:pPr>
              <a:defRPr/>
            </a:pPr>
            <a:r>
              <a:rPr lang="en-US" altLang="zh-CN" sz="3200" b="1" dirty="0">
                <a:solidFill>
                  <a:srgbClr val="040000"/>
                </a:solidFill>
                <a:latin typeface="楷体_GB2312" pitchFamily="49" charset="-122"/>
                <a:ea typeface="楷体_GB2312" pitchFamily="49" charset="-122"/>
              </a:rPr>
              <a:t>3.2.3</a:t>
            </a:r>
            <a:r>
              <a:rPr lang="zh-CN" altLang="en-US" sz="3200" b="1" dirty="0">
                <a:solidFill>
                  <a:srgbClr val="040000"/>
                </a:solidFill>
                <a:latin typeface="楷体_GB2312" pitchFamily="49" charset="-122"/>
                <a:ea typeface="楷体_GB2312" pitchFamily="49" charset="-122"/>
              </a:rPr>
              <a:t>、两个正态总体均值的检验</a:t>
            </a:r>
          </a:p>
        </p:txBody>
      </p:sp>
      <p:graphicFrame>
        <p:nvGraphicFramePr>
          <p:cNvPr id="421892" name="Object 3"/>
          <p:cNvGraphicFramePr>
            <a:graphicFrameLocks noChangeAspect="1"/>
          </p:cNvGraphicFramePr>
          <p:nvPr/>
        </p:nvGraphicFramePr>
        <p:xfrm>
          <a:off x="2351089" y="1557338"/>
          <a:ext cx="7189787" cy="1725612"/>
        </p:xfrm>
        <a:graphic>
          <a:graphicData uri="http://schemas.openxmlformats.org/presentationml/2006/ole">
            <mc:AlternateContent xmlns:mc="http://schemas.openxmlformats.org/markup-compatibility/2006">
              <mc:Choice xmlns:v="urn:schemas-microsoft-com:vml" Requires="v">
                <p:oleObj spid="_x0000_s24580" name="Equation" r:id="rId3" imgW="3175000" imgH="762000" progId="Equation.DSMT4">
                  <p:embed/>
                </p:oleObj>
              </mc:Choice>
              <mc:Fallback>
                <p:oleObj name="Equation" r:id="rId3" imgW="3175000" imgH="762000" progId="Equation.DSMT4">
                  <p:embed/>
                  <p:pic>
                    <p:nvPicPr>
                      <p:cNvPr id="421892"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089" y="1557338"/>
                        <a:ext cx="7189787" cy="172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1893" name="Object 4"/>
          <p:cNvGraphicFramePr>
            <a:graphicFrameLocks noChangeAspect="1"/>
          </p:cNvGraphicFramePr>
          <p:nvPr/>
        </p:nvGraphicFramePr>
        <p:xfrm>
          <a:off x="2424114" y="3644900"/>
          <a:ext cx="7424737" cy="1714500"/>
        </p:xfrm>
        <a:graphic>
          <a:graphicData uri="http://schemas.openxmlformats.org/presentationml/2006/ole">
            <mc:AlternateContent xmlns:mc="http://schemas.openxmlformats.org/markup-compatibility/2006">
              <mc:Choice xmlns:v="urn:schemas-microsoft-com:vml" Requires="v">
                <p:oleObj spid="_x0000_s24581" name="Equation" r:id="rId5" imgW="3187700" imgH="736600" progId="Equation.DSMT4">
                  <p:embed/>
                </p:oleObj>
              </mc:Choice>
              <mc:Fallback>
                <p:oleObj name="Equation" r:id="rId5" imgW="3187700" imgH="736600" progId="Equation.DSMT4">
                  <p:embed/>
                  <p:pic>
                    <p:nvPicPr>
                      <p:cNvPr id="421893"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4114" y="3644900"/>
                        <a:ext cx="7424737"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84637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21892"/>
                                        </p:tgtEl>
                                        <p:attrNameLst>
                                          <p:attrName>style.visibility</p:attrName>
                                        </p:attrNameLst>
                                      </p:cBhvr>
                                      <p:to>
                                        <p:strVal val="visible"/>
                                      </p:to>
                                    </p:set>
                                    <p:animEffect transition="in" filter="wipe(left)">
                                      <p:cBhvr>
                                        <p:cTn id="7" dur="500"/>
                                        <p:tgtEl>
                                          <p:spTgt spid="4218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21893"/>
                                        </p:tgtEl>
                                        <p:attrNameLst>
                                          <p:attrName>style.visibility</p:attrName>
                                        </p:attrNameLst>
                                      </p:cBhvr>
                                      <p:to>
                                        <p:strVal val="visible"/>
                                      </p:to>
                                    </p:set>
                                    <p:animEffect transition="in" filter="wipe(left)">
                                      <p:cBhvr>
                                        <p:cTn id="12" dur="500"/>
                                        <p:tgtEl>
                                          <p:spTgt spid="421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1893" name="Object 4"/>
          <p:cNvGraphicFramePr>
            <a:graphicFrameLocks noChangeAspect="1"/>
          </p:cNvGraphicFramePr>
          <p:nvPr/>
        </p:nvGraphicFramePr>
        <p:xfrm>
          <a:off x="1524000" y="692150"/>
          <a:ext cx="8813800" cy="533400"/>
        </p:xfrm>
        <a:graphic>
          <a:graphicData uri="http://schemas.openxmlformats.org/presentationml/2006/ole">
            <mc:AlternateContent xmlns:mc="http://schemas.openxmlformats.org/markup-compatibility/2006">
              <mc:Choice xmlns:v="urn:schemas-microsoft-com:vml" Requires="v">
                <p:oleObj spid="_x0000_s25608" name="Equation" r:id="rId3" imgW="3784600" imgH="228600" progId="Equation.DSMT4">
                  <p:embed/>
                </p:oleObj>
              </mc:Choice>
              <mc:Fallback>
                <p:oleObj name="Equation" r:id="rId3" imgW="3784600" imgH="228600" progId="Equation.DSMT4">
                  <p:embed/>
                  <p:pic>
                    <p:nvPicPr>
                      <p:cNvPr id="42189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692150"/>
                        <a:ext cx="8813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5750" name="Object 5"/>
          <p:cNvGraphicFramePr>
            <a:graphicFrameLocks noChangeAspect="1"/>
          </p:cNvGraphicFramePr>
          <p:nvPr/>
        </p:nvGraphicFramePr>
        <p:xfrm>
          <a:off x="2135188" y="1341439"/>
          <a:ext cx="6272212" cy="1697037"/>
        </p:xfrm>
        <a:graphic>
          <a:graphicData uri="http://schemas.openxmlformats.org/presentationml/2006/ole">
            <mc:AlternateContent xmlns:mc="http://schemas.openxmlformats.org/markup-compatibility/2006">
              <mc:Choice xmlns:v="urn:schemas-microsoft-com:vml" Requires="v">
                <p:oleObj spid="_x0000_s25609" name="Equation" r:id="rId5" imgW="2514600" imgH="723900" progId="Equation.DSMT4">
                  <p:embed/>
                </p:oleObj>
              </mc:Choice>
              <mc:Fallback>
                <p:oleObj name="Equation" r:id="rId5" imgW="2514600" imgH="723900" progId="Equation.DSMT4">
                  <p:embed/>
                  <p:pic>
                    <p:nvPicPr>
                      <p:cNvPr id="41575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5188" y="1341439"/>
                        <a:ext cx="6272212" cy="169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0" name="Object 2"/>
          <p:cNvGraphicFramePr>
            <a:graphicFrameLocks noChangeAspect="1"/>
          </p:cNvGraphicFramePr>
          <p:nvPr/>
        </p:nvGraphicFramePr>
        <p:xfrm>
          <a:off x="2135188" y="3141663"/>
          <a:ext cx="5986462" cy="601662"/>
        </p:xfrm>
        <a:graphic>
          <a:graphicData uri="http://schemas.openxmlformats.org/presentationml/2006/ole">
            <mc:AlternateContent xmlns:mc="http://schemas.openxmlformats.org/markup-compatibility/2006">
              <mc:Choice xmlns:v="urn:schemas-microsoft-com:vml" Requires="v">
                <p:oleObj spid="_x0000_s25610" name="Equation" r:id="rId7" imgW="2581427" imgH="190650" progId="Equation.DSMT4">
                  <p:embed/>
                </p:oleObj>
              </mc:Choice>
              <mc:Fallback>
                <p:oleObj name="Equation" r:id="rId7" imgW="2581427" imgH="190650" progId="Equation.DSMT4">
                  <p:embed/>
                  <p:pic>
                    <p:nvPicPr>
                      <p:cNvPr id="5018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5188" y="3141663"/>
                        <a:ext cx="5986462"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1" name="Object 5"/>
          <p:cNvGraphicFramePr>
            <a:graphicFrameLocks noChangeAspect="1"/>
          </p:cNvGraphicFramePr>
          <p:nvPr/>
        </p:nvGraphicFramePr>
        <p:xfrm>
          <a:off x="2238376" y="3857625"/>
          <a:ext cx="7218363" cy="687388"/>
        </p:xfrm>
        <a:graphic>
          <a:graphicData uri="http://schemas.openxmlformats.org/presentationml/2006/ole">
            <mc:AlternateContent xmlns:mc="http://schemas.openxmlformats.org/markup-compatibility/2006">
              <mc:Choice xmlns:v="urn:schemas-microsoft-com:vml" Requires="v">
                <p:oleObj spid="_x0000_s25611" name="Equation" r:id="rId9" imgW="3124189" imgH="228553" progId="Equation.DSMT4">
                  <p:embed/>
                </p:oleObj>
              </mc:Choice>
              <mc:Fallback>
                <p:oleObj name="Equation" r:id="rId9" imgW="3124189" imgH="228553" progId="Equation.DSMT4">
                  <p:embed/>
                  <p:pic>
                    <p:nvPicPr>
                      <p:cNvPr id="50181"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38376" y="3857625"/>
                        <a:ext cx="7218363" cy="68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2" name="Object 6"/>
          <p:cNvGraphicFramePr>
            <a:graphicFrameLocks noChangeAspect="1"/>
          </p:cNvGraphicFramePr>
          <p:nvPr/>
        </p:nvGraphicFramePr>
        <p:xfrm>
          <a:off x="2238375" y="4643439"/>
          <a:ext cx="3924300" cy="515937"/>
        </p:xfrm>
        <a:graphic>
          <a:graphicData uri="http://schemas.openxmlformats.org/presentationml/2006/ole">
            <mc:AlternateContent xmlns:mc="http://schemas.openxmlformats.org/markup-compatibility/2006">
              <mc:Choice xmlns:v="urn:schemas-microsoft-com:vml" Requires="v">
                <p:oleObj spid="_x0000_s25612" name="Equation" r:id="rId11" imgW="1657409" imgH="152368" progId="Equation.DSMT4">
                  <p:embed/>
                </p:oleObj>
              </mc:Choice>
              <mc:Fallback>
                <p:oleObj name="Equation" r:id="rId11" imgW="1657409" imgH="152368" progId="Equation.DSMT4">
                  <p:embed/>
                  <p:pic>
                    <p:nvPicPr>
                      <p:cNvPr id="50182"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38375" y="4643439"/>
                        <a:ext cx="3924300"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3" name="Object 7"/>
          <p:cNvGraphicFramePr>
            <a:graphicFrameLocks noChangeAspect="1"/>
          </p:cNvGraphicFramePr>
          <p:nvPr/>
        </p:nvGraphicFramePr>
        <p:xfrm>
          <a:off x="2238376" y="5286375"/>
          <a:ext cx="4811713" cy="744538"/>
        </p:xfrm>
        <a:graphic>
          <a:graphicData uri="http://schemas.openxmlformats.org/presentationml/2006/ole">
            <mc:AlternateContent xmlns:mc="http://schemas.openxmlformats.org/markup-compatibility/2006">
              <mc:Choice xmlns:v="urn:schemas-microsoft-com:vml" Requires="v">
                <p:oleObj spid="_x0000_s25613" name="Equation" r:id="rId13" imgW="2057577" imgH="247504" progId="Equation.DSMT4">
                  <p:embed/>
                </p:oleObj>
              </mc:Choice>
              <mc:Fallback>
                <p:oleObj name="Equation" r:id="rId13" imgW="2057577" imgH="247504" progId="Equation.DSMT4">
                  <p:embed/>
                  <p:pic>
                    <p:nvPicPr>
                      <p:cNvPr id="50183"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38376" y="5286375"/>
                        <a:ext cx="4811713"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41482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1893"/>
                                        </p:tgtEl>
                                        <p:attrNameLst>
                                          <p:attrName>style.visibility</p:attrName>
                                        </p:attrNameLst>
                                      </p:cBhvr>
                                      <p:to>
                                        <p:strVal val="visible"/>
                                      </p:to>
                                    </p:set>
                                    <p:animEffect transition="in" filter="blinds(horizontal)">
                                      <p:cBhvr>
                                        <p:cTn id="7" dur="500"/>
                                        <p:tgtEl>
                                          <p:spTgt spid="4218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5750"/>
                                        </p:tgtEl>
                                        <p:attrNameLst>
                                          <p:attrName>style.visibility</p:attrName>
                                        </p:attrNameLst>
                                      </p:cBhvr>
                                      <p:to>
                                        <p:strVal val="visible"/>
                                      </p:to>
                                    </p:set>
                                    <p:animEffect transition="in" filter="blinds(horizontal)">
                                      <p:cBhvr>
                                        <p:cTn id="12" dur="500"/>
                                        <p:tgtEl>
                                          <p:spTgt spid="4157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0180"/>
                                        </p:tgtEl>
                                        <p:attrNameLst>
                                          <p:attrName>style.visibility</p:attrName>
                                        </p:attrNameLst>
                                      </p:cBhvr>
                                      <p:to>
                                        <p:strVal val="visible"/>
                                      </p:to>
                                    </p:set>
                                    <p:animEffect transition="in" filter="blinds(horizontal)">
                                      <p:cBhvr>
                                        <p:cTn id="17" dur="500"/>
                                        <p:tgtEl>
                                          <p:spTgt spid="501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0181"/>
                                        </p:tgtEl>
                                        <p:attrNameLst>
                                          <p:attrName>style.visibility</p:attrName>
                                        </p:attrNameLst>
                                      </p:cBhvr>
                                      <p:to>
                                        <p:strVal val="visible"/>
                                      </p:to>
                                    </p:set>
                                    <p:animEffect transition="in" filter="blinds(horizontal)">
                                      <p:cBhvr>
                                        <p:cTn id="22" dur="500"/>
                                        <p:tgtEl>
                                          <p:spTgt spid="501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0182"/>
                                        </p:tgtEl>
                                        <p:attrNameLst>
                                          <p:attrName>style.visibility</p:attrName>
                                        </p:attrNameLst>
                                      </p:cBhvr>
                                      <p:to>
                                        <p:strVal val="visible"/>
                                      </p:to>
                                    </p:set>
                                    <p:animEffect transition="in" filter="blinds(horizontal)">
                                      <p:cBhvr>
                                        <p:cTn id="27" dur="500"/>
                                        <p:tgtEl>
                                          <p:spTgt spid="501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0183"/>
                                        </p:tgtEl>
                                        <p:attrNameLst>
                                          <p:attrName>style.visibility</p:attrName>
                                        </p:attrNameLst>
                                      </p:cBhvr>
                                      <p:to>
                                        <p:strVal val="visible"/>
                                      </p:to>
                                    </p:set>
                                    <p:animEffect transition="in" filter="blinds(horizontal)">
                                      <p:cBhvr>
                                        <p:cTn id="32" dur="500"/>
                                        <p:tgtEl>
                                          <p:spTgt spid="50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2" name="Object 6"/>
          <p:cNvGraphicFramePr>
            <a:graphicFrameLocks noChangeAspect="1"/>
          </p:cNvGraphicFramePr>
          <p:nvPr/>
        </p:nvGraphicFramePr>
        <p:xfrm>
          <a:off x="2381250" y="714376"/>
          <a:ext cx="2235200" cy="544513"/>
        </p:xfrm>
        <a:graphic>
          <a:graphicData uri="http://schemas.openxmlformats.org/presentationml/2006/ole">
            <mc:AlternateContent xmlns:mc="http://schemas.openxmlformats.org/markup-compatibility/2006">
              <mc:Choice xmlns:v="urn:schemas-microsoft-com:vml" Requires="v">
                <p:oleObj spid="_x0000_s26632" name="Equation" r:id="rId3" imgW="914563" imgH="161844" progId="Equation.DSMT4">
                  <p:embed/>
                </p:oleObj>
              </mc:Choice>
              <mc:Fallback>
                <p:oleObj name="Equation" r:id="rId3" imgW="914563" imgH="161844" progId="Equation.DSMT4">
                  <p:embed/>
                  <p:pic>
                    <p:nvPicPr>
                      <p:cNvPr id="5120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250" y="714376"/>
                        <a:ext cx="2235200"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3" name="Object 3"/>
          <p:cNvGraphicFramePr>
            <a:graphicFrameLocks noChangeAspect="1"/>
          </p:cNvGraphicFramePr>
          <p:nvPr/>
        </p:nvGraphicFramePr>
        <p:xfrm>
          <a:off x="2667000" y="1428750"/>
          <a:ext cx="2178050" cy="515938"/>
        </p:xfrm>
        <a:graphic>
          <a:graphicData uri="http://schemas.openxmlformats.org/presentationml/2006/ole">
            <mc:AlternateContent xmlns:mc="http://schemas.openxmlformats.org/markup-compatibility/2006">
              <mc:Choice xmlns:v="urn:schemas-microsoft-com:vml" Requires="v">
                <p:oleObj spid="_x0000_s26633" name="Equation" r:id="rId5" imgW="885817" imgH="152368" progId="Equation.DSMT4">
                  <p:embed/>
                </p:oleObj>
              </mc:Choice>
              <mc:Fallback>
                <p:oleObj name="Equation" r:id="rId5" imgW="885817" imgH="152368" progId="Equation.DSMT4">
                  <p:embed/>
                  <p:pic>
                    <p:nvPicPr>
                      <p:cNvPr id="5120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1428750"/>
                        <a:ext cx="2178050"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8151" name="对象 518150"/>
          <p:cNvGraphicFramePr>
            <a:graphicFrameLocks/>
          </p:cNvGraphicFramePr>
          <p:nvPr/>
        </p:nvGraphicFramePr>
        <p:xfrm>
          <a:off x="2738438" y="2428875"/>
          <a:ext cx="3586162" cy="1612900"/>
        </p:xfrm>
        <a:graphic>
          <a:graphicData uri="http://schemas.openxmlformats.org/presentationml/2006/ole">
            <mc:AlternateContent xmlns:mc="http://schemas.openxmlformats.org/markup-compatibility/2006">
              <mc:Choice xmlns:v="urn:schemas-microsoft-com:vml" Requires="v">
                <p:oleObj spid="_x0000_s26634" name="Equation" r:id="rId7" imgW="1536700" imgH="711200" progId="Equation.DSMT4">
                  <p:embed/>
                </p:oleObj>
              </mc:Choice>
              <mc:Fallback>
                <p:oleObj name="Equation" r:id="rId7" imgW="1536700" imgH="711200" progId="Equation.DSMT4">
                  <p:embed/>
                  <p:pic>
                    <p:nvPicPr>
                      <p:cNvPr id="518151" name="对象 51815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8438" y="2428875"/>
                        <a:ext cx="3586162"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205" name="Object 5"/>
          <p:cNvGraphicFramePr>
            <a:graphicFrameLocks noChangeAspect="1"/>
          </p:cNvGraphicFramePr>
          <p:nvPr/>
        </p:nvGraphicFramePr>
        <p:xfrm>
          <a:off x="2667001" y="4429126"/>
          <a:ext cx="5819775" cy="658813"/>
        </p:xfrm>
        <a:graphic>
          <a:graphicData uri="http://schemas.openxmlformats.org/presentationml/2006/ole">
            <mc:AlternateContent xmlns:mc="http://schemas.openxmlformats.org/markup-compatibility/2006">
              <mc:Choice xmlns:v="urn:schemas-microsoft-com:vml" Requires="v">
                <p:oleObj spid="_x0000_s26635" name="Equation" r:id="rId9" imgW="2495569" imgH="219077" progId="Equation.DSMT4">
                  <p:embed/>
                </p:oleObj>
              </mc:Choice>
              <mc:Fallback>
                <p:oleObj name="Equation" r:id="rId9" imgW="2495569" imgH="219077" progId="Equation.DSMT4">
                  <p:embed/>
                  <p:pic>
                    <p:nvPicPr>
                      <p:cNvPr id="51205"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1" y="4429126"/>
                        <a:ext cx="5819775"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7" name="Object 15"/>
          <p:cNvGraphicFramePr>
            <a:graphicFrameLocks noChangeAspect="1"/>
          </p:cNvGraphicFramePr>
          <p:nvPr/>
        </p:nvGraphicFramePr>
        <p:xfrm>
          <a:off x="2667000" y="5429250"/>
          <a:ext cx="3379788" cy="655638"/>
        </p:xfrm>
        <a:graphic>
          <a:graphicData uri="http://schemas.openxmlformats.org/presentationml/2006/ole">
            <mc:AlternateContent xmlns:mc="http://schemas.openxmlformats.org/markup-compatibility/2006">
              <mc:Choice xmlns:v="urn:schemas-microsoft-com:vml" Requires="v">
                <p:oleObj spid="_x0000_s26636" name="Equation" r:id="rId11" imgW="1180588" imgH="279279" progId="Equation.DSMT4">
                  <p:embed/>
                </p:oleObj>
              </mc:Choice>
              <mc:Fallback>
                <p:oleObj name="Equation" r:id="rId11" imgW="1180588" imgH="279279" progId="Equation.DSMT4">
                  <p:embed/>
                  <p:pic>
                    <p:nvPicPr>
                      <p:cNvPr id="79887"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67000" y="5429250"/>
                        <a:ext cx="3379788"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8146" name="对象 518145"/>
          <p:cNvGraphicFramePr>
            <a:graphicFrameLocks/>
          </p:cNvGraphicFramePr>
          <p:nvPr/>
        </p:nvGraphicFramePr>
        <p:xfrm>
          <a:off x="5024439" y="1143001"/>
          <a:ext cx="3063875" cy="1165225"/>
        </p:xfrm>
        <a:graphic>
          <a:graphicData uri="http://schemas.openxmlformats.org/presentationml/2006/ole">
            <mc:AlternateContent xmlns:mc="http://schemas.openxmlformats.org/markup-compatibility/2006">
              <mc:Choice xmlns:v="urn:schemas-microsoft-com:vml" Requires="v">
                <p:oleObj spid="_x0000_s26637" name="Equation" r:id="rId13" imgW="1422400" imgH="457200" progId="Equation.DSMT4">
                  <p:embed/>
                </p:oleObj>
              </mc:Choice>
              <mc:Fallback>
                <p:oleObj name="Equation" r:id="rId13" imgW="1422400" imgH="457200" progId="Equation.DSMT4">
                  <p:embed/>
                  <p:pic>
                    <p:nvPicPr>
                      <p:cNvPr id="518146" name="对象 518145"/>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24439" y="1143001"/>
                        <a:ext cx="3063875"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76125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blinds(horizontal)">
                                      <p:cBhvr>
                                        <p:cTn id="7" dur="500"/>
                                        <p:tgtEl>
                                          <p:spTgt spid="51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203"/>
                                        </p:tgtEl>
                                        <p:attrNameLst>
                                          <p:attrName>style.visibility</p:attrName>
                                        </p:attrNameLst>
                                      </p:cBhvr>
                                      <p:to>
                                        <p:strVal val="visible"/>
                                      </p:to>
                                    </p:set>
                                    <p:animEffect transition="in" filter="blinds(horizontal)">
                                      <p:cBhvr>
                                        <p:cTn id="12" dur="500"/>
                                        <p:tgtEl>
                                          <p:spTgt spid="512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8146"/>
                                        </p:tgtEl>
                                        <p:attrNameLst>
                                          <p:attrName>style.visibility</p:attrName>
                                        </p:attrNameLst>
                                      </p:cBhvr>
                                      <p:to>
                                        <p:strVal val="visible"/>
                                      </p:to>
                                    </p:set>
                                    <p:animEffect transition="in" filter="blinds(horizontal)">
                                      <p:cBhvr>
                                        <p:cTn id="17" dur="500"/>
                                        <p:tgtEl>
                                          <p:spTgt spid="5181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8151"/>
                                        </p:tgtEl>
                                        <p:attrNameLst>
                                          <p:attrName>style.visibility</p:attrName>
                                        </p:attrNameLst>
                                      </p:cBhvr>
                                      <p:to>
                                        <p:strVal val="visible"/>
                                      </p:to>
                                    </p:set>
                                    <p:animEffect transition="in" filter="blinds(horizontal)">
                                      <p:cBhvr>
                                        <p:cTn id="22" dur="500"/>
                                        <p:tgtEl>
                                          <p:spTgt spid="5181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1205"/>
                                        </p:tgtEl>
                                        <p:attrNameLst>
                                          <p:attrName>style.visibility</p:attrName>
                                        </p:attrNameLst>
                                      </p:cBhvr>
                                      <p:to>
                                        <p:strVal val="visible"/>
                                      </p:to>
                                    </p:set>
                                    <p:animEffect transition="in" filter="blinds(horizontal)">
                                      <p:cBhvr>
                                        <p:cTn id="27" dur="500"/>
                                        <p:tgtEl>
                                          <p:spTgt spid="512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9887"/>
                                        </p:tgtEl>
                                        <p:attrNameLst>
                                          <p:attrName>style.visibility</p:attrName>
                                        </p:attrNameLst>
                                      </p:cBhvr>
                                      <p:to>
                                        <p:strVal val="visible"/>
                                      </p:to>
                                    </p:set>
                                    <p:animEffect transition="in" filter="wipe(left)">
                                      <p:cBhvr>
                                        <p:cTn id="32" dur="500"/>
                                        <p:tgtEl>
                                          <p:spTgt spid="79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6773" name="Object 5"/>
          <p:cNvGraphicFramePr>
            <a:graphicFrameLocks noChangeAspect="1"/>
          </p:cNvGraphicFramePr>
          <p:nvPr/>
        </p:nvGraphicFramePr>
        <p:xfrm>
          <a:off x="2738438" y="857251"/>
          <a:ext cx="2768600" cy="519113"/>
        </p:xfrm>
        <a:graphic>
          <a:graphicData uri="http://schemas.openxmlformats.org/presentationml/2006/ole">
            <mc:AlternateContent xmlns:mc="http://schemas.openxmlformats.org/markup-compatibility/2006">
              <mc:Choice xmlns:v="urn:schemas-microsoft-com:vml" Requires="v">
                <p:oleObj spid="_x0000_s27655" name="Equation" r:id="rId3" imgW="1219200" imgH="228600" progId="Equation.DSMT4">
                  <p:embed/>
                </p:oleObj>
              </mc:Choice>
              <mc:Fallback>
                <p:oleObj name="Equation" r:id="rId3" imgW="1219200" imgH="228600" progId="Equation.DSMT4">
                  <p:embed/>
                  <p:pic>
                    <p:nvPicPr>
                      <p:cNvPr id="41677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8438" y="857251"/>
                        <a:ext cx="2768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6774" name="Object 6"/>
          <p:cNvGraphicFramePr>
            <a:graphicFrameLocks noChangeAspect="1"/>
          </p:cNvGraphicFramePr>
          <p:nvPr/>
        </p:nvGraphicFramePr>
        <p:xfrm>
          <a:off x="2166939" y="1643063"/>
          <a:ext cx="7850187" cy="1746250"/>
        </p:xfrm>
        <a:graphic>
          <a:graphicData uri="http://schemas.openxmlformats.org/presentationml/2006/ole">
            <mc:AlternateContent xmlns:mc="http://schemas.openxmlformats.org/markup-compatibility/2006">
              <mc:Choice xmlns:v="urn:schemas-microsoft-com:vml" Requires="v">
                <p:oleObj spid="_x0000_s27656" name="Equation" r:id="rId5" imgW="3556000" imgH="889000" progId="Equation.DSMT4">
                  <p:embed/>
                </p:oleObj>
              </mc:Choice>
              <mc:Fallback>
                <p:oleObj name="Equation" r:id="rId5" imgW="3556000" imgH="889000" progId="Equation.DSMT4">
                  <p:embed/>
                  <p:pic>
                    <p:nvPicPr>
                      <p:cNvPr id="41677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6939" y="1643063"/>
                        <a:ext cx="7850187" cy="174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1" name="Object 4"/>
          <p:cNvGraphicFramePr>
            <a:graphicFrameLocks noChangeAspect="1"/>
          </p:cNvGraphicFramePr>
          <p:nvPr/>
        </p:nvGraphicFramePr>
        <p:xfrm>
          <a:off x="2452689" y="3643313"/>
          <a:ext cx="2922587" cy="544512"/>
        </p:xfrm>
        <a:graphic>
          <a:graphicData uri="http://schemas.openxmlformats.org/presentationml/2006/ole">
            <mc:AlternateContent xmlns:mc="http://schemas.openxmlformats.org/markup-compatibility/2006">
              <mc:Choice xmlns:v="urn:schemas-microsoft-com:vml" Requires="v">
                <p:oleObj spid="_x0000_s27657" name="Equation" r:id="rId7" imgW="1219039" imgH="161844" progId="Equation.DSMT4">
                  <p:embed/>
                </p:oleObj>
              </mc:Choice>
              <mc:Fallback>
                <p:oleObj name="Equation" r:id="rId7" imgW="1219039" imgH="161844" progId="Equation.DSMT4">
                  <p:embed/>
                  <p:pic>
                    <p:nvPicPr>
                      <p:cNvPr id="86021"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2689" y="3643313"/>
                        <a:ext cx="2922587"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2" name="Object 3"/>
          <p:cNvGraphicFramePr>
            <a:graphicFrameLocks noChangeAspect="1"/>
          </p:cNvGraphicFramePr>
          <p:nvPr/>
        </p:nvGraphicFramePr>
        <p:xfrm>
          <a:off x="2381250" y="4500564"/>
          <a:ext cx="2178050" cy="515937"/>
        </p:xfrm>
        <a:graphic>
          <a:graphicData uri="http://schemas.openxmlformats.org/presentationml/2006/ole">
            <mc:AlternateContent xmlns:mc="http://schemas.openxmlformats.org/markup-compatibility/2006">
              <mc:Choice xmlns:v="urn:schemas-microsoft-com:vml" Requires="v">
                <p:oleObj spid="_x0000_s27658" name="Equation" r:id="rId9" imgW="885817" imgH="152368" progId="Equation.DSMT4">
                  <p:embed/>
                </p:oleObj>
              </mc:Choice>
              <mc:Fallback>
                <p:oleObj name="Equation" r:id="rId9" imgW="885817" imgH="152368" progId="Equation.DSMT4">
                  <p:embed/>
                  <p:pic>
                    <p:nvPicPr>
                      <p:cNvPr id="86022"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1250" y="4500564"/>
                        <a:ext cx="2178050"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9173" name="对象 519172"/>
          <p:cNvGraphicFramePr>
            <a:graphicFrameLocks/>
          </p:cNvGraphicFramePr>
          <p:nvPr/>
        </p:nvGraphicFramePr>
        <p:xfrm>
          <a:off x="2692401" y="5132388"/>
          <a:ext cx="7083425" cy="1289050"/>
        </p:xfrm>
        <a:graphic>
          <a:graphicData uri="http://schemas.openxmlformats.org/presentationml/2006/ole">
            <mc:AlternateContent xmlns:mc="http://schemas.openxmlformats.org/markup-compatibility/2006">
              <mc:Choice xmlns:v="urn:schemas-microsoft-com:vml" Requires="v">
                <p:oleObj spid="_x0000_s27659" name="Equation" r:id="rId11" imgW="3162300" imgH="533400" progId="Equation.DSMT4">
                  <p:embed/>
                </p:oleObj>
              </mc:Choice>
              <mc:Fallback>
                <p:oleObj name="Equation" r:id="rId11" imgW="3162300" imgH="533400" progId="Equation.DSMT4">
                  <p:embed/>
                  <p:pic>
                    <p:nvPicPr>
                      <p:cNvPr id="519173" name="对象 51917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92401" y="5132388"/>
                        <a:ext cx="7083425"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9974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16773"/>
                                        </p:tgtEl>
                                        <p:attrNameLst>
                                          <p:attrName>style.visibility</p:attrName>
                                        </p:attrNameLst>
                                      </p:cBhvr>
                                      <p:to>
                                        <p:strVal val="visible"/>
                                      </p:to>
                                    </p:set>
                                    <p:anim calcmode="lin" valueType="num">
                                      <p:cBhvr additive="base">
                                        <p:cTn id="7" dur="500" fill="hold"/>
                                        <p:tgtEl>
                                          <p:spTgt spid="416773"/>
                                        </p:tgtEl>
                                        <p:attrNameLst>
                                          <p:attrName>ppt_x</p:attrName>
                                        </p:attrNameLst>
                                      </p:cBhvr>
                                      <p:tavLst>
                                        <p:tav tm="0">
                                          <p:val>
                                            <p:strVal val="0-#ppt_w/2"/>
                                          </p:val>
                                        </p:tav>
                                        <p:tav tm="100000">
                                          <p:val>
                                            <p:strVal val="#ppt_x"/>
                                          </p:val>
                                        </p:tav>
                                      </p:tavLst>
                                    </p:anim>
                                    <p:anim calcmode="lin" valueType="num">
                                      <p:cBhvr additive="base">
                                        <p:cTn id="8" dur="500" fill="hold"/>
                                        <p:tgtEl>
                                          <p:spTgt spid="4167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416774"/>
                                        </p:tgtEl>
                                        <p:attrNameLst>
                                          <p:attrName>style.visibility</p:attrName>
                                        </p:attrNameLst>
                                      </p:cBhvr>
                                      <p:to>
                                        <p:strVal val="visible"/>
                                      </p:to>
                                    </p:set>
                                    <p:animEffect transition="in" filter="wipe(left)">
                                      <p:cBhvr>
                                        <p:cTn id="13" dur="500"/>
                                        <p:tgtEl>
                                          <p:spTgt spid="41677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86021"/>
                                        </p:tgtEl>
                                        <p:attrNameLst>
                                          <p:attrName>style.visibility</p:attrName>
                                        </p:attrNameLst>
                                      </p:cBhvr>
                                      <p:to>
                                        <p:strVal val="visible"/>
                                      </p:to>
                                    </p:set>
                                    <p:animEffect transition="in" filter="blinds(horizontal)">
                                      <p:cBhvr>
                                        <p:cTn id="18" dur="500"/>
                                        <p:tgtEl>
                                          <p:spTgt spid="8602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86022"/>
                                        </p:tgtEl>
                                        <p:attrNameLst>
                                          <p:attrName>style.visibility</p:attrName>
                                        </p:attrNameLst>
                                      </p:cBhvr>
                                      <p:to>
                                        <p:strVal val="visible"/>
                                      </p:to>
                                    </p:set>
                                    <p:animEffect transition="in" filter="blinds(horizontal)">
                                      <p:cBhvr>
                                        <p:cTn id="23" dur="500"/>
                                        <p:tgtEl>
                                          <p:spTgt spid="8602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519173"/>
                                        </p:tgtEl>
                                        <p:attrNameLst>
                                          <p:attrName>style.visibility</p:attrName>
                                        </p:attrNameLst>
                                      </p:cBhvr>
                                      <p:to>
                                        <p:strVal val="visible"/>
                                      </p:to>
                                    </p:set>
                                    <p:animEffect transition="in" filter="blinds(horizontal)">
                                      <p:cBhvr>
                                        <p:cTn id="28" dur="500"/>
                                        <p:tgtEl>
                                          <p:spTgt spid="519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042" name="Object 2"/>
          <p:cNvGraphicFramePr>
            <a:graphicFrameLocks noChangeAspect="1"/>
          </p:cNvGraphicFramePr>
          <p:nvPr/>
        </p:nvGraphicFramePr>
        <p:xfrm>
          <a:off x="2095500" y="857251"/>
          <a:ext cx="7367588" cy="658813"/>
        </p:xfrm>
        <a:graphic>
          <a:graphicData uri="http://schemas.openxmlformats.org/presentationml/2006/ole">
            <mc:AlternateContent xmlns:mc="http://schemas.openxmlformats.org/markup-compatibility/2006">
              <mc:Choice xmlns:v="urn:schemas-microsoft-com:vml" Requires="v">
                <p:oleObj spid="_x0000_s28678" name="Equation" r:id="rId3" imgW="3190758" imgH="219077" progId="Equation.DSMT4">
                  <p:embed/>
                </p:oleObj>
              </mc:Choice>
              <mc:Fallback>
                <p:oleObj name="Equation" r:id="rId3" imgW="3190758" imgH="219077" progId="Equation.DSMT4">
                  <p:embed/>
                  <p:pic>
                    <p:nvPicPr>
                      <p:cNvPr id="8704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0" y="857251"/>
                        <a:ext cx="7367588"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7" name="Object 15"/>
          <p:cNvGraphicFramePr>
            <a:graphicFrameLocks noChangeAspect="1"/>
          </p:cNvGraphicFramePr>
          <p:nvPr/>
        </p:nvGraphicFramePr>
        <p:xfrm>
          <a:off x="2109789" y="1643064"/>
          <a:ext cx="5634037" cy="655637"/>
        </p:xfrm>
        <a:graphic>
          <a:graphicData uri="http://schemas.openxmlformats.org/presentationml/2006/ole">
            <mc:AlternateContent xmlns:mc="http://schemas.openxmlformats.org/markup-compatibility/2006">
              <mc:Choice xmlns:v="urn:schemas-microsoft-com:vml" Requires="v">
                <p:oleObj spid="_x0000_s28679" name="Equation" r:id="rId5" imgW="1968500" imgH="279400" progId="Equation.DSMT4">
                  <p:embed/>
                </p:oleObj>
              </mc:Choice>
              <mc:Fallback>
                <p:oleObj name="Equation" r:id="rId5" imgW="1968500" imgH="279400" progId="Equation.DSMT4">
                  <p:embed/>
                  <p:pic>
                    <p:nvPicPr>
                      <p:cNvPr id="79887"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789" y="1643064"/>
                        <a:ext cx="5634037"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773" name="Object 5"/>
          <p:cNvGraphicFramePr>
            <a:graphicFrameLocks noChangeAspect="1"/>
          </p:cNvGraphicFramePr>
          <p:nvPr/>
        </p:nvGraphicFramePr>
        <p:xfrm>
          <a:off x="2238375" y="2571751"/>
          <a:ext cx="2768600" cy="519113"/>
        </p:xfrm>
        <a:graphic>
          <a:graphicData uri="http://schemas.openxmlformats.org/presentationml/2006/ole">
            <mc:AlternateContent xmlns:mc="http://schemas.openxmlformats.org/markup-compatibility/2006">
              <mc:Choice xmlns:v="urn:schemas-microsoft-com:vml" Requires="v">
                <p:oleObj spid="_x0000_s28680" name="Equation" r:id="rId7" imgW="1219200" imgH="228600" progId="Equation.DSMT4">
                  <p:embed/>
                </p:oleObj>
              </mc:Choice>
              <mc:Fallback>
                <p:oleObj name="Equation" r:id="rId7" imgW="1219200" imgH="228600" progId="Equation.DSMT4">
                  <p:embed/>
                  <p:pic>
                    <p:nvPicPr>
                      <p:cNvPr id="416773"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8375" y="2571751"/>
                        <a:ext cx="2768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9173" name="对象 519172"/>
          <p:cNvGraphicFramePr>
            <a:graphicFrameLocks/>
          </p:cNvGraphicFramePr>
          <p:nvPr/>
        </p:nvGraphicFramePr>
        <p:xfrm>
          <a:off x="2166939" y="3357564"/>
          <a:ext cx="7369175" cy="1474787"/>
        </p:xfrm>
        <a:graphic>
          <a:graphicData uri="http://schemas.openxmlformats.org/presentationml/2006/ole">
            <mc:AlternateContent xmlns:mc="http://schemas.openxmlformats.org/markup-compatibility/2006">
              <mc:Choice xmlns:v="urn:schemas-microsoft-com:vml" Requires="v">
                <p:oleObj spid="_x0000_s28681" name="Equation" r:id="rId9" imgW="3289300" imgH="609600" progId="Equation.DSMT4">
                  <p:embed/>
                </p:oleObj>
              </mc:Choice>
              <mc:Fallback>
                <p:oleObj name="Equation" r:id="rId9" imgW="3289300" imgH="609600" progId="Equation.DSMT4">
                  <p:embed/>
                  <p:pic>
                    <p:nvPicPr>
                      <p:cNvPr id="519173" name="对象 51917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66939" y="3357564"/>
                        <a:ext cx="7369175" cy="147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782973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7042"/>
                                        </p:tgtEl>
                                        <p:attrNameLst>
                                          <p:attrName>style.visibility</p:attrName>
                                        </p:attrNameLst>
                                      </p:cBhvr>
                                      <p:to>
                                        <p:strVal val="visible"/>
                                      </p:to>
                                    </p:set>
                                    <p:animEffect transition="in" filter="blinds(horizontal)">
                                      <p:cBhvr>
                                        <p:cTn id="7" dur="500"/>
                                        <p:tgtEl>
                                          <p:spTgt spid="870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9887"/>
                                        </p:tgtEl>
                                        <p:attrNameLst>
                                          <p:attrName>style.visibility</p:attrName>
                                        </p:attrNameLst>
                                      </p:cBhvr>
                                      <p:to>
                                        <p:strVal val="visible"/>
                                      </p:to>
                                    </p:set>
                                    <p:animEffect transition="in" filter="wipe(left)">
                                      <p:cBhvr>
                                        <p:cTn id="12" dur="500"/>
                                        <p:tgtEl>
                                          <p:spTgt spid="798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416773"/>
                                        </p:tgtEl>
                                        <p:attrNameLst>
                                          <p:attrName>style.visibility</p:attrName>
                                        </p:attrNameLst>
                                      </p:cBhvr>
                                      <p:to>
                                        <p:strVal val="visible"/>
                                      </p:to>
                                    </p:set>
                                    <p:anim calcmode="lin" valueType="num">
                                      <p:cBhvr additive="base">
                                        <p:cTn id="17" dur="500" fill="hold"/>
                                        <p:tgtEl>
                                          <p:spTgt spid="416773"/>
                                        </p:tgtEl>
                                        <p:attrNameLst>
                                          <p:attrName>ppt_x</p:attrName>
                                        </p:attrNameLst>
                                      </p:cBhvr>
                                      <p:tavLst>
                                        <p:tav tm="0">
                                          <p:val>
                                            <p:strVal val="0-#ppt_w/2"/>
                                          </p:val>
                                        </p:tav>
                                        <p:tav tm="100000">
                                          <p:val>
                                            <p:strVal val="#ppt_x"/>
                                          </p:val>
                                        </p:tav>
                                      </p:tavLst>
                                    </p:anim>
                                    <p:anim calcmode="lin" valueType="num">
                                      <p:cBhvr additive="base">
                                        <p:cTn id="18" dur="500" fill="hold"/>
                                        <p:tgtEl>
                                          <p:spTgt spid="416773"/>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22" presetClass="entr" presetSubtype="8" fill="hold" nodeType="afterEffect">
                                  <p:stCondLst>
                                    <p:cond delay="3000"/>
                                  </p:stCondLst>
                                  <p:childTnLst>
                                    <p:set>
                                      <p:cBhvr>
                                        <p:cTn id="21" dur="1" fill="hold">
                                          <p:stCondLst>
                                            <p:cond delay="0"/>
                                          </p:stCondLst>
                                        </p:cTn>
                                        <p:tgtEl>
                                          <p:spTgt spid="519173"/>
                                        </p:tgtEl>
                                        <p:attrNameLst>
                                          <p:attrName>style.visibility</p:attrName>
                                        </p:attrNameLst>
                                      </p:cBhvr>
                                      <p:to>
                                        <p:strVal val="visible"/>
                                      </p:to>
                                    </p:set>
                                    <p:animEffect transition="in" filter="wipe(left)">
                                      <p:cBhvr>
                                        <p:cTn id="22" dur="500"/>
                                        <p:tgtEl>
                                          <p:spTgt spid="519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066" name="Object 6"/>
          <p:cNvGraphicFramePr>
            <a:graphicFrameLocks noChangeAspect="1"/>
          </p:cNvGraphicFramePr>
          <p:nvPr/>
        </p:nvGraphicFramePr>
        <p:xfrm>
          <a:off x="2095500" y="571501"/>
          <a:ext cx="4040188" cy="544513"/>
        </p:xfrm>
        <a:graphic>
          <a:graphicData uri="http://schemas.openxmlformats.org/presentationml/2006/ole">
            <mc:AlternateContent xmlns:mc="http://schemas.openxmlformats.org/markup-compatibility/2006">
              <mc:Choice xmlns:v="urn:schemas-microsoft-com:vml" Requires="v">
                <p:oleObj spid="_x0000_s29706" name="Equation" r:id="rId3" imgW="1714522" imgH="161844" progId="Equation.DSMT4">
                  <p:embed/>
                </p:oleObj>
              </mc:Choice>
              <mc:Fallback>
                <p:oleObj name="Equation" r:id="rId3" imgW="1714522" imgH="161844" progId="Equation.DSMT4">
                  <p:embed/>
                  <p:pic>
                    <p:nvPicPr>
                      <p:cNvPr id="8806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0" y="571501"/>
                        <a:ext cx="4040188"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8146" name="对象 518145"/>
          <p:cNvGraphicFramePr>
            <a:graphicFrameLocks/>
          </p:cNvGraphicFramePr>
          <p:nvPr/>
        </p:nvGraphicFramePr>
        <p:xfrm>
          <a:off x="1952626" y="1285875"/>
          <a:ext cx="4130675" cy="615950"/>
        </p:xfrm>
        <a:graphic>
          <a:graphicData uri="http://schemas.openxmlformats.org/presentationml/2006/ole">
            <mc:AlternateContent xmlns:mc="http://schemas.openxmlformats.org/markup-compatibility/2006">
              <mc:Choice xmlns:v="urn:schemas-microsoft-com:vml" Requires="v">
                <p:oleObj spid="_x0000_s29707" name="Equation" r:id="rId5" imgW="1917700" imgH="241300" progId="Equation.DSMT4">
                  <p:embed/>
                </p:oleObj>
              </mc:Choice>
              <mc:Fallback>
                <p:oleObj name="Equation" r:id="rId5" imgW="1917700" imgH="241300" progId="Equation.DSMT4">
                  <p:embed/>
                  <p:pic>
                    <p:nvPicPr>
                      <p:cNvPr id="518146" name="对象 51814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2626" y="1285875"/>
                        <a:ext cx="41306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 name="Object 4"/>
          <p:cNvGraphicFramePr>
            <a:graphicFrameLocks/>
          </p:cNvGraphicFramePr>
          <p:nvPr/>
        </p:nvGraphicFramePr>
        <p:xfrm>
          <a:off x="6592888" y="1285875"/>
          <a:ext cx="3255962" cy="615950"/>
        </p:xfrm>
        <a:graphic>
          <a:graphicData uri="http://schemas.openxmlformats.org/presentationml/2006/ole">
            <mc:AlternateContent xmlns:mc="http://schemas.openxmlformats.org/markup-compatibility/2006">
              <mc:Choice xmlns:v="urn:schemas-microsoft-com:vml" Requires="v">
                <p:oleObj spid="_x0000_s29708" name="Equation" r:id="rId7" imgW="1511300" imgH="241300" progId="Equation.DSMT4">
                  <p:embed/>
                </p:oleObj>
              </mc:Choice>
              <mc:Fallback>
                <p:oleObj name="Equation" r:id="rId7" imgW="1511300" imgH="241300" progId="Equation.DSMT4">
                  <p:embed/>
                  <p:pic>
                    <p:nvPicPr>
                      <p:cNvPr id="2"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92888" y="1285875"/>
                        <a:ext cx="32559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Object 5"/>
          <p:cNvGraphicFramePr>
            <a:graphicFrameLocks/>
          </p:cNvGraphicFramePr>
          <p:nvPr/>
        </p:nvGraphicFramePr>
        <p:xfrm>
          <a:off x="2881313" y="2214563"/>
          <a:ext cx="4595812" cy="615950"/>
        </p:xfrm>
        <a:graphic>
          <a:graphicData uri="http://schemas.openxmlformats.org/presentationml/2006/ole">
            <mc:AlternateContent xmlns:mc="http://schemas.openxmlformats.org/markup-compatibility/2006">
              <mc:Choice xmlns:v="urn:schemas-microsoft-com:vml" Requires="v">
                <p:oleObj spid="_x0000_s29709" name="Equation" r:id="rId9" imgW="2133600" imgH="241300" progId="Equation.DSMT4">
                  <p:embed/>
                </p:oleObj>
              </mc:Choice>
              <mc:Fallback>
                <p:oleObj name="Equation" r:id="rId9" imgW="2133600" imgH="241300" progId="Equation.DSMT4">
                  <p:embed/>
                  <p:pic>
                    <p:nvPicPr>
                      <p:cNvPr id="3"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81313" y="2214563"/>
                        <a:ext cx="459581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Object 6"/>
          <p:cNvGraphicFramePr>
            <a:graphicFrameLocks/>
          </p:cNvGraphicFramePr>
          <p:nvPr/>
        </p:nvGraphicFramePr>
        <p:xfrm>
          <a:off x="2809876" y="3000375"/>
          <a:ext cx="4924425" cy="615950"/>
        </p:xfrm>
        <a:graphic>
          <a:graphicData uri="http://schemas.openxmlformats.org/presentationml/2006/ole">
            <mc:AlternateContent xmlns:mc="http://schemas.openxmlformats.org/markup-compatibility/2006">
              <mc:Choice xmlns:v="urn:schemas-microsoft-com:vml" Requires="v">
                <p:oleObj spid="_x0000_s29710" name="Equation" r:id="rId11" imgW="2286000" imgH="241300" progId="Equation.DSMT4">
                  <p:embed/>
                </p:oleObj>
              </mc:Choice>
              <mc:Fallback>
                <p:oleObj name="Equation" r:id="rId11" imgW="2286000" imgH="241300" progId="Equation.DSMT4">
                  <p:embed/>
                  <p:pic>
                    <p:nvPicPr>
                      <p:cNvPr id="4" name="Object 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09876" y="3000375"/>
                        <a:ext cx="49244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Object 7"/>
          <p:cNvGraphicFramePr>
            <a:graphicFrameLocks/>
          </p:cNvGraphicFramePr>
          <p:nvPr/>
        </p:nvGraphicFramePr>
        <p:xfrm>
          <a:off x="2809876" y="3786188"/>
          <a:ext cx="3857625" cy="1103312"/>
        </p:xfrm>
        <a:graphic>
          <a:graphicData uri="http://schemas.openxmlformats.org/presentationml/2006/ole">
            <mc:AlternateContent xmlns:mc="http://schemas.openxmlformats.org/markup-compatibility/2006">
              <mc:Choice xmlns:v="urn:schemas-microsoft-com:vml" Requires="v">
                <p:oleObj spid="_x0000_s29711" name="Equation" r:id="rId13" imgW="1790700" imgH="431800" progId="Equation.DSMT4">
                  <p:embed/>
                </p:oleObj>
              </mc:Choice>
              <mc:Fallback>
                <p:oleObj name="Equation" r:id="rId13" imgW="1790700" imgH="431800" progId="Equation.DSMT4">
                  <p:embed/>
                  <p:pic>
                    <p:nvPicPr>
                      <p:cNvPr id="5" name="Object 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09876" y="3786188"/>
                        <a:ext cx="3857625"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4280" name="Object 2"/>
          <p:cNvGraphicFramePr>
            <a:graphicFrameLocks noChangeAspect="1"/>
          </p:cNvGraphicFramePr>
          <p:nvPr/>
        </p:nvGraphicFramePr>
        <p:xfrm>
          <a:off x="1666876" y="5000626"/>
          <a:ext cx="8818563" cy="474663"/>
        </p:xfrm>
        <a:graphic>
          <a:graphicData uri="http://schemas.openxmlformats.org/presentationml/2006/ole">
            <mc:AlternateContent xmlns:mc="http://schemas.openxmlformats.org/markup-compatibility/2006">
              <mc:Choice xmlns:v="urn:schemas-microsoft-com:vml" Requires="v">
                <p:oleObj spid="_x0000_s29712" name="Equation" r:id="rId15" imgW="3162390" imgH="123941" progId="Equation.DSMT4">
                  <p:embed/>
                </p:oleObj>
              </mc:Choice>
              <mc:Fallback>
                <p:oleObj name="Equation" r:id="rId15" imgW="3162390" imgH="123941" progId="Equation.DSMT4">
                  <p:embed/>
                  <p:pic>
                    <p:nvPicPr>
                      <p:cNvPr id="54280" name="Object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66876" y="5000626"/>
                        <a:ext cx="8818563"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2" name="Object 9"/>
          <p:cNvGraphicFramePr>
            <a:graphicFrameLocks noChangeAspect="1"/>
          </p:cNvGraphicFramePr>
          <p:nvPr/>
        </p:nvGraphicFramePr>
        <p:xfrm>
          <a:off x="4311650" y="5661026"/>
          <a:ext cx="3138488" cy="576263"/>
        </p:xfrm>
        <a:graphic>
          <a:graphicData uri="http://schemas.openxmlformats.org/presentationml/2006/ole">
            <mc:AlternateContent xmlns:mc="http://schemas.openxmlformats.org/markup-compatibility/2006">
              <mc:Choice xmlns:v="urn:schemas-microsoft-com:vml" Requires="v">
                <p:oleObj spid="_x0000_s29713" name="Equation" r:id="rId17" imgW="1397000" imgH="228600" progId="Equation.DSMT4">
                  <p:embed/>
                </p:oleObj>
              </mc:Choice>
              <mc:Fallback>
                <p:oleObj name="Equation" r:id="rId17" imgW="1397000" imgH="228600" progId="Equation.DSMT4">
                  <p:embed/>
                  <p:pic>
                    <p:nvPicPr>
                      <p:cNvPr id="24582"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11650" y="5661026"/>
                        <a:ext cx="313848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56347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blinds(horizontal)">
                                      <p:cBhvr>
                                        <p:cTn id="7" dur="500"/>
                                        <p:tgtEl>
                                          <p:spTgt spid="880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8146"/>
                                        </p:tgtEl>
                                        <p:attrNameLst>
                                          <p:attrName>style.visibility</p:attrName>
                                        </p:attrNameLst>
                                      </p:cBhvr>
                                      <p:to>
                                        <p:strVal val="visible"/>
                                      </p:to>
                                    </p:set>
                                    <p:animEffect transition="in" filter="blinds(horizontal)">
                                      <p:cBhvr>
                                        <p:cTn id="12" dur="500"/>
                                        <p:tgtEl>
                                          <p:spTgt spid="5181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4280"/>
                                        </p:tgtEl>
                                        <p:attrNameLst>
                                          <p:attrName>style.visibility</p:attrName>
                                        </p:attrNameLst>
                                      </p:cBhvr>
                                      <p:to>
                                        <p:strVal val="visible"/>
                                      </p:to>
                                    </p:set>
                                    <p:animEffect transition="in" filter="blinds(horizontal)">
                                      <p:cBhvr>
                                        <p:cTn id="37" dur="500"/>
                                        <p:tgtEl>
                                          <p:spTgt spid="5428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4582"/>
                                        </p:tgtEl>
                                        <p:attrNameLst>
                                          <p:attrName>style.visibility</p:attrName>
                                        </p:attrNameLst>
                                      </p:cBhvr>
                                      <p:to>
                                        <p:strVal val="visible"/>
                                      </p:to>
                                    </p:set>
                                    <p:animEffect transition="in" filter="wipe(left)">
                                      <p:cBhvr>
                                        <p:cTn id="42" dur="500"/>
                                        <p:tgtEl>
                                          <p:spTgt spid="24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fld id="{9D8FE533-3807-43EA-8FE0-CCA9DB3D5DCC}" type="slidenum">
              <a:rPr lang="en-US" altLang="zh-CN" sz="1200">
                <a:solidFill>
                  <a:srgbClr val="D38E27"/>
                </a:solidFill>
              </a:rPr>
              <a:pPr fontAlgn="base">
                <a:spcBef>
                  <a:spcPct val="0"/>
                </a:spcBef>
                <a:spcAft>
                  <a:spcPct val="0"/>
                </a:spcAft>
              </a:pPr>
              <a:t>4</a:t>
            </a:fld>
            <a:endParaRPr lang="en-US" altLang="zh-CN" sz="1200">
              <a:solidFill>
                <a:srgbClr val="D38E27"/>
              </a:solidFill>
            </a:endParaRPr>
          </a:p>
        </p:txBody>
      </p:sp>
      <p:graphicFrame>
        <p:nvGraphicFramePr>
          <p:cNvPr id="13315" name="Object 2"/>
          <p:cNvGraphicFramePr>
            <a:graphicFrameLocks noChangeAspect="1"/>
          </p:cNvGraphicFramePr>
          <p:nvPr/>
        </p:nvGraphicFramePr>
        <p:xfrm>
          <a:off x="2109789" y="490539"/>
          <a:ext cx="8048625" cy="2147887"/>
        </p:xfrm>
        <a:graphic>
          <a:graphicData uri="http://schemas.openxmlformats.org/presentationml/2006/ole">
            <mc:AlternateContent xmlns:mc="http://schemas.openxmlformats.org/markup-compatibility/2006">
              <mc:Choice xmlns:v="urn:schemas-microsoft-com:vml" Requires="v">
                <p:oleObj spid="_x0000_s52226" name="Equation" r:id="rId3" imgW="3505068" imgH="895259" progId="Equation.DSMT4">
                  <p:embed/>
                </p:oleObj>
              </mc:Choice>
              <mc:Fallback>
                <p:oleObj name="Equation" r:id="rId3" imgW="3505068" imgH="895259" progId="Equation.DSMT4">
                  <p:embed/>
                  <p:pic>
                    <p:nvPicPr>
                      <p:cNvPr id="1331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789" y="490539"/>
                        <a:ext cx="8048625" cy="214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773" name="Object 5"/>
          <p:cNvGraphicFramePr>
            <a:graphicFrameLocks noChangeAspect="1"/>
          </p:cNvGraphicFramePr>
          <p:nvPr/>
        </p:nvGraphicFramePr>
        <p:xfrm>
          <a:off x="2495551" y="2895601"/>
          <a:ext cx="7123113" cy="519113"/>
        </p:xfrm>
        <a:graphic>
          <a:graphicData uri="http://schemas.openxmlformats.org/presentationml/2006/ole">
            <mc:AlternateContent xmlns:mc="http://schemas.openxmlformats.org/markup-compatibility/2006">
              <mc:Choice xmlns:v="urn:schemas-microsoft-com:vml" Requires="v">
                <p:oleObj spid="_x0000_s52227" name="Equation" r:id="rId5" imgW="3136900" imgH="228600" progId="Equation.DSMT4">
                  <p:embed/>
                </p:oleObj>
              </mc:Choice>
              <mc:Fallback>
                <p:oleObj name="Equation" r:id="rId5" imgW="3136900" imgH="228600" progId="Equation.DSMT4">
                  <p:embed/>
                  <p:pic>
                    <p:nvPicPr>
                      <p:cNvPr id="41677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5551" y="2895601"/>
                        <a:ext cx="712311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6774" name="Object 6"/>
          <p:cNvGraphicFramePr>
            <a:graphicFrameLocks noChangeAspect="1"/>
          </p:cNvGraphicFramePr>
          <p:nvPr/>
        </p:nvGraphicFramePr>
        <p:xfrm>
          <a:off x="3503614" y="3860801"/>
          <a:ext cx="4543425" cy="1196975"/>
        </p:xfrm>
        <a:graphic>
          <a:graphicData uri="http://schemas.openxmlformats.org/presentationml/2006/ole">
            <mc:AlternateContent xmlns:mc="http://schemas.openxmlformats.org/markup-compatibility/2006">
              <mc:Choice xmlns:v="urn:schemas-microsoft-com:vml" Requires="v">
                <p:oleObj spid="_x0000_s52228" name="Equation" r:id="rId7" imgW="2057400" imgH="609600" progId="Equation.DSMT4">
                  <p:embed/>
                </p:oleObj>
              </mc:Choice>
              <mc:Fallback>
                <p:oleObj name="Equation" r:id="rId7" imgW="2057400" imgH="609600" progId="Equation.DSMT4">
                  <p:embed/>
                  <p:pic>
                    <p:nvPicPr>
                      <p:cNvPr id="41677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3614" y="3860801"/>
                        <a:ext cx="4543425"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88972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16773"/>
                                        </p:tgtEl>
                                        <p:attrNameLst>
                                          <p:attrName>style.visibility</p:attrName>
                                        </p:attrNameLst>
                                      </p:cBhvr>
                                      <p:to>
                                        <p:strVal val="visible"/>
                                      </p:to>
                                    </p:set>
                                    <p:anim calcmode="lin" valueType="num">
                                      <p:cBhvr additive="base">
                                        <p:cTn id="7" dur="500" fill="hold"/>
                                        <p:tgtEl>
                                          <p:spTgt spid="416773"/>
                                        </p:tgtEl>
                                        <p:attrNameLst>
                                          <p:attrName>ppt_x</p:attrName>
                                        </p:attrNameLst>
                                      </p:cBhvr>
                                      <p:tavLst>
                                        <p:tav tm="0">
                                          <p:val>
                                            <p:strVal val="0-#ppt_w/2"/>
                                          </p:val>
                                        </p:tav>
                                        <p:tav tm="100000">
                                          <p:val>
                                            <p:strVal val="#ppt_x"/>
                                          </p:val>
                                        </p:tav>
                                      </p:tavLst>
                                    </p:anim>
                                    <p:anim calcmode="lin" valueType="num">
                                      <p:cBhvr additive="base">
                                        <p:cTn id="8" dur="500" fill="hold"/>
                                        <p:tgtEl>
                                          <p:spTgt spid="4167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416774"/>
                                        </p:tgtEl>
                                        <p:attrNameLst>
                                          <p:attrName>style.visibility</p:attrName>
                                        </p:attrNameLst>
                                      </p:cBhvr>
                                      <p:to>
                                        <p:strVal val="visible"/>
                                      </p:to>
                                    </p:set>
                                    <p:animEffect transition="in" filter="wipe(left)">
                                      <p:cBhvr>
                                        <p:cTn id="13" dur="500"/>
                                        <p:tgtEl>
                                          <p:spTgt spid="416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6772" name="Object 4"/>
          <p:cNvGraphicFramePr>
            <a:graphicFrameLocks noChangeAspect="1"/>
          </p:cNvGraphicFramePr>
          <p:nvPr/>
        </p:nvGraphicFramePr>
        <p:xfrm>
          <a:off x="2024064" y="1785939"/>
          <a:ext cx="8143875" cy="1468437"/>
        </p:xfrm>
        <a:graphic>
          <a:graphicData uri="http://schemas.openxmlformats.org/presentationml/2006/ole">
            <mc:AlternateContent xmlns:mc="http://schemas.openxmlformats.org/markup-compatibility/2006">
              <mc:Choice xmlns:v="urn:schemas-microsoft-com:vml" Requires="v">
                <p:oleObj spid="_x0000_s30724" name="Equation" r:id="rId3" imgW="3530600" imgH="609600" progId="Equation.DSMT4">
                  <p:embed/>
                </p:oleObj>
              </mc:Choice>
              <mc:Fallback>
                <p:oleObj name="Equation" r:id="rId3" imgW="3530600" imgH="609600" progId="Equation.DSMT4">
                  <p:embed/>
                  <p:pic>
                    <p:nvPicPr>
                      <p:cNvPr id="4167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4064" y="1785939"/>
                        <a:ext cx="8143875" cy="146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299" name="Object 2"/>
          <p:cNvGraphicFramePr>
            <a:graphicFrameLocks noChangeAspect="1"/>
          </p:cNvGraphicFramePr>
          <p:nvPr/>
        </p:nvGraphicFramePr>
        <p:xfrm>
          <a:off x="2309813" y="642939"/>
          <a:ext cx="2767012" cy="534987"/>
        </p:xfrm>
        <a:graphic>
          <a:graphicData uri="http://schemas.openxmlformats.org/presentationml/2006/ole">
            <mc:AlternateContent xmlns:mc="http://schemas.openxmlformats.org/markup-compatibility/2006">
              <mc:Choice xmlns:v="urn:schemas-microsoft-com:vml" Requires="v">
                <p:oleObj spid="_x0000_s30725" name="Equation" r:id="rId5" imgW="933474" imgH="152368" progId="Equation.DSMT4">
                  <p:embed/>
                </p:oleObj>
              </mc:Choice>
              <mc:Fallback>
                <p:oleObj name="Equation" r:id="rId5" imgW="933474" imgH="152368" progId="Equation.DSMT4">
                  <p:embed/>
                  <p:pic>
                    <p:nvPicPr>
                      <p:cNvPr id="55299"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9813" y="642939"/>
                        <a:ext cx="2767012"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57965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299"/>
                                        </p:tgtEl>
                                        <p:attrNameLst>
                                          <p:attrName>style.visibility</p:attrName>
                                        </p:attrNameLst>
                                      </p:cBhvr>
                                      <p:to>
                                        <p:strVal val="visible"/>
                                      </p:to>
                                    </p:set>
                                    <p:animEffect transition="in" filter="blinds(horizontal)">
                                      <p:cBhvr>
                                        <p:cTn id="7" dur="500"/>
                                        <p:tgtEl>
                                          <p:spTgt spid="55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6772"/>
                                        </p:tgtEl>
                                        <p:attrNameLst>
                                          <p:attrName>style.visibility</p:attrName>
                                        </p:attrNameLst>
                                      </p:cBhvr>
                                      <p:to>
                                        <p:strVal val="visible"/>
                                      </p:to>
                                    </p:set>
                                    <p:animEffect transition="in" filter="wipe(left)">
                                      <p:cBhvr>
                                        <p:cTn id="12" dur="500"/>
                                        <p:tgtEl>
                                          <p:spTgt spid="416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fld id="{77A60898-5B29-4FA1-8D85-957C61A6A552}" type="slidenum">
              <a:rPr lang="en-US" altLang="zh-CN" sz="1200">
                <a:solidFill>
                  <a:srgbClr val="D38E27"/>
                </a:solidFill>
                <a:latin typeface="Arial" panose="020B0604020202020204" pitchFamily="34" charset="0"/>
              </a:rPr>
              <a:pPr fontAlgn="base">
                <a:spcBef>
                  <a:spcPct val="0"/>
                </a:spcBef>
                <a:spcAft>
                  <a:spcPct val="0"/>
                </a:spcAft>
              </a:pPr>
              <a:t>41</a:t>
            </a:fld>
            <a:endParaRPr lang="en-US" altLang="zh-CN" sz="1200">
              <a:solidFill>
                <a:srgbClr val="D38E27"/>
              </a:solidFill>
              <a:latin typeface="Arial" panose="020B0604020202020204" pitchFamily="34" charset="0"/>
            </a:endParaRPr>
          </a:p>
        </p:txBody>
      </p:sp>
      <p:graphicFrame>
        <p:nvGraphicFramePr>
          <p:cNvPr id="56324" name="Object 2"/>
          <p:cNvGraphicFramePr>
            <a:graphicFrameLocks noChangeAspect="1"/>
          </p:cNvGraphicFramePr>
          <p:nvPr/>
        </p:nvGraphicFramePr>
        <p:xfrm>
          <a:off x="2024063" y="5143500"/>
          <a:ext cx="2767012" cy="534988"/>
        </p:xfrm>
        <a:graphic>
          <a:graphicData uri="http://schemas.openxmlformats.org/presentationml/2006/ole">
            <mc:AlternateContent xmlns:mc="http://schemas.openxmlformats.org/markup-compatibility/2006">
              <mc:Choice xmlns:v="urn:schemas-microsoft-com:vml" Requires="v">
                <p:oleObj spid="_x0000_s31752" name="Equation" r:id="rId3" imgW="933474" imgH="152368" progId="Equation.DSMT4">
                  <p:embed/>
                </p:oleObj>
              </mc:Choice>
              <mc:Fallback>
                <p:oleObj name="Equation" r:id="rId3" imgW="933474" imgH="152368" progId="Equation.DSMT4">
                  <p:embed/>
                  <p:pic>
                    <p:nvPicPr>
                      <p:cNvPr id="5632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4063" y="5143500"/>
                        <a:ext cx="2767012"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772" name="Object 5"/>
          <p:cNvGraphicFramePr>
            <a:graphicFrameLocks noChangeAspect="1"/>
          </p:cNvGraphicFramePr>
          <p:nvPr/>
        </p:nvGraphicFramePr>
        <p:xfrm>
          <a:off x="5024438" y="4857750"/>
          <a:ext cx="4248150" cy="1468438"/>
        </p:xfrm>
        <a:graphic>
          <a:graphicData uri="http://schemas.openxmlformats.org/presentationml/2006/ole">
            <mc:AlternateContent xmlns:mc="http://schemas.openxmlformats.org/markup-compatibility/2006">
              <mc:Choice xmlns:v="urn:schemas-microsoft-com:vml" Requires="v">
                <p:oleObj spid="_x0000_s31753" name="Equation" r:id="rId5" imgW="1841500" imgH="609600" progId="Equation.DSMT4">
                  <p:embed/>
                </p:oleObj>
              </mc:Choice>
              <mc:Fallback>
                <p:oleObj name="Equation" r:id="rId5" imgW="1841500" imgH="609600" progId="Equation.DSMT4">
                  <p:embed/>
                  <p:pic>
                    <p:nvPicPr>
                      <p:cNvPr id="416772"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4438" y="4857750"/>
                        <a:ext cx="4248150" cy="146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6"/>
          <p:cNvGraphicFramePr>
            <a:graphicFrameLocks noChangeAspect="1"/>
          </p:cNvGraphicFramePr>
          <p:nvPr/>
        </p:nvGraphicFramePr>
        <p:xfrm>
          <a:off x="2063751" y="333376"/>
          <a:ext cx="7091363" cy="500063"/>
        </p:xfrm>
        <a:graphic>
          <a:graphicData uri="http://schemas.openxmlformats.org/presentationml/2006/ole">
            <mc:AlternateContent xmlns:mc="http://schemas.openxmlformats.org/markup-compatibility/2006">
              <mc:Choice xmlns:v="urn:schemas-microsoft-com:vml" Requires="v">
                <p:oleObj spid="_x0000_s31754" name="Equation" r:id="rId7" imgW="2552700" imgH="241300" progId="Equation.DSMT4">
                  <p:embed/>
                </p:oleObj>
              </mc:Choice>
              <mc:Fallback>
                <p:oleObj name="Equation" r:id="rId7" imgW="2552700" imgH="241300" progId="Equation.DSMT4">
                  <p:embed/>
                  <p:pic>
                    <p:nvPicPr>
                      <p:cNvPr id="2"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3751" y="333376"/>
                        <a:ext cx="7091363"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7"/>
          <p:cNvGraphicFramePr>
            <a:graphicFrameLocks noChangeAspect="1"/>
          </p:cNvGraphicFramePr>
          <p:nvPr/>
        </p:nvGraphicFramePr>
        <p:xfrm>
          <a:off x="2024063" y="1000126"/>
          <a:ext cx="8001000" cy="1071563"/>
        </p:xfrm>
        <a:graphic>
          <a:graphicData uri="http://schemas.openxmlformats.org/presentationml/2006/ole">
            <mc:AlternateContent xmlns:mc="http://schemas.openxmlformats.org/markup-compatibility/2006">
              <mc:Choice xmlns:v="urn:schemas-microsoft-com:vml" Requires="v">
                <p:oleObj spid="_x0000_s31755" name="Equation" r:id="rId9" imgW="3111500" imgH="482600" progId="Equation.DSMT4">
                  <p:embed/>
                </p:oleObj>
              </mc:Choice>
              <mc:Fallback>
                <p:oleObj name="Equation" r:id="rId9" imgW="3111500" imgH="482600" progId="Equation.DSMT4">
                  <p:embed/>
                  <p:pic>
                    <p:nvPicPr>
                      <p:cNvPr id="3"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4063" y="1000126"/>
                        <a:ext cx="8001000" cy="107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8"/>
          <p:cNvGraphicFramePr>
            <a:graphicFrameLocks noChangeAspect="1"/>
          </p:cNvGraphicFramePr>
          <p:nvPr/>
        </p:nvGraphicFramePr>
        <p:xfrm>
          <a:off x="2095500" y="2143125"/>
          <a:ext cx="7143750" cy="1214438"/>
        </p:xfrm>
        <a:graphic>
          <a:graphicData uri="http://schemas.openxmlformats.org/presentationml/2006/ole">
            <mc:AlternateContent xmlns:mc="http://schemas.openxmlformats.org/markup-compatibility/2006">
              <mc:Choice xmlns:v="urn:schemas-microsoft-com:vml" Requires="v">
                <p:oleObj spid="_x0000_s31756" name="Equation" r:id="rId11" imgW="2921000" imgH="482600" progId="Equation.DSMT4">
                  <p:embed/>
                </p:oleObj>
              </mc:Choice>
              <mc:Fallback>
                <p:oleObj name="Equation" r:id="rId11" imgW="2921000" imgH="482600" progId="Equation.DSMT4">
                  <p:embed/>
                  <p:pic>
                    <p:nvPicPr>
                      <p:cNvPr id="4"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95500" y="2143125"/>
                        <a:ext cx="7143750" cy="121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10"/>
          <p:cNvGraphicFramePr>
            <a:graphicFrameLocks noChangeAspect="1"/>
          </p:cNvGraphicFramePr>
          <p:nvPr/>
        </p:nvGraphicFramePr>
        <p:xfrm>
          <a:off x="2238376" y="3500439"/>
          <a:ext cx="6950075" cy="1000125"/>
        </p:xfrm>
        <a:graphic>
          <a:graphicData uri="http://schemas.openxmlformats.org/presentationml/2006/ole">
            <mc:AlternateContent xmlns:mc="http://schemas.openxmlformats.org/markup-compatibility/2006">
              <mc:Choice xmlns:v="urn:schemas-microsoft-com:vml" Requires="v">
                <p:oleObj spid="_x0000_s31757" name="Equation" r:id="rId13" imgW="2501900" imgH="457200" progId="Equation.DSMT4">
                  <p:embed/>
                </p:oleObj>
              </mc:Choice>
              <mc:Fallback>
                <p:oleObj name="Equation" r:id="rId13" imgW="2501900" imgH="457200" progId="Equation.DSMT4">
                  <p:embed/>
                  <p:pic>
                    <p:nvPicPr>
                      <p:cNvPr id="6"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38376" y="3500439"/>
                        <a:ext cx="695007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4322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6324"/>
                                        </p:tgtEl>
                                        <p:attrNameLst>
                                          <p:attrName>style.visibility</p:attrName>
                                        </p:attrNameLst>
                                      </p:cBhvr>
                                      <p:to>
                                        <p:strVal val="visible"/>
                                      </p:to>
                                    </p:set>
                                    <p:animEffect transition="in" filter="blinds(horizontal)">
                                      <p:cBhvr>
                                        <p:cTn id="27" dur="500"/>
                                        <p:tgtEl>
                                          <p:spTgt spid="563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16772"/>
                                        </p:tgtEl>
                                        <p:attrNameLst>
                                          <p:attrName>style.visibility</p:attrName>
                                        </p:attrNameLst>
                                      </p:cBhvr>
                                      <p:to>
                                        <p:strVal val="visible"/>
                                      </p:to>
                                    </p:set>
                                    <p:animEffect transition="in" filter="wipe(left)">
                                      <p:cBhvr>
                                        <p:cTn id="32" dur="500"/>
                                        <p:tgtEl>
                                          <p:spTgt spid="416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5750" name="Object 5"/>
          <p:cNvGraphicFramePr>
            <a:graphicFrameLocks noChangeAspect="1"/>
          </p:cNvGraphicFramePr>
          <p:nvPr/>
        </p:nvGraphicFramePr>
        <p:xfrm>
          <a:off x="2381251" y="857250"/>
          <a:ext cx="6240463" cy="534988"/>
        </p:xfrm>
        <a:graphic>
          <a:graphicData uri="http://schemas.openxmlformats.org/presentationml/2006/ole">
            <mc:AlternateContent xmlns:mc="http://schemas.openxmlformats.org/markup-compatibility/2006">
              <mc:Choice xmlns:v="urn:schemas-microsoft-com:vml" Requires="v">
                <p:oleObj spid="_x0000_s32778" name="Equation" r:id="rId3" imgW="2501900" imgH="228600" progId="Equation.DSMT4">
                  <p:embed/>
                </p:oleObj>
              </mc:Choice>
              <mc:Fallback>
                <p:oleObj name="Equation" r:id="rId3" imgW="2501900" imgH="228600" progId="Equation.DSMT4">
                  <p:embed/>
                  <p:pic>
                    <p:nvPicPr>
                      <p:cNvPr id="41575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251" y="857250"/>
                        <a:ext cx="6240463"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1" name="Object 3"/>
          <p:cNvGraphicFramePr>
            <a:graphicFrameLocks noChangeAspect="1"/>
          </p:cNvGraphicFramePr>
          <p:nvPr/>
        </p:nvGraphicFramePr>
        <p:xfrm>
          <a:off x="2452689" y="1643063"/>
          <a:ext cx="5672137" cy="571500"/>
        </p:xfrm>
        <a:graphic>
          <a:graphicData uri="http://schemas.openxmlformats.org/presentationml/2006/ole">
            <mc:AlternateContent xmlns:mc="http://schemas.openxmlformats.org/markup-compatibility/2006">
              <mc:Choice xmlns:v="urn:schemas-microsoft-com:vml" Requires="v">
                <p:oleObj spid="_x0000_s32779" name="Equation" r:id="rId5" imgW="2447912" imgH="190650" progId="Equation.DSMT4">
                  <p:embed/>
                </p:oleObj>
              </mc:Choice>
              <mc:Fallback>
                <p:oleObj name="Equation" r:id="rId5" imgW="2447912" imgH="190650" progId="Equation.DSMT4">
                  <p:embed/>
                  <p:pic>
                    <p:nvPicPr>
                      <p:cNvPr id="5018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2689" y="1643063"/>
                        <a:ext cx="5672137"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3" name="Object 7"/>
          <p:cNvGraphicFramePr>
            <a:graphicFrameLocks noChangeAspect="1"/>
          </p:cNvGraphicFramePr>
          <p:nvPr/>
        </p:nvGraphicFramePr>
        <p:xfrm>
          <a:off x="2452688" y="2357439"/>
          <a:ext cx="4697412" cy="687387"/>
        </p:xfrm>
        <a:graphic>
          <a:graphicData uri="http://schemas.openxmlformats.org/presentationml/2006/ole">
            <mc:AlternateContent xmlns:mc="http://schemas.openxmlformats.org/markup-compatibility/2006">
              <mc:Choice xmlns:v="urn:schemas-microsoft-com:vml" Requires="v">
                <p:oleObj spid="_x0000_s32780" name="Equation" r:id="rId7" imgW="2009920" imgH="238028" progId="Equation.DSMT4">
                  <p:embed/>
                </p:oleObj>
              </mc:Choice>
              <mc:Fallback>
                <p:oleObj name="Equation" r:id="rId7" imgW="2009920" imgH="238028" progId="Equation.DSMT4">
                  <p:embed/>
                  <p:pic>
                    <p:nvPicPr>
                      <p:cNvPr id="50183"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2688" y="2357439"/>
                        <a:ext cx="4697412"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5" name="Object 5"/>
          <p:cNvGraphicFramePr>
            <a:graphicFrameLocks noChangeAspect="1"/>
          </p:cNvGraphicFramePr>
          <p:nvPr/>
        </p:nvGraphicFramePr>
        <p:xfrm>
          <a:off x="2524125" y="3143250"/>
          <a:ext cx="6650038" cy="458788"/>
        </p:xfrm>
        <a:graphic>
          <a:graphicData uri="http://schemas.openxmlformats.org/presentationml/2006/ole">
            <mc:AlternateContent xmlns:mc="http://schemas.openxmlformats.org/markup-compatibility/2006">
              <mc:Choice xmlns:v="urn:schemas-microsoft-com:vml" Requires="v">
                <p:oleObj spid="_x0000_s32781" name="Equation" r:id="rId9" imgW="2876448" imgH="133417" progId="Equation.DSMT4">
                  <p:embed/>
                </p:oleObj>
              </mc:Choice>
              <mc:Fallback>
                <p:oleObj name="Equation" r:id="rId9" imgW="2876448" imgH="133417" progId="Equation.DSMT4">
                  <p:embed/>
                  <p:pic>
                    <p:nvPicPr>
                      <p:cNvPr id="51205"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24125" y="3143250"/>
                        <a:ext cx="665003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6"/>
          <p:cNvGraphicFramePr>
            <a:graphicFrameLocks noChangeAspect="1"/>
          </p:cNvGraphicFramePr>
          <p:nvPr/>
        </p:nvGraphicFramePr>
        <p:xfrm>
          <a:off x="2452688" y="3857625"/>
          <a:ext cx="6248400" cy="458788"/>
        </p:xfrm>
        <a:graphic>
          <a:graphicData uri="http://schemas.openxmlformats.org/presentationml/2006/ole">
            <mc:AlternateContent xmlns:mc="http://schemas.openxmlformats.org/markup-compatibility/2006">
              <mc:Choice xmlns:v="urn:schemas-microsoft-com:vml" Requires="v">
                <p:oleObj spid="_x0000_s32782" name="Equation" r:id="rId11" imgW="2695653" imgH="133417" progId="Equation.DSMT4">
                  <p:embed/>
                </p:oleObj>
              </mc:Choice>
              <mc:Fallback>
                <p:oleObj name="Equation" r:id="rId11" imgW="2695653" imgH="133417" progId="Equation.DSMT4">
                  <p:embed/>
                  <p:pic>
                    <p:nvPicPr>
                      <p:cNvPr id="2"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52688" y="3857625"/>
                        <a:ext cx="62484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2" name="Object 7"/>
          <p:cNvGraphicFramePr>
            <a:graphicFrameLocks noChangeAspect="1"/>
          </p:cNvGraphicFramePr>
          <p:nvPr/>
        </p:nvGraphicFramePr>
        <p:xfrm>
          <a:off x="2381250" y="4500563"/>
          <a:ext cx="2235200" cy="544512"/>
        </p:xfrm>
        <a:graphic>
          <a:graphicData uri="http://schemas.openxmlformats.org/presentationml/2006/ole">
            <mc:AlternateContent xmlns:mc="http://schemas.openxmlformats.org/markup-compatibility/2006">
              <mc:Choice xmlns:v="urn:schemas-microsoft-com:vml" Requires="v">
                <p:oleObj spid="_x0000_s32783" name="Equation" r:id="rId13" imgW="924019" imgH="171320" progId="Equation.DSMT4">
                  <p:embed/>
                </p:oleObj>
              </mc:Choice>
              <mc:Fallback>
                <p:oleObj name="Equation" r:id="rId13" imgW="924019" imgH="171320" progId="Equation.DSMT4">
                  <p:embed/>
                  <p:pic>
                    <p:nvPicPr>
                      <p:cNvPr id="51202"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81250" y="4500563"/>
                        <a:ext cx="2235200"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773" name="Object 8"/>
          <p:cNvGraphicFramePr>
            <a:graphicFrameLocks noChangeAspect="1"/>
          </p:cNvGraphicFramePr>
          <p:nvPr/>
        </p:nvGraphicFramePr>
        <p:xfrm>
          <a:off x="2381250" y="5286376"/>
          <a:ext cx="2768600" cy="519113"/>
        </p:xfrm>
        <a:graphic>
          <a:graphicData uri="http://schemas.openxmlformats.org/presentationml/2006/ole">
            <mc:AlternateContent xmlns:mc="http://schemas.openxmlformats.org/markup-compatibility/2006">
              <mc:Choice xmlns:v="urn:schemas-microsoft-com:vml" Requires="v">
                <p:oleObj spid="_x0000_s32784" name="Equation" r:id="rId15" imgW="1219200" imgH="228600" progId="Equation.DSMT4">
                  <p:embed/>
                </p:oleObj>
              </mc:Choice>
              <mc:Fallback>
                <p:oleObj name="Equation" r:id="rId15" imgW="1219200" imgH="228600" progId="Equation.DSMT4">
                  <p:embed/>
                  <p:pic>
                    <p:nvPicPr>
                      <p:cNvPr id="416773"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81250" y="5286376"/>
                        <a:ext cx="2768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6774" name="Object 9"/>
          <p:cNvGraphicFramePr>
            <a:graphicFrameLocks noChangeAspect="1"/>
          </p:cNvGraphicFramePr>
          <p:nvPr/>
        </p:nvGraphicFramePr>
        <p:xfrm>
          <a:off x="5595938" y="4714875"/>
          <a:ext cx="3308350" cy="1746250"/>
        </p:xfrm>
        <a:graphic>
          <a:graphicData uri="http://schemas.openxmlformats.org/presentationml/2006/ole">
            <mc:AlternateContent xmlns:mc="http://schemas.openxmlformats.org/markup-compatibility/2006">
              <mc:Choice xmlns:v="urn:schemas-microsoft-com:vml" Requires="v">
                <p:oleObj spid="_x0000_s32785" name="Equation" r:id="rId17" imgW="1498600" imgH="889000" progId="Equation.DSMT4">
                  <p:embed/>
                </p:oleObj>
              </mc:Choice>
              <mc:Fallback>
                <p:oleObj name="Equation" r:id="rId17" imgW="1498600" imgH="889000" progId="Equation.DSMT4">
                  <p:embed/>
                  <p:pic>
                    <p:nvPicPr>
                      <p:cNvPr id="416774"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95938" y="4714875"/>
                        <a:ext cx="3308350" cy="174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49133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5750"/>
                                        </p:tgtEl>
                                        <p:attrNameLst>
                                          <p:attrName>style.visibility</p:attrName>
                                        </p:attrNameLst>
                                      </p:cBhvr>
                                      <p:to>
                                        <p:strVal val="visible"/>
                                      </p:to>
                                    </p:set>
                                    <p:animEffect transition="in" filter="blinds(horizontal)">
                                      <p:cBhvr>
                                        <p:cTn id="7" dur="500"/>
                                        <p:tgtEl>
                                          <p:spTgt spid="4157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0181"/>
                                        </p:tgtEl>
                                        <p:attrNameLst>
                                          <p:attrName>style.visibility</p:attrName>
                                        </p:attrNameLst>
                                      </p:cBhvr>
                                      <p:to>
                                        <p:strVal val="visible"/>
                                      </p:to>
                                    </p:set>
                                    <p:animEffect transition="in" filter="blinds(horizontal)">
                                      <p:cBhvr>
                                        <p:cTn id="12" dur="500"/>
                                        <p:tgtEl>
                                          <p:spTgt spid="501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0183"/>
                                        </p:tgtEl>
                                        <p:attrNameLst>
                                          <p:attrName>style.visibility</p:attrName>
                                        </p:attrNameLst>
                                      </p:cBhvr>
                                      <p:to>
                                        <p:strVal val="visible"/>
                                      </p:to>
                                    </p:set>
                                    <p:animEffect transition="in" filter="blinds(horizontal)">
                                      <p:cBhvr>
                                        <p:cTn id="17" dur="500"/>
                                        <p:tgtEl>
                                          <p:spTgt spid="501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205"/>
                                        </p:tgtEl>
                                        <p:attrNameLst>
                                          <p:attrName>style.visibility</p:attrName>
                                        </p:attrNameLst>
                                      </p:cBhvr>
                                      <p:to>
                                        <p:strVal val="visible"/>
                                      </p:to>
                                    </p:set>
                                    <p:animEffect transition="in" filter="blinds(horizontal)">
                                      <p:cBhvr>
                                        <p:cTn id="22" dur="500"/>
                                        <p:tgtEl>
                                          <p:spTgt spid="512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1202"/>
                                        </p:tgtEl>
                                        <p:attrNameLst>
                                          <p:attrName>style.visibility</p:attrName>
                                        </p:attrNameLst>
                                      </p:cBhvr>
                                      <p:to>
                                        <p:strVal val="visible"/>
                                      </p:to>
                                    </p:set>
                                    <p:animEffect transition="in" filter="blinds(horizontal)">
                                      <p:cBhvr>
                                        <p:cTn id="32" dur="500"/>
                                        <p:tgtEl>
                                          <p:spTgt spid="5120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416773"/>
                                        </p:tgtEl>
                                        <p:attrNameLst>
                                          <p:attrName>style.visibility</p:attrName>
                                        </p:attrNameLst>
                                      </p:cBhvr>
                                      <p:to>
                                        <p:strVal val="visible"/>
                                      </p:to>
                                    </p:set>
                                    <p:anim calcmode="lin" valueType="num">
                                      <p:cBhvr additive="base">
                                        <p:cTn id="37" dur="500" fill="hold"/>
                                        <p:tgtEl>
                                          <p:spTgt spid="416773"/>
                                        </p:tgtEl>
                                        <p:attrNameLst>
                                          <p:attrName>ppt_x</p:attrName>
                                        </p:attrNameLst>
                                      </p:cBhvr>
                                      <p:tavLst>
                                        <p:tav tm="0">
                                          <p:val>
                                            <p:strVal val="0-#ppt_w/2"/>
                                          </p:val>
                                        </p:tav>
                                        <p:tav tm="100000">
                                          <p:val>
                                            <p:strVal val="#ppt_x"/>
                                          </p:val>
                                        </p:tav>
                                      </p:tavLst>
                                    </p:anim>
                                    <p:anim calcmode="lin" valueType="num">
                                      <p:cBhvr additive="base">
                                        <p:cTn id="38" dur="500" fill="hold"/>
                                        <p:tgtEl>
                                          <p:spTgt spid="41677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416774"/>
                                        </p:tgtEl>
                                        <p:attrNameLst>
                                          <p:attrName>style.visibility</p:attrName>
                                        </p:attrNameLst>
                                      </p:cBhvr>
                                      <p:to>
                                        <p:strVal val="visible"/>
                                      </p:to>
                                    </p:set>
                                    <p:animEffect transition="in" filter="wipe(left)">
                                      <p:cBhvr>
                                        <p:cTn id="43" dur="500"/>
                                        <p:tgtEl>
                                          <p:spTgt spid="416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21" name="Object 4"/>
          <p:cNvGraphicFramePr>
            <a:graphicFrameLocks noChangeAspect="1"/>
          </p:cNvGraphicFramePr>
          <p:nvPr/>
        </p:nvGraphicFramePr>
        <p:xfrm>
          <a:off x="2309814" y="785813"/>
          <a:ext cx="2922587" cy="544512"/>
        </p:xfrm>
        <a:graphic>
          <a:graphicData uri="http://schemas.openxmlformats.org/presentationml/2006/ole">
            <mc:AlternateContent xmlns:mc="http://schemas.openxmlformats.org/markup-compatibility/2006">
              <mc:Choice xmlns:v="urn:schemas-microsoft-com:vml" Requires="v">
                <p:oleObj spid="_x0000_s33801" name="Equation" r:id="rId3" imgW="1228873" imgH="171320" progId="Equation.DSMT4">
                  <p:embed/>
                </p:oleObj>
              </mc:Choice>
              <mc:Fallback>
                <p:oleObj name="Equation" r:id="rId3" imgW="1228873" imgH="171320" progId="Equation.DSMT4">
                  <p:embed/>
                  <p:pic>
                    <p:nvPicPr>
                      <p:cNvPr id="8602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814" y="785813"/>
                        <a:ext cx="2922587"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773" name="Object 5"/>
          <p:cNvGraphicFramePr>
            <a:graphicFrameLocks noChangeAspect="1"/>
          </p:cNvGraphicFramePr>
          <p:nvPr/>
        </p:nvGraphicFramePr>
        <p:xfrm>
          <a:off x="2166938" y="1571626"/>
          <a:ext cx="2768600" cy="519113"/>
        </p:xfrm>
        <a:graphic>
          <a:graphicData uri="http://schemas.openxmlformats.org/presentationml/2006/ole">
            <mc:AlternateContent xmlns:mc="http://schemas.openxmlformats.org/markup-compatibility/2006">
              <mc:Choice xmlns:v="urn:schemas-microsoft-com:vml" Requires="v">
                <p:oleObj spid="_x0000_s33802" name="Equation" r:id="rId5" imgW="1219200" imgH="228600" progId="Equation.DSMT4">
                  <p:embed/>
                </p:oleObj>
              </mc:Choice>
              <mc:Fallback>
                <p:oleObj name="Equation" r:id="rId5" imgW="1219200" imgH="228600" progId="Equation.DSMT4">
                  <p:embed/>
                  <p:pic>
                    <p:nvPicPr>
                      <p:cNvPr id="41677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6938" y="1571626"/>
                        <a:ext cx="2768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9173" name="对象 519172"/>
          <p:cNvGraphicFramePr>
            <a:graphicFrameLocks/>
          </p:cNvGraphicFramePr>
          <p:nvPr/>
        </p:nvGraphicFramePr>
        <p:xfrm>
          <a:off x="2166938" y="2417763"/>
          <a:ext cx="7226300" cy="1352550"/>
        </p:xfrm>
        <a:graphic>
          <a:graphicData uri="http://schemas.openxmlformats.org/presentationml/2006/ole">
            <mc:AlternateContent xmlns:mc="http://schemas.openxmlformats.org/markup-compatibility/2006">
              <mc:Choice xmlns:v="urn:schemas-microsoft-com:vml" Requires="v">
                <p:oleObj spid="_x0000_s33803" name="Equation" r:id="rId7" imgW="3225800" imgH="558800" progId="Equation.DSMT4">
                  <p:embed/>
                </p:oleObj>
              </mc:Choice>
              <mc:Fallback>
                <p:oleObj name="Equation" r:id="rId7" imgW="3225800" imgH="558800" progId="Equation.DSMT4">
                  <p:embed/>
                  <p:pic>
                    <p:nvPicPr>
                      <p:cNvPr id="519173" name="对象 51917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6938" y="2417763"/>
                        <a:ext cx="722630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8066" name="Object 6"/>
          <p:cNvGraphicFramePr>
            <a:graphicFrameLocks noChangeAspect="1"/>
          </p:cNvGraphicFramePr>
          <p:nvPr/>
        </p:nvGraphicFramePr>
        <p:xfrm>
          <a:off x="1952625" y="3929063"/>
          <a:ext cx="4040188" cy="544512"/>
        </p:xfrm>
        <a:graphic>
          <a:graphicData uri="http://schemas.openxmlformats.org/presentationml/2006/ole">
            <mc:AlternateContent xmlns:mc="http://schemas.openxmlformats.org/markup-compatibility/2006">
              <mc:Choice xmlns:v="urn:schemas-microsoft-com:vml" Requires="v">
                <p:oleObj spid="_x0000_s33804" name="Equation" r:id="rId9" imgW="1723977" imgH="171320" progId="Equation.DSMT4">
                  <p:embed/>
                </p:oleObj>
              </mc:Choice>
              <mc:Fallback>
                <p:oleObj name="Equation" r:id="rId9" imgW="1723977" imgH="171320" progId="Equation.DSMT4">
                  <p:embed/>
                  <p:pic>
                    <p:nvPicPr>
                      <p:cNvPr id="88066"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52625" y="3929063"/>
                        <a:ext cx="4040188"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8146" name="对象 518145"/>
          <p:cNvGraphicFramePr>
            <a:graphicFrameLocks/>
          </p:cNvGraphicFramePr>
          <p:nvPr/>
        </p:nvGraphicFramePr>
        <p:xfrm>
          <a:off x="2095501" y="4643438"/>
          <a:ext cx="4130675" cy="615950"/>
        </p:xfrm>
        <a:graphic>
          <a:graphicData uri="http://schemas.openxmlformats.org/presentationml/2006/ole">
            <mc:AlternateContent xmlns:mc="http://schemas.openxmlformats.org/markup-compatibility/2006">
              <mc:Choice xmlns:v="urn:schemas-microsoft-com:vml" Requires="v">
                <p:oleObj spid="_x0000_s33805" name="Equation" r:id="rId11" imgW="1917700" imgH="241300" progId="Equation.DSMT4">
                  <p:embed/>
                </p:oleObj>
              </mc:Choice>
              <mc:Fallback>
                <p:oleObj name="Equation" r:id="rId11" imgW="1917700" imgH="241300" progId="Equation.DSMT4">
                  <p:embed/>
                  <p:pic>
                    <p:nvPicPr>
                      <p:cNvPr id="518146" name="对象 51814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95501" y="4643438"/>
                        <a:ext cx="41306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 name="Object 7"/>
          <p:cNvGraphicFramePr>
            <a:graphicFrameLocks/>
          </p:cNvGraphicFramePr>
          <p:nvPr/>
        </p:nvGraphicFramePr>
        <p:xfrm>
          <a:off x="6667501" y="4572000"/>
          <a:ext cx="3255963" cy="615950"/>
        </p:xfrm>
        <a:graphic>
          <a:graphicData uri="http://schemas.openxmlformats.org/presentationml/2006/ole">
            <mc:AlternateContent xmlns:mc="http://schemas.openxmlformats.org/markup-compatibility/2006">
              <mc:Choice xmlns:v="urn:schemas-microsoft-com:vml" Requires="v">
                <p:oleObj spid="_x0000_s33806" name="Equation" r:id="rId13" imgW="1511300" imgH="241300" progId="Equation.DSMT4">
                  <p:embed/>
                </p:oleObj>
              </mc:Choice>
              <mc:Fallback>
                <p:oleObj name="Equation" r:id="rId13" imgW="1511300" imgH="241300" progId="Equation.DSMT4">
                  <p:embed/>
                  <p:pic>
                    <p:nvPicPr>
                      <p:cNvPr id="2" name="Object 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67501" y="4572000"/>
                        <a:ext cx="32559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Object 8"/>
          <p:cNvGraphicFramePr>
            <a:graphicFrameLocks/>
          </p:cNvGraphicFramePr>
          <p:nvPr/>
        </p:nvGraphicFramePr>
        <p:xfrm>
          <a:off x="2238376" y="5500688"/>
          <a:ext cx="4595813" cy="615950"/>
        </p:xfrm>
        <a:graphic>
          <a:graphicData uri="http://schemas.openxmlformats.org/presentationml/2006/ole">
            <mc:AlternateContent xmlns:mc="http://schemas.openxmlformats.org/markup-compatibility/2006">
              <mc:Choice xmlns:v="urn:schemas-microsoft-com:vml" Requires="v">
                <p:oleObj spid="_x0000_s33807" name="Equation" r:id="rId15" imgW="2133600" imgH="241300" progId="Equation.DSMT4">
                  <p:embed/>
                </p:oleObj>
              </mc:Choice>
              <mc:Fallback>
                <p:oleObj name="Equation" r:id="rId15" imgW="2133600" imgH="241300" progId="Equation.DSMT4">
                  <p:embed/>
                  <p:pic>
                    <p:nvPicPr>
                      <p:cNvPr id="3" name="Object 8"/>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38376" y="5500688"/>
                        <a:ext cx="459581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64450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6021"/>
                                        </p:tgtEl>
                                        <p:attrNameLst>
                                          <p:attrName>style.visibility</p:attrName>
                                        </p:attrNameLst>
                                      </p:cBhvr>
                                      <p:to>
                                        <p:strVal val="visible"/>
                                      </p:to>
                                    </p:set>
                                    <p:animEffect transition="in" filter="blinds(horizontal)">
                                      <p:cBhvr>
                                        <p:cTn id="7" dur="500"/>
                                        <p:tgtEl>
                                          <p:spTgt spid="860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416773"/>
                                        </p:tgtEl>
                                        <p:attrNameLst>
                                          <p:attrName>style.visibility</p:attrName>
                                        </p:attrNameLst>
                                      </p:cBhvr>
                                      <p:to>
                                        <p:strVal val="visible"/>
                                      </p:to>
                                    </p:set>
                                    <p:anim calcmode="lin" valueType="num">
                                      <p:cBhvr additive="base">
                                        <p:cTn id="12" dur="500" fill="hold"/>
                                        <p:tgtEl>
                                          <p:spTgt spid="416773"/>
                                        </p:tgtEl>
                                        <p:attrNameLst>
                                          <p:attrName>ppt_x</p:attrName>
                                        </p:attrNameLst>
                                      </p:cBhvr>
                                      <p:tavLst>
                                        <p:tav tm="0">
                                          <p:val>
                                            <p:strVal val="0-#ppt_w/2"/>
                                          </p:val>
                                        </p:tav>
                                        <p:tav tm="100000">
                                          <p:val>
                                            <p:strVal val="#ppt_x"/>
                                          </p:val>
                                        </p:tav>
                                      </p:tavLst>
                                    </p:anim>
                                    <p:anim calcmode="lin" valueType="num">
                                      <p:cBhvr additive="base">
                                        <p:cTn id="13" dur="500" fill="hold"/>
                                        <p:tgtEl>
                                          <p:spTgt spid="41677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2" presetClass="entr" presetSubtype="8" fill="hold" nodeType="afterEffect">
                                  <p:stCondLst>
                                    <p:cond delay="3000"/>
                                  </p:stCondLst>
                                  <p:childTnLst>
                                    <p:set>
                                      <p:cBhvr>
                                        <p:cTn id="16" dur="1" fill="hold">
                                          <p:stCondLst>
                                            <p:cond delay="0"/>
                                          </p:stCondLst>
                                        </p:cTn>
                                        <p:tgtEl>
                                          <p:spTgt spid="519173"/>
                                        </p:tgtEl>
                                        <p:attrNameLst>
                                          <p:attrName>style.visibility</p:attrName>
                                        </p:attrNameLst>
                                      </p:cBhvr>
                                      <p:to>
                                        <p:strVal val="visible"/>
                                      </p:to>
                                    </p:set>
                                    <p:animEffect transition="in" filter="wipe(left)">
                                      <p:cBhvr>
                                        <p:cTn id="17" dur="500"/>
                                        <p:tgtEl>
                                          <p:spTgt spid="5191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8066"/>
                                        </p:tgtEl>
                                        <p:attrNameLst>
                                          <p:attrName>style.visibility</p:attrName>
                                        </p:attrNameLst>
                                      </p:cBhvr>
                                      <p:to>
                                        <p:strVal val="visible"/>
                                      </p:to>
                                    </p:set>
                                    <p:animEffect transition="in" filter="blinds(horizontal)">
                                      <p:cBhvr>
                                        <p:cTn id="22" dur="500"/>
                                        <p:tgtEl>
                                          <p:spTgt spid="880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18146"/>
                                        </p:tgtEl>
                                        <p:attrNameLst>
                                          <p:attrName>style.visibility</p:attrName>
                                        </p:attrNameLst>
                                      </p:cBhvr>
                                      <p:to>
                                        <p:strVal val="visible"/>
                                      </p:to>
                                    </p:set>
                                    <p:animEffect transition="in" filter="blinds(horizontal)">
                                      <p:cBhvr>
                                        <p:cTn id="27" dur="500"/>
                                        <p:tgtEl>
                                          <p:spTgt spid="5181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7"/>
          <p:cNvGraphicFramePr>
            <a:graphicFrameLocks/>
          </p:cNvGraphicFramePr>
          <p:nvPr/>
        </p:nvGraphicFramePr>
        <p:xfrm>
          <a:off x="2238376" y="642938"/>
          <a:ext cx="3857625" cy="1103312"/>
        </p:xfrm>
        <a:graphic>
          <a:graphicData uri="http://schemas.openxmlformats.org/presentationml/2006/ole">
            <mc:AlternateContent xmlns:mc="http://schemas.openxmlformats.org/markup-compatibility/2006">
              <mc:Choice xmlns:v="urn:schemas-microsoft-com:vml" Requires="v">
                <p:oleObj spid="_x0000_s34824" name="Equation" r:id="rId3" imgW="1790700" imgH="431800" progId="Equation.DSMT4">
                  <p:embed/>
                </p:oleObj>
              </mc:Choice>
              <mc:Fallback>
                <p:oleObj name="Equation" r:id="rId3" imgW="1790700" imgH="431800" progId="Equation.DSMT4">
                  <p:embed/>
                  <p:pic>
                    <p:nvPicPr>
                      <p:cNvPr id="5"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76" y="642938"/>
                        <a:ext cx="3857625"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5299" name="Object 2"/>
          <p:cNvGraphicFramePr>
            <a:graphicFrameLocks noChangeAspect="1"/>
          </p:cNvGraphicFramePr>
          <p:nvPr/>
        </p:nvGraphicFramePr>
        <p:xfrm>
          <a:off x="2309813" y="2000250"/>
          <a:ext cx="2767012" cy="534988"/>
        </p:xfrm>
        <a:graphic>
          <a:graphicData uri="http://schemas.openxmlformats.org/presentationml/2006/ole">
            <mc:AlternateContent xmlns:mc="http://schemas.openxmlformats.org/markup-compatibility/2006">
              <mc:Choice xmlns:v="urn:schemas-microsoft-com:vml" Requires="v">
                <p:oleObj spid="_x0000_s34825" name="Equation" r:id="rId5" imgW="942930" imgH="161844" progId="Equation.DSMT4">
                  <p:embed/>
                </p:oleObj>
              </mc:Choice>
              <mc:Fallback>
                <p:oleObj name="Equation" r:id="rId5" imgW="942930" imgH="161844" progId="Equation.DSMT4">
                  <p:embed/>
                  <p:pic>
                    <p:nvPicPr>
                      <p:cNvPr id="55299"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9813" y="2000250"/>
                        <a:ext cx="2767012"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772" name="Object 4"/>
          <p:cNvGraphicFramePr>
            <a:graphicFrameLocks noChangeAspect="1"/>
          </p:cNvGraphicFramePr>
          <p:nvPr/>
        </p:nvGraphicFramePr>
        <p:xfrm>
          <a:off x="5524500" y="1643064"/>
          <a:ext cx="3867150" cy="1284287"/>
        </p:xfrm>
        <a:graphic>
          <a:graphicData uri="http://schemas.openxmlformats.org/presentationml/2006/ole">
            <mc:AlternateContent xmlns:mc="http://schemas.openxmlformats.org/markup-compatibility/2006">
              <mc:Choice xmlns:v="urn:schemas-microsoft-com:vml" Requires="v">
                <p:oleObj spid="_x0000_s34826" name="Equation" r:id="rId7" imgW="1675673" imgH="533169" progId="Equation.DSMT4">
                  <p:embed/>
                </p:oleObj>
              </mc:Choice>
              <mc:Fallback>
                <p:oleObj name="Equation" r:id="rId7" imgW="1675673" imgH="533169" progId="Equation.DSMT4">
                  <p:embed/>
                  <p:pic>
                    <p:nvPicPr>
                      <p:cNvPr id="41677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24500" y="1643064"/>
                        <a:ext cx="3867150" cy="128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6"/>
          <p:cNvGraphicFramePr>
            <a:graphicFrameLocks noChangeAspect="1"/>
          </p:cNvGraphicFramePr>
          <p:nvPr/>
        </p:nvGraphicFramePr>
        <p:xfrm>
          <a:off x="1809750" y="3857626"/>
          <a:ext cx="8001000" cy="1071563"/>
        </p:xfrm>
        <a:graphic>
          <a:graphicData uri="http://schemas.openxmlformats.org/presentationml/2006/ole">
            <mc:AlternateContent xmlns:mc="http://schemas.openxmlformats.org/markup-compatibility/2006">
              <mc:Choice xmlns:v="urn:schemas-microsoft-com:vml" Requires="v">
                <p:oleObj spid="_x0000_s34827" name="Equation" r:id="rId9" imgW="3111500" imgH="482600" progId="Equation.DSMT4">
                  <p:embed/>
                </p:oleObj>
              </mc:Choice>
              <mc:Fallback>
                <p:oleObj name="Equation" r:id="rId9" imgW="3111500" imgH="482600" progId="Equation.DSMT4">
                  <p:embed/>
                  <p:pic>
                    <p:nvPicPr>
                      <p:cNvPr id="2"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09750" y="3857626"/>
                        <a:ext cx="8001000" cy="107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6"/>
          <p:cNvGraphicFramePr>
            <a:graphicFrameLocks noChangeAspect="1"/>
          </p:cNvGraphicFramePr>
          <p:nvPr/>
        </p:nvGraphicFramePr>
        <p:xfrm>
          <a:off x="1809750" y="5072064"/>
          <a:ext cx="7143750" cy="1214437"/>
        </p:xfrm>
        <a:graphic>
          <a:graphicData uri="http://schemas.openxmlformats.org/presentationml/2006/ole">
            <mc:AlternateContent xmlns:mc="http://schemas.openxmlformats.org/markup-compatibility/2006">
              <mc:Choice xmlns:v="urn:schemas-microsoft-com:vml" Requires="v">
                <p:oleObj spid="_x0000_s34828" name="Equation" r:id="rId11" imgW="2921000" imgH="482600" progId="Equation.DSMT4">
                  <p:embed/>
                </p:oleObj>
              </mc:Choice>
              <mc:Fallback>
                <p:oleObj name="Equation" r:id="rId11" imgW="2921000" imgH="482600" progId="Equation.DSMT4">
                  <p:embed/>
                  <p:pic>
                    <p:nvPicPr>
                      <p:cNvPr id="3"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09750" y="5072064"/>
                        <a:ext cx="7143750" cy="121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8"/>
          <p:cNvGraphicFramePr>
            <a:graphicFrameLocks noChangeAspect="1"/>
          </p:cNvGraphicFramePr>
          <p:nvPr/>
        </p:nvGraphicFramePr>
        <p:xfrm>
          <a:off x="2063751" y="3068638"/>
          <a:ext cx="7091363" cy="500062"/>
        </p:xfrm>
        <a:graphic>
          <a:graphicData uri="http://schemas.openxmlformats.org/presentationml/2006/ole">
            <mc:AlternateContent xmlns:mc="http://schemas.openxmlformats.org/markup-compatibility/2006">
              <mc:Choice xmlns:v="urn:schemas-microsoft-com:vml" Requires="v">
                <p:oleObj spid="_x0000_s34829" name="Equation" r:id="rId13" imgW="2552700" imgH="241300" progId="Equation.DSMT4">
                  <p:embed/>
                </p:oleObj>
              </mc:Choice>
              <mc:Fallback>
                <p:oleObj name="Equation" r:id="rId13" imgW="2552700" imgH="241300" progId="Equation.DSMT4">
                  <p:embed/>
                  <p:pic>
                    <p:nvPicPr>
                      <p:cNvPr id="4"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63751" y="3068638"/>
                        <a:ext cx="7091363"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63509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299"/>
                                        </p:tgtEl>
                                        <p:attrNameLst>
                                          <p:attrName>style.visibility</p:attrName>
                                        </p:attrNameLst>
                                      </p:cBhvr>
                                      <p:to>
                                        <p:strVal val="visible"/>
                                      </p:to>
                                    </p:set>
                                    <p:animEffect transition="in" filter="blinds(horizontal)">
                                      <p:cBhvr>
                                        <p:cTn id="12" dur="500"/>
                                        <p:tgtEl>
                                          <p:spTgt spid="552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6772"/>
                                        </p:tgtEl>
                                        <p:attrNameLst>
                                          <p:attrName>style.visibility</p:attrName>
                                        </p:attrNameLst>
                                      </p:cBhvr>
                                      <p:to>
                                        <p:strVal val="visible"/>
                                      </p:to>
                                    </p:set>
                                    <p:animEffect transition="in" filter="wipe(left)">
                                      <p:cBhvr>
                                        <p:cTn id="17" dur="500"/>
                                        <p:tgtEl>
                                          <p:spTgt spid="4167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4"/>
          <p:cNvGraphicFramePr>
            <a:graphicFrameLocks noChangeAspect="1"/>
          </p:cNvGraphicFramePr>
          <p:nvPr/>
        </p:nvGraphicFramePr>
        <p:xfrm>
          <a:off x="2238376" y="500063"/>
          <a:ext cx="5643563" cy="1428750"/>
        </p:xfrm>
        <a:graphic>
          <a:graphicData uri="http://schemas.openxmlformats.org/presentationml/2006/ole">
            <mc:AlternateContent xmlns:mc="http://schemas.openxmlformats.org/markup-compatibility/2006">
              <mc:Choice xmlns:v="urn:schemas-microsoft-com:vml" Requires="v">
                <p:oleObj spid="_x0000_s35846" name="Equation" r:id="rId3" imgW="2578100" imgH="698500" progId="Equation.DSMT4">
                  <p:embed/>
                </p:oleObj>
              </mc:Choice>
              <mc:Fallback>
                <p:oleObj name="Equation" r:id="rId3" imgW="2578100" imgH="698500" progId="Equation.DSMT4">
                  <p:embed/>
                  <p:pic>
                    <p:nvPicPr>
                      <p:cNvPr id="5632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76" y="500063"/>
                        <a:ext cx="5643563"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3"/>
          <p:cNvGraphicFramePr>
            <a:graphicFrameLocks noChangeAspect="1"/>
          </p:cNvGraphicFramePr>
          <p:nvPr/>
        </p:nvGraphicFramePr>
        <p:xfrm>
          <a:off x="2309814" y="2071689"/>
          <a:ext cx="6950075" cy="1000125"/>
        </p:xfrm>
        <a:graphic>
          <a:graphicData uri="http://schemas.openxmlformats.org/presentationml/2006/ole">
            <mc:AlternateContent xmlns:mc="http://schemas.openxmlformats.org/markup-compatibility/2006">
              <mc:Choice xmlns:v="urn:schemas-microsoft-com:vml" Requires="v">
                <p:oleObj spid="_x0000_s35847" name="Equation" r:id="rId5" imgW="2501900" imgH="457200" progId="Equation.DSMT4">
                  <p:embed/>
                </p:oleObj>
              </mc:Choice>
              <mc:Fallback>
                <p:oleObj name="Equation" r:id="rId5" imgW="2501900" imgH="457200" progId="Equation.DSMT4">
                  <p:embed/>
                  <p:pic>
                    <p:nvPicPr>
                      <p:cNvPr id="2"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9814" y="2071689"/>
                        <a:ext cx="695007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4" name="Object 2"/>
          <p:cNvGraphicFramePr>
            <a:graphicFrameLocks noChangeAspect="1"/>
          </p:cNvGraphicFramePr>
          <p:nvPr/>
        </p:nvGraphicFramePr>
        <p:xfrm>
          <a:off x="2238376" y="3643314"/>
          <a:ext cx="2767013" cy="534987"/>
        </p:xfrm>
        <a:graphic>
          <a:graphicData uri="http://schemas.openxmlformats.org/presentationml/2006/ole">
            <mc:AlternateContent xmlns:mc="http://schemas.openxmlformats.org/markup-compatibility/2006">
              <mc:Choice xmlns:v="urn:schemas-microsoft-com:vml" Requires="v">
                <p:oleObj spid="_x0000_s35848" name="Equation" r:id="rId7" imgW="942930" imgH="161844" progId="Equation.DSMT4">
                  <p:embed/>
                </p:oleObj>
              </mc:Choice>
              <mc:Fallback>
                <p:oleObj name="Equation" r:id="rId7" imgW="942930" imgH="161844" progId="Equation.DSMT4">
                  <p:embed/>
                  <p:pic>
                    <p:nvPicPr>
                      <p:cNvPr id="56324"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8376" y="3643314"/>
                        <a:ext cx="2767013"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772" name="Object 5"/>
          <p:cNvGraphicFramePr>
            <a:graphicFrameLocks noChangeAspect="1"/>
          </p:cNvGraphicFramePr>
          <p:nvPr/>
        </p:nvGraphicFramePr>
        <p:xfrm>
          <a:off x="5453063" y="3357564"/>
          <a:ext cx="4102100" cy="1285875"/>
        </p:xfrm>
        <a:graphic>
          <a:graphicData uri="http://schemas.openxmlformats.org/presentationml/2006/ole">
            <mc:AlternateContent xmlns:mc="http://schemas.openxmlformats.org/markup-compatibility/2006">
              <mc:Choice xmlns:v="urn:schemas-microsoft-com:vml" Requires="v">
                <p:oleObj spid="_x0000_s35849" name="Equation" r:id="rId9" imgW="1777229" imgH="533169" progId="Equation.DSMT4">
                  <p:embed/>
                </p:oleObj>
              </mc:Choice>
              <mc:Fallback>
                <p:oleObj name="Equation" r:id="rId9" imgW="1777229" imgH="533169" progId="Equation.DSMT4">
                  <p:embed/>
                  <p:pic>
                    <p:nvPicPr>
                      <p:cNvPr id="416772"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53063" y="3357564"/>
                        <a:ext cx="410210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46842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blinds(horizontal)">
                                      <p:cBhvr>
                                        <p:cTn id="7" dur="500"/>
                                        <p:tgtEl>
                                          <p:spTgt spid="563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324"/>
                                        </p:tgtEl>
                                        <p:attrNameLst>
                                          <p:attrName>style.visibility</p:attrName>
                                        </p:attrNameLst>
                                      </p:cBhvr>
                                      <p:to>
                                        <p:strVal val="visible"/>
                                      </p:to>
                                    </p:set>
                                    <p:animEffect transition="in" filter="blinds(horizontal)">
                                      <p:cBhvr>
                                        <p:cTn id="17" dur="500"/>
                                        <p:tgtEl>
                                          <p:spTgt spid="563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16772"/>
                                        </p:tgtEl>
                                        <p:attrNameLst>
                                          <p:attrName>style.visibility</p:attrName>
                                        </p:attrNameLst>
                                      </p:cBhvr>
                                      <p:to>
                                        <p:strVal val="visible"/>
                                      </p:to>
                                    </p:set>
                                    <p:animEffect transition="in" filter="wipe(left)">
                                      <p:cBhvr>
                                        <p:cTn id="22" dur="500"/>
                                        <p:tgtEl>
                                          <p:spTgt spid="416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5750" name="Object 5"/>
          <p:cNvGraphicFramePr>
            <a:graphicFrameLocks noChangeAspect="1"/>
          </p:cNvGraphicFramePr>
          <p:nvPr/>
        </p:nvGraphicFramePr>
        <p:xfrm>
          <a:off x="2381251" y="857250"/>
          <a:ext cx="6240463" cy="534988"/>
        </p:xfrm>
        <a:graphic>
          <a:graphicData uri="http://schemas.openxmlformats.org/presentationml/2006/ole">
            <mc:AlternateContent xmlns:mc="http://schemas.openxmlformats.org/markup-compatibility/2006">
              <mc:Choice xmlns:v="urn:schemas-microsoft-com:vml" Requires="v">
                <p:oleObj spid="_x0000_s36874" name="Equation" r:id="rId3" imgW="2501900" imgH="228600" progId="Equation.DSMT4">
                  <p:embed/>
                </p:oleObj>
              </mc:Choice>
              <mc:Fallback>
                <p:oleObj name="Equation" r:id="rId3" imgW="2501900" imgH="228600" progId="Equation.DSMT4">
                  <p:embed/>
                  <p:pic>
                    <p:nvPicPr>
                      <p:cNvPr id="41575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251" y="857250"/>
                        <a:ext cx="6240463"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1" name="Object 3"/>
          <p:cNvGraphicFramePr>
            <a:graphicFrameLocks noChangeAspect="1"/>
          </p:cNvGraphicFramePr>
          <p:nvPr/>
        </p:nvGraphicFramePr>
        <p:xfrm>
          <a:off x="2452689" y="1643063"/>
          <a:ext cx="5672137" cy="571500"/>
        </p:xfrm>
        <a:graphic>
          <a:graphicData uri="http://schemas.openxmlformats.org/presentationml/2006/ole">
            <mc:AlternateContent xmlns:mc="http://schemas.openxmlformats.org/markup-compatibility/2006">
              <mc:Choice xmlns:v="urn:schemas-microsoft-com:vml" Requires="v">
                <p:oleObj spid="_x0000_s36875" name="Equation" r:id="rId5" imgW="2447912" imgH="190650" progId="Equation.DSMT4">
                  <p:embed/>
                </p:oleObj>
              </mc:Choice>
              <mc:Fallback>
                <p:oleObj name="Equation" r:id="rId5" imgW="2447912" imgH="190650" progId="Equation.DSMT4">
                  <p:embed/>
                  <p:pic>
                    <p:nvPicPr>
                      <p:cNvPr id="5018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2689" y="1643063"/>
                        <a:ext cx="5672137"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3" name="Object 7"/>
          <p:cNvGraphicFramePr>
            <a:graphicFrameLocks noChangeAspect="1"/>
          </p:cNvGraphicFramePr>
          <p:nvPr/>
        </p:nvGraphicFramePr>
        <p:xfrm>
          <a:off x="2452688" y="2357439"/>
          <a:ext cx="4697412" cy="687387"/>
        </p:xfrm>
        <a:graphic>
          <a:graphicData uri="http://schemas.openxmlformats.org/presentationml/2006/ole">
            <mc:AlternateContent xmlns:mc="http://schemas.openxmlformats.org/markup-compatibility/2006">
              <mc:Choice xmlns:v="urn:schemas-microsoft-com:vml" Requires="v">
                <p:oleObj spid="_x0000_s36876" name="Equation" r:id="rId7" imgW="2009920" imgH="238028" progId="Equation.DSMT4">
                  <p:embed/>
                </p:oleObj>
              </mc:Choice>
              <mc:Fallback>
                <p:oleObj name="Equation" r:id="rId7" imgW="2009920" imgH="238028" progId="Equation.DSMT4">
                  <p:embed/>
                  <p:pic>
                    <p:nvPicPr>
                      <p:cNvPr id="50183"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2688" y="2357439"/>
                        <a:ext cx="4697412"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5" name="Object 5"/>
          <p:cNvGraphicFramePr>
            <a:graphicFrameLocks noChangeAspect="1"/>
          </p:cNvGraphicFramePr>
          <p:nvPr/>
        </p:nvGraphicFramePr>
        <p:xfrm>
          <a:off x="2524125" y="3143250"/>
          <a:ext cx="6650038" cy="458788"/>
        </p:xfrm>
        <a:graphic>
          <a:graphicData uri="http://schemas.openxmlformats.org/presentationml/2006/ole">
            <mc:AlternateContent xmlns:mc="http://schemas.openxmlformats.org/markup-compatibility/2006">
              <mc:Choice xmlns:v="urn:schemas-microsoft-com:vml" Requires="v">
                <p:oleObj spid="_x0000_s36877" name="Equation" r:id="rId9" imgW="2876448" imgH="133417" progId="Equation.DSMT4">
                  <p:embed/>
                </p:oleObj>
              </mc:Choice>
              <mc:Fallback>
                <p:oleObj name="Equation" r:id="rId9" imgW="2876448" imgH="133417" progId="Equation.DSMT4">
                  <p:embed/>
                  <p:pic>
                    <p:nvPicPr>
                      <p:cNvPr id="51205"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24125" y="3143250"/>
                        <a:ext cx="665003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6"/>
          <p:cNvGraphicFramePr>
            <a:graphicFrameLocks noChangeAspect="1"/>
          </p:cNvGraphicFramePr>
          <p:nvPr/>
        </p:nvGraphicFramePr>
        <p:xfrm>
          <a:off x="2452688" y="3857625"/>
          <a:ext cx="6248400" cy="458788"/>
        </p:xfrm>
        <a:graphic>
          <a:graphicData uri="http://schemas.openxmlformats.org/presentationml/2006/ole">
            <mc:AlternateContent xmlns:mc="http://schemas.openxmlformats.org/markup-compatibility/2006">
              <mc:Choice xmlns:v="urn:schemas-microsoft-com:vml" Requires="v">
                <p:oleObj spid="_x0000_s36878" name="Equation" r:id="rId11" imgW="2695653" imgH="133417" progId="Equation.DSMT4">
                  <p:embed/>
                </p:oleObj>
              </mc:Choice>
              <mc:Fallback>
                <p:oleObj name="Equation" r:id="rId11" imgW="2695653" imgH="133417" progId="Equation.DSMT4">
                  <p:embed/>
                  <p:pic>
                    <p:nvPicPr>
                      <p:cNvPr id="2"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52688" y="3857625"/>
                        <a:ext cx="62484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2" name="Object 7"/>
          <p:cNvGraphicFramePr>
            <a:graphicFrameLocks noChangeAspect="1"/>
          </p:cNvGraphicFramePr>
          <p:nvPr/>
        </p:nvGraphicFramePr>
        <p:xfrm>
          <a:off x="2381250" y="4500563"/>
          <a:ext cx="2235200" cy="544512"/>
        </p:xfrm>
        <a:graphic>
          <a:graphicData uri="http://schemas.openxmlformats.org/presentationml/2006/ole">
            <mc:AlternateContent xmlns:mc="http://schemas.openxmlformats.org/markup-compatibility/2006">
              <mc:Choice xmlns:v="urn:schemas-microsoft-com:vml" Requires="v">
                <p:oleObj spid="_x0000_s36879" name="Equation" r:id="rId13" imgW="924019" imgH="171320" progId="Equation.DSMT4">
                  <p:embed/>
                </p:oleObj>
              </mc:Choice>
              <mc:Fallback>
                <p:oleObj name="Equation" r:id="rId13" imgW="924019" imgH="171320" progId="Equation.DSMT4">
                  <p:embed/>
                  <p:pic>
                    <p:nvPicPr>
                      <p:cNvPr id="51202"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81250" y="4500563"/>
                        <a:ext cx="2235200"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773" name="Object 8"/>
          <p:cNvGraphicFramePr>
            <a:graphicFrameLocks noChangeAspect="1"/>
          </p:cNvGraphicFramePr>
          <p:nvPr/>
        </p:nvGraphicFramePr>
        <p:xfrm>
          <a:off x="2381250" y="5286376"/>
          <a:ext cx="2768600" cy="519113"/>
        </p:xfrm>
        <a:graphic>
          <a:graphicData uri="http://schemas.openxmlformats.org/presentationml/2006/ole">
            <mc:AlternateContent xmlns:mc="http://schemas.openxmlformats.org/markup-compatibility/2006">
              <mc:Choice xmlns:v="urn:schemas-microsoft-com:vml" Requires="v">
                <p:oleObj spid="_x0000_s36880" name="Equation" r:id="rId15" imgW="1219200" imgH="228600" progId="Equation.DSMT4">
                  <p:embed/>
                </p:oleObj>
              </mc:Choice>
              <mc:Fallback>
                <p:oleObj name="Equation" r:id="rId15" imgW="1219200" imgH="228600" progId="Equation.DSMT4">
                  <p:embed/>
                  <p:pic>
                    <p:nvPicPr>
                      <p:cNvPr id="416773"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81250" y="5286376"/>
                        <a:ext cx="2768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6774" name="Object 9"/>
          <p:cNvGraphicFramePr>
            <a:graphicFrameLocks noChangeAspect="1"/>
          </p:cNvGraphicFramePr>
          <p:nvPr/>
        </p:nvGraphicFramePr>
        <p:xfrm>
          <a:off x="5694363" y="4714875"/>
          <a:ext cx="3111500" cy="1746250"/>
        </p:xfrm>
        <a:graphic>
          <a:graphicData uri="http://schemas.openxmlformats.org/presentationml/2006/ole">
            <mc:AlternateContent xmlns:mc="http://schemas.openxmlformats.org/markup-compatibility/2006">
              <mc:Choice xmlns:v="urn:schemas-microsoft-com:vml" Requires="v">
                <p:oleObj spid="_x0000_s36881" name="Equation" r:id="rId17" imgW="1409700" imgH="889000" progId="Equation.DSMT4">
                  <p:embed/>
                </p:oleObj>
              </mc:Choice>
              <mc:Fallback>
                <p:oleObj name="Equation" r:id="rId17" imgW="1409700" imgH="889000" progId="Equation.DSMT4">
                  <p:embed/>
                  <p:pic>
                    <p:nvPicPr>
                      <p:cNvPr id="416774"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94363" y="4714875"/>
                        <a:ext cx="3111500" cy="174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93562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5750"/>
                                        </p:tgtEl>
                                        <p:attrNameLst>
                                          <p:attrName>style.visibility</p:attrName>
                                        </p:attrNameLst>
                                      </p:cBhvr>
                                      <p:to>
                                        <p:strVal val="visible"/>
                                      </p:to>
                                    </p:set>
                                    <p:animEffect transition="in" filter="blinds(horizontal)">
                                      <p:cBhvr>
                                        <p:cTn id="7" dur="500"/>
                                        <p:tgtEl>
                                          <p:spTgt spid="4157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0181"/>
                                        </p:tgtEl>
                                        <p:attrNameLst>
                                          <p:attrName>style.visibility</p:attrName>
                                        </p:attrNameLst>
                                      </p:cBhvr>
                                      <p:to>
                                        <p:strVal val="visible"/>
                                      </p:to>
                                    </p:set>
                                    <p:animEffect transition="in" filter="blinds(horizontal)">
                                      <p:cBhvr>
                                        <p:cTn id="12" dur="500"/>
                                        <p:tgtEl>
                                          <p:spTgt spid="501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0183"/>
                                        </p:tgtEl>
                                        <p:attrNameLst>
                                          <p:attrName>style.visibility</p:attrName>
                                        </p:attrNameLst>
                                      </p:cBhvr>
                                      <p:to>
                                        <p:strVal val="visible"/>
                                      </p:to>
                                    </p:set>
                                    <p:animEffect transition="in" filter="blinds(horizontal)">
                                      <p:cBhvr>
                                        <p:cTn id="17" dur="500"/>
                                        <p:tgtEl>
                                          <p:spTgt spid="501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205"/>
                                        </p:tgtEl>
                                        <p:attrNameLst>
                                          <p:attrName>style.visibility</p:attrName>
                                        </p:attrNameLst>
                                      </p:cBhvr>
                                      <p:to>
                                        <p:strVal val="visible"/>
                                      </p:to>
                                    </p:set>
                                    <p:animEffect transition="in" filter="blinds(horizontal)">
                                      <p:cBhvr>
                                        <p:cTn id="22" dur="500"/>
                                        <p:tgtEl>
                                          <p:spTgt spid="512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1202"/>
                                        </p:tgtEl>
                                        <p:attrNameLst>
                                          <p:attrName>style.visibility</p:attrName>
                                        </p:attrNameLst>
                                      </p:cBhvr>
                                      <p:to>
                                        <p:strVal val="visible"/>
                                      </p:to>
                                    </p:set>
                                    <p:animEffect transition="in" filter="blinds(horizontal)">
                                      <p:cBhvr>
                                        <p:cTn id="32" dur="500"/>
                                        <p:tgtEl>
                                          <p:spTgt spid="5120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416773"/>
                                        </p:tgtEl>
                                        <p:attrNameLst>
                                          <p:attrName>style.visibility</p:attrName>
                                        </p:attrNameLst>
                                      </p:cBhvr>
                                      <p:to>
                                        <p:strVal val="visible"/>
                                      </p:to>
                                    </p:set>
                                    <p:anim calcmode="lin" valueType="num">
                                      <p:cBhvr additive="base">
                                        <p:cTn id="37" dur="500" fill="hold"/>
                                        <p:tgtEl>
                                          <p:spTgt spid="416773"/>
                                        </p:tgtEl>
                                        <p:attrNameLst>
                                          <p:attrName>ppt_x</p:attrName>
                                        </p:attrNameLst>
                                      </p:cBhvr>
                                      <p:tavLst>
                                        <p:tav tm="0">
                                          <p:val>
                                            <p:strVal val="0-#ppt_w/2"/>
                                          </p:val>
                                        </p:tav>
                                        <p:tav tm="100000">
                                          <p:val>
                                            <p:strVal val="#ppt_x"/>
                                          </p:val>
                                        </p:tav>
                                      </p:tavLst>
                                    </p:anim>
                                    <p:anim calcmode="lin" valueType="num">
                                      <p:cBhvr additive="base">
                                        <p:cTn id="38" dur="500" fill="hold"/>
                                        <p:tgtEl>
                                          <p:spTgt spid="41677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416774"/>
                                        </p:tgtEl>
                                        <p:attrNameLst>
                                          <p:attrName>style.visibility</p:attrName>
                                        </p:attrNameLst>
                                      </p:cBhvr>
                                      <p:to>
                                        <p:strVal val="visible"/>
                                      </p:to>
                                    </p:set>
                                    <p:animEffect transition="in" filter="wipe(left)">
                                      <p:cBhvr>
                                        <p:cTn id="43" dur="500"/>
                                        <p:tgtEl>
                                          <p:spTgt spid="416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21" name="Object 4"/>
          <p:cNvGraphicFramePr>
            <a:graphicFrameLocks noChangeAspect="1"/>
          </p:cNvGraphicFramePr>
          <p:nvPr/>
        </p:nvGraphicFramePr>
        <p:xfrm>
          <a:off x="2309814" y="785813"/>
          <a:ext cx="2922587" cy="544512"/>
        </p:xfrm>
        <a:graphic>
          <a:graphicData uri="http://schemas.openxmlformats.org/presentationml/2006/ole">
            <mc:AlternateContent xmlns:mc="http://schemas.openxmlformats.org/markup-compatibility/2006">
              <mc:Choice xmlns:v="urn:schemas-microsoft-com:vml" Requires="v">
                <p:oleObj spid="_x0000_s37897" name="Equation" r:id="rId3" imgW="1228873" imgH="171320" progId="Equation.DSMT4">
                  <p:embed/>
                </p:oleObj>
              </mc:Choice>
              <mc:Fallback>
                <p:oleObj name="Equation" r:id="rId3" imgW="1228873" imgH="171320" progId="Equation.DSMT4">
                  <p:embed/>
                  <p:pic>
                    <p:nvPicPr>
                      <p:cNvPr id="8602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814" y="785813"/>
                        <a:ext cx="2922587"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773" name="Object 5"/>
          <p:cNvGraphicFramePr>
            <a:graphicFrameLocks noChangeAspect="1"/>
          </p:cNvGraphicFramePr>
          <p:nvPr/>
        </p:nvGraphicFramePr>
        <p:xfrm>
          <a:off x="2166938" y="1571626"/>
          <a:ext cx="2768600" cy="519113"/>
        </p:xfrm>
        <a:graphic>
          <a:graphicData uri="http://schemas.openxmlformats.org/presentationml/2006/ole">
            <mc:AlternateContent xmlns:mc="http://schemas.openxmlformats.org/markup-compatibility/2006">
              <mc:Choice xmlns:v="urn:schemas-microsoft-com:vml" Requires="v">
                <p:oleObj spid="_x0000_s37898" name="Equation" r:id="rId5" imgW="1219200" imgH="228600" progId="Equation.DSMT4">
                  <p:embed/>
                </p:oleObj>
              </mc:Choice>
              <mc:Fallback>
                <p:oleObj name="Equation" r:id="rId5" imgW="1219200" imgH="228600" progId="Equation.DSMT4">
                  <p:embed/>
                  <p:pic>
                    <p:nvPicPr>
                      <p:cNvPr id="41677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6938" y="1571626"/>
                        <a:ext cx="2768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9173" name="对象 519172"/>
          <p:cNvGraphicFramePr>
            <a:graphicFrameLocks/>
          </p:cNvGraphicFramePr>
          <p:nvPr/>
        </p:nvGraphicFramePr>
        <p:xfrm>
          <a:off x="2266951" y="2417763"/>
          <a:ext cx="7026275" cy="1352550"/>
        </p:xfrm>
        <a:graphic>
          <a:graphicData uri="http://schemas.openxmlformats.org/presentationml/2006/ole">
            <mc:AlternateContent xmlns:mc="http://schemas.openxmlformats.org/markup-compatibility/2006">
              <mc:Choice xmlns:v="urn:schemas-microsoft-com:vml" Requires="v">
                <p:oleObj spid="_x0000_s37899" name="Equation" r:id="rId7" imgW="3136900" imgH="558800" progId="Equation.DSMT4">
                  <p:embed/>
                </p:oleObj>
              </mc:Choice>
              <mc:Fallback>
                <p:oleObj name="Equation" r:id="rId7" imgW="3136900" imgH="558800" progId="Equation.DSMT4">
                  <p:embed/>
                  <p:pic>
                    <p:nvPicPr>
                      <p:cNvPr id="519173" name="对象 51917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6951" y="2417763"/>
                        <a:ext cx="7026275"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8066" name="Object 6"/>
          <p:cNvGraphicFramePr>
            <a:graphicFrameLocks noChangeAspect="1"/>
          </p:cNvGraphicFramePr>
          <p:nvPr/>
        </p:nvGraphicFramePr>
        <p:xfrm>
          <a:off x="1952625" y="3929063"/>
          <a:ext cx="4040188" cy="544512"/>
        </p:xfrm>
        <a:graphic>
          <a:graphicData uri="http://schemas.openxmlformats.org/presentationml/2006/ole">
            <mc:AlternateContent xmlns:mc="http://schemas.openxmlformats.org/markup-compatibility/2006">
              <mc:Choice xmlns:v="urn:schemas-microsoft-com:vml" Requires="v">
                <p:oleObj spid="_x0000_s37900" name="Equation" r:id="rId9" imgW="1723977" imgH="171320" progId="Equation.DSMT4">
                  <p:embed/>
                </p:oleObj>
              </mc:Choice>
              <mc:Fallback>
                <p:oleObj name="Equation" r:id="rId9" imgW="1723977" imgH="171320" progId="Equation.DSMT4">
                  <p:embed/>
                  <p:pic>
                    <p:nvPicPr>
                      <p:cNvPr id="88066"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52625" y="3929063"/>
                        <a:ext cx="4040188"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8146" name="对象 518145"/>
          <p:cNvGraphicFramePr>
            <a:graphicFrameLocks/>
          </p:cNvGraphicFramePr>
          <p:nvPr/>
        </p:nvGraphicFramePr>
        <p:xfrm>
          <a:off x="2095501" y="4643438"/>
          <a:ext cx="4130675" cy="615950"/>
        </p:xfrm>
        <a:graphic>
          <a:graphicData uri="http://schemas.openxmlformats.org/presentationml/2006/ole">
            <mc:AlternateContent xmlns:mc="http://schemas.openxmlformats.org/markup-compatibility/2006">
              <mc:Choice xmlns:v="urn:schemas-microsoft-com:vml" Requires="v">
                <p:oleObj spid="_x0000_s37901" name="Equation" r:id="rId11" imgW="1917700" imgH="241300" progId="Equation.DSMT4">
                  <p:embed/>
                </p:oleObj>
              </mc:Choice>
              <mc:Fallback>
                <p:oleObj name="Equation" r:id="rId11" imgW="1917700" imgH="241300" progId="Equation.DSMT4">
                  <p:embed/>
                  <p:pic>
                    <p:nvPicPr>
                      <p:cNvPr id="518146" name="对象 51814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95501" y="4643438"/>
                        <a:ext cx="41306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 name="Object 7"/>
          <p:cNvGraphicFramePr>
            <a:graphicFrameLocks/>
          </p:cNvGraphicFramePr>
          <p:nvPr/>
        </p:nvGraphicFramePr>
        <p:xfrm>
          <a:off x="6667501" y="4572000"/>
          <a:ext cx="3255963" cy="615950"/>
        </p:xfrm>
        <a:graphic>
          <a:graphicData uri="http://schemas.openxmlformats.org/presentationml/2006/ole">
            <mc:AlternateContent xmlns:mc="http://schemas.openxmlformats.org/markup-compatibility/2006">
              <mc:Choice xmlns:v="urn:schemas-microsoft-com:vml" Requires="v">
                <p:oleObj spid="_x0000_s37902" name="Equation" r:id="rId13" imgW="1511300" imgH="241300" progId="Equation.DSMT4">
                  <p:embed/>
                </p:oleObj>
              </mc:Choice>
              <mc:Fallback>
                <p:oleObj name="Equation" r:id="rId13" imgW="1511300" imgH="241300" progId="Equation.DSMT4">
                  <p:embed/>
                  <p:pic>
                    <p:nvPicPr>
                      <p:cNvPr id="2" name="Object 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67501" y="4572000"/>
                        <a:ext cx="32559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Object 8"/>
          <p:cNvGraphicFramePr>
            <a:graphicFrameLocks/>
          </p:cNvGraphicFramePr>
          <p:nvPr/>
        </p:nvGraphicFramePr>
        <p:xfrm>
          <a:off x="2238376" y="5500688"/>
          <a:ext cx="4595813" cy="615950"/>
        </p:xfrm>
        <a:graphic>
          <a:graphicData uri="http://schemas.openxmlformats.org/presentationml/2006/ole">
            <mc:AlternateContent xmlns:mc="http://schemas.openxmlformats.org/markup-compatibility/2006">
              <mc:Choice xmlns:v="urn:schemas-microsoft-com:vml" Requires="v">
                <p:oleObj spid="_x0000_s37903" name="Equation" r:id="rId15" imgW="2133600" imgH="241300" progId="Equation.DSMT4">
                  <p:embed/>
                </p:oleObj>
              </mc:Choice>
              <mc:Fallback>
                <p:oleObj name="Equation" r:id="rId15" imgW="2133600" imgH="241300" progId="Equation.DSMT4">
                  <p:embed/>
                  <p:pic>
                    <p:nvPicPr>
                      <p:cNvPr id="3" name="Object 8"/>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38376" y="5500688"/>
                        <a:ext cx="459581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33675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6021"/>
                                        </p:tgtEl>
                                        <p:attrNameLst>
                                          <p:attrName>style.visibility</p:attrName>
                                        </p:attrNameLst>
                                      </p:cBhvr>
                                      <p:to>
                                        <p:strVal val="visible"/>
                                      </p:to>
                                    </p:set>
                                    <p:animEffect transition="in" filter="blinds(horizontal)">
                                      <p:cBhvr>
                                        <p:cTn id="7" dur="500"/>
                                        <p:tgtEl>
                                          <p:spTgt spid="860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416773"/>
                                        </p:tgtEl>
                                        <p:attrNameLst>
                                          <p:attrName>style.visibility</p:attrName>
                                        </p:attrNameLst>
                                      </p:cBhvr>
                                      <p:to>
                                        <p:strVal val="visible"/>
                                      </p:to>
                                    </p:set>
                                    <p:anim calcmode="lin" valueType="num">
                                      <p:cBhvr additive="base">
                                        <p:cTn id="12" dur="500" fill="hold"/>
                                        <p:tgtEl>
                                          <p:spTgt spid="416773"/>
                                        </p:tgtEl>
                                        <p:attrNameLst>
                                          <p:attrName>ppt_x</p:attrName>
                                        </p:attrNameLst>
                                      </p:cBhvr>
                                      <p:tavLst>
                                        <p:tav tm="0">
                                          <p:val>
                                            <p:strVal val="0-#ppt_w/2"/>
                                          </p:val>
                                        </p:tav>
                                        <p:tav tm="100000">
                                          <p:val>
                                            <p:strVal val="#ppt_x"/>
                                          </p:val>
                                        </p:tav>
                                      </p:tavLst>
                                    </p:anim>
                                    <p:anim calcmode="lin" valueType="num">
                                      <p:cBhvr additive="base">
                                        <p:cTn id="13" dur="500" fill="hold"/>
                                        <p:tgtEl>
                                          <p:spTgt spid="41677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2" presetClass="entr" presetSubtype="8" fill="hold" nodeType="afterEffect">
                                  <p:stCondLst>
                                    <p:cond delay="3000"/>
                                  </p:stCondLst>
                                  <p:childTnLst>
                                    <p:set>
                                      <p:cBhvr>
                                        <p:cTn id="16" dur="1" fill="hold">
                                          <p:stCondLst>
                                            <p:cond delay="0"/>
                                          </p:stCondLst>
                                        </p:cTn>
                                        <p:tgtEl>
                                          <p:spTgt spid="519173"/>
                                        </p:tgtEl>
                                        <p:attrNameLst>
                                          <p:attrName>style.visibility</p:attrName>
                                        </p:attrNameLst>
                                      </p:cBhvr>
                                      <p:to>
                                        <p:strVal val="visible"/>
                                      </p:to>
                                    </p:set>
                                    <p:animEffect transition="in" filter="wipe(left)">
                                      <p:cBhvr>
                                        <p:cTn id="17" dur="500"/>
                                        <p:tgtEl>
                                          <p:spTgt spid="5191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8066"/>
                                        </p:tgtEl>
                                        <p:attrNameLst>
                                          <p:attrName>style.visibility</p:attrName>
                                        </p:attrNameLst>
                                      </p:cBhvr>
                                      <p:to>
                                        <p:strVal val="visible"/>
                                      </p:to>
                                    </p:set>
                                    <p:animEffect transition="in" filter="blinds(horizontal)">
                                      <p:cBhvr>
                                        <p:cTn id="22" dur="500"/>
                                        <p:tgtEl>
                                          <p:spTgt spid="880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18146"/>
                                        </p:tgtEl>
                                        <p:attrNameLst>
                                          <p:attrName>style.visibility</p:attrName>
                                        </p:attrNameLst>
                                      </p:cBhvr>
                                      <p:to>
                                        <p:strVal val="visible"/>
                                      </p:to>
                                    </p:set>
                                    <p:animEffect transition="in" filter="blinds(horizontal)">
                                      <p:cBhvr>
                                        <p:cTn id="27" dur="500"/>
                                        <p:tgtEl>
                                          <p:spTgt spid="5181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7"/>
          <p:cNvGraphicFramePr>
            <a:graphicFrameLocks/>
          </p:cNvGraphicFramePr>
          <p:nvPr/>
        </p:nvGraphicFramePr>
        <p:xfrm>
          <a:off x="2238376" y="642938"/>
          <a:ext cx="3857625" cy="1103312"/>
        </p:xfrm>
        <a:graphic>
          <a:graphicData uri="http://schemas.openxmlformats.org/presentationml/2006/ole">
            <mc:AlternateContent xmlns:mc="http://schemas.openxmlformats.org/markup-compatibility/2006">
              <mc:Choice xmlns:v="urn:schemas-microsoft-com:vml" Requires="v">
                <p:oleObj spid="_x0000_s38920" name="Equation" r:id="rId3" imgW="1790700" imgH="431800" progId="Equation.DSMT4">
                  <p:embed/>
                </p:oleObj>
              </mc:Choice>
              <mc:Fallback>
                <p:oleObj name="Equation" r:id="rId3" imgW="1790700" imgH="431800" progId="Equation.DSMT4">
                  <p:embed/>
                  <p:pic>
                    <p:nvPicPr>
                      <p:cNvPr id="5"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76" y="642938"/>
                        <a:ext cx="3857625"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5299" name="Object 2"/>
          <p:cNvGraphicFramePr>
            <a:graphicFrameLocks noChangeAspect="1"/>
          </p:cNvGraphicFramePr>
          <p:nvPr/>
        </p:nvGraphicFramePr>
        <p:xfrm>
          <a:off x="2309813" y="2000250"/>
          <a:ext cx="2767012" cy="534988"/>
        </p:xfrm>
        <a:graphic>
          <a:graphicData uri="http://schemas.openxmlformats.org/presentationml/2006/ole">
            <mc:AlternateContent xmlns:mc="http://schemas.openxmlformats.org/markup-compatibility/2006">
              <mc:Choice xmlns:v="urn:schemas-microsoft-com:vml" Requires="v">
                <p:oleObj spid="_x0000_s38921" name="Equation" r:id="rId5" imgW="942930" imgH="161844" progId="Equation.DSMT4">
                  <p:embed/>
                </p:oleObj>
              </mc:Choice>
              <mc:Fallback>
                <p:oleObj name="Equation" r:id="rId5" imgW="942930" imgH="161844" progId="Equation.DSMT4">
                  <p:embed/>
                  <p:pic>
                    <p:nvPicPr>
                      <p:cNvPr id="55299"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9813" y="2000250"/>
                        <a:ext cx="2767012"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772" name="Object 4"/>
          <p:cNvGraphicFramePr>
            <a:graphicFrameLocks noChangeAspect="1"/>
          </p:cNvGraphicFramePr>
          <p:nvPr/>
        </p:nvGraphicFramePr>
        <p:xfrm>
          <a:off x="5626101" y="1643064"/>
          <a:ext cx="3662363" cy="1284287"/>
        </p:xfrm>
        <a:graphic>
          <a:graphicData uri="http://schemas.openxmlformats.org/presentationml/2006/ole">
            <mc:AlternateContent xmlns:mc="http://schemas.openxmlformats.org/markup-compatibility/2006">
              <mc:Choice xmlns:v="urn:schemas-microsoft-com:vml" Requires="v">
                <p:oleObj spid="_x0000_s38922" name="Equation" r:id="rId7" imgW="1586811" imgH="533169" progId="Equation.DSMT4">
                  <p:embed/>
                </p:oleObj>
              </mc:Choice>
              <mc:Fallback>
                <p:oleObj name="Equation" r:id="rId7" imgW="1586811" imgH="533169" progId="Equation.DSMT4">
                  <p:embed/>
                  <p:pic>
                    <p:nvPicPr>
                      <p:cNvPr id="41677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6101" y="1643064"/>
                        <a:ext cx="3662363" cy="128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2" name="Object 5"/>
          <p:cNvGraphicFramePr>
            <a:graphicFrameLocks noChangeAspect="1"/>
          </p:cNvGraphicFramePr>
          <p:nvPr/>
        </p:nvGraphicFramePr>
        <p:xfrm>
          <a:off x="2024064" y="3143251"/>
          <a:ext cx="4727575" cy="500063"/>
        </p:xfrm>
        <a:graphic>
          <a:graphicData uri="http://schemas.openxmlformats.org/presentationml/2006/ole">
            <mc:AlternateContent xmlns:mc="http://schemas.openxmlformats.org/markup-compatibility/2006">
              <mc:Choice xmlns:v="urn:schemas-microsoft-com:vml" Requires="v">
                <p:oleObj spid="_x0000_s38923" name="Equation" r:id="rId9" imgW="1701800" imgH="241300" progId="Equation.DSMT4">
                  <p:embed/>
                </p:oleObj>
              </mc:Choice>
              <mc:Fallback>
                <p:oleObj name="Equation" r:id="rId9" imgW="1701800" imgH="241300" progId="Equation.DSMT4">
                  <p:embed/>
                  <p:pic>
                    <p:nvPicPr>
                      <p:cNvPr id="56322"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4064" y="3143251"/>
                        <a:ext cx="472757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6"/>
          <p:cNvGraphicFramePr>
            <a:graphicFrameLocks noChangeAspect="1"/>
          </p:cNvGraphicFramePr>
          <p:nvPr/>
        </p:nvGraphicFramePr>
        <p:xfrm>
          <a:off x="1809750" y="3857626"/>
          <a:ext cx="8001000" cy="1071563"/>
        </p:xfrm>
        <a:graphic>
          <a:graphicData uri="http://schemas.openxmlformats.org/presentationml/2006/ole">
            <mc:AlternateContent xmlns:mc="http://schemas.openxmlformats.org/markup-compatibility/2006">
              <mc:Choice xmlns:v="urn:schemas-microsoft-com:vml" Requires="v">
                <p:oleObj spid="_x0000_s38924" name="Equation" r:id="rId11" imgW="3111500" imgH="482600" progId="Equation.DSMT4">
                  <p:embed/>
                </p:oleObj>
              </mc:Choice>
              <mc:Fallback>
                <p:oleObj name="Equation" r:id="rId11" imgW="3111500" imgH="482600" progId="Equation.DSMT4">
                  <p:embed/>
                  <p:pic>
                    <p:nvPicPr>
                      <p:cNvPr id="2"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09750" y="3857626"/>
                        <a:ext cx="8001000" cy="107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7"/>
          <p:cNvGraphicFramePr>
            <a:graphicFrameLocks noChangeAspect="1"/>
          </p:cNvGraphicFramePr>
          <p:nvPr/>
        </p:nvGraphicFramePr>
        <p:xfrm>
          <a:off x="1809750" y="5072064"/>
          <a:ext cx="7143750" cy="1214437"/>
        </p:xfrm>
        <a:graphic>
          <a:graphicData uri="http://schemas.openxmlformats.org/presentationml/2006/ole">
            <mc:AlternateContent xmlns:mc="http://schemas.openxmlformats.org/markup-compatibility/2006">
              <mc:Choice xmlns:v="urn:schemas-microsoft-com:vml" Requires="v">
                <p:oleObj spid="_x0000_s38925" name="Equation" r:id="rId13" imgW="2921000" imgH="482600" progId="Equation.DSMT4">
                  <p:embed/>
                </p:oleObj>
              </mc:Choice>
              <mc:Fallback>
                <p:oleObj name="Equation" r:id="rId13" imgW="2921000" imgH="482600" progId="Equation.DSMT4">
                  <p:embed/>
                  <p:pic>
                    <p:nvPicPr>
                      <p:cNvPr id="3"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09750" y="5072064"/>
                        <a:ext cx="7143750" cy="121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24701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299"/>
                                        </p:tgtEl>
                                        <p:attrNameLst>
                                          <p:attrName>style.visibility</p:attrName>
                                        </p:attrNameLst>
                                      </p:cBhvr>
                                      <p:to>
                                        <p:strVal val="visible"/>
                                      </p:to>
                                    </p:set>
                                    <p:animEffect transition="in" filter="blinds(horizontal)">
                                      <p:cBhvr>
                                        <p:cTn id="12" dur="500"/>
                                        <p:tgtEl>
                                          <p:spTgt spid="552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6772"/>
                                        </p:tgtEl>
                                        <p:attrNameLst>
                                          <p:attrName>style.visibility</p:attrName>
                                        </p:attrNameLst>
                                      </p:cBhvr>
                                      <p:to>
                                        <p:strVal val="visible"/>
                                      </p:to>
                                    </p:set>
                                    <p:animEffect transition="in" filter="wipe(left)">
                                      <p:cBhvr>
                                        <p:cTn id="17" dur="500"/>
                                        <p:tgtEl>
                                          <p:spTgt spid="4167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322"/>
                                        </p:tgtEl>
                                        <p:attrNameLst>
                                          <p:attrName>style.visibility</p:attrName>
                                        </p:attrNameLst>
                                      </p:cBhvr>
                                      <p:to>
                                        <p:strVal val="visible"/>
                                      </p:to>
                                    </p:set>
                                    <p:animEffect transition="in" filter="blinds(horizontal)">
                                      <p:cBhvr>
                                        <p:cTn id="22" dur="500"/>
                                        <p:tgtEl>
                                          <p:spTgt spid="563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4"/>
          <p:cNvGraphicFramePr>
            <a:graphicFrameLocks noChangeAspect="1"/>
          </p:cNvGraphicFramePr>
          <p:nvPr/>
        </p:nvGraphicFramePr>
        <p:xfrm>
          <a:off x="2238376" y="500063"/>
          <a:ext cx="5643563" cy="1428750"/>
        </p:xfrm>
        <a:graphic>
          <a:graphicData uri="http://schemas.openxmlformats.org/presentationml/2006/ole">
            <mc:AlternateContent xmlns:mc="http://schemas.openxmlformats.org/markup-compatibility/2006">
              <mc:Choice xmlns:v="urn:schemas-microsoft-com:vml" Requires="v">
                <p:oleObj spid="_x0000_s39942" name="Equation" r:id="rId3" imgW="2578100" imgH="698500" progId="Equation.DSMT4">
                  <p:embed/>
                </p:oleObj>
              </mc:Choice>
              <mc:Fallback>
                <p:oleObj name="Equation" r:id="rId3" imgW="2578100" imgH="698500" progId="Equation.DSMT4">
                  <p:embed/>
                  <p:pic>
                    <p:nvPicPr>
                      <p:cNvPr id="5632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76" y="500063"/>
                        <a:ext cx="5643563"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3"/>
          <p:cNvGraphicFramePr>
            <a:graphicFrameLocks noChangeAspect="1"/>
          </p:cNvGraphicFramePr>
          <p:nvPr/>
        </p:nvGraphicFramePr>
        <p:xfrm>
          <a:off x="2309814" y="2071689"/>
          <a:ext cx="6950075" cy="1000125"/>
        </p:xfrm>
        <a:graphic>
          <a:graphicData uri="http://schemas.openxmlformats.org/presentationml/2006/ole">
            <mc:AlternateContent xmlns:mc="http://schemas.openxmlformats.org/markup-compatibility/2006">
              <mc:Choice xmlns:v="urn:schemas-microsoft-com:vml" Requires="v">
                <p:oleObj spid="_x0000_s39943" name="Equation" r:id="rId5" imgW="2501900" imgH="457200" progId="Equation.DSMT4">
                  <p:embed/>
                </p:oleObj>
              </mc:Choice>
              <mc:Fallback>
                <p:oleObj name="Equation" r:id="rId5" imgW="2501900" imgH="457200" progId="Equation.DSMT4">
                  <p:embed/>
                  <p:pic>
                    <p:nvPicPr>
                      <p:cNvPr id="2"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9814" y="2071689"/>
                        <a:ext cx="695007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4" name="Object 2"/>
          <p:cNvGraphicFramePr>
            <a:graphicFrameLocks noChangeAspect="1"/>
          </p:cNvGraphicFramePr>
          <p:nvPr/>
        </p:nvGraphicFramePr>
        <p:xfrm>
          <a:off x="2238376" y="3643314"/>
          <a:ext cx="2767013" cy="534987"/>
        </p:xfrm>
        <a:graphic>
          <a:graphicData uri="http://schemas.openxmlformats.org/presentationml/2006/ole">
            <mc:AlternateContent xmlns:mc="http://schemas.openxmlformats.org/markup-compatibility/2006">
              <mc:Choice xmlns:v="urn:schemas-microsoft-com:vml" Requires="v">
                <p:oleObj spid="_x0000_s39944" name="Equation" r:id="rId7" imgW="942930" imgH="161844" progId="Equation.DSMT4">
                  <p:embed/>
                </p:oleObj>
              </mc:Choice>
              <mc:Fallback>
                <p:oleObj name="Equation" r:id="rId7" imgW="942930" imgH="161844" progId="Equation.DSMT4">
                  <p:embed/>
                  <p:pic>
                    <p:nvPicPr>
                      <p:cNvPr id="56324"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8376" y="3643314"/>
                        <a:ext cx="2767013"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772" name="Object 5"/>
          <p:cNvGraphicFramePr>
            <a:graphicFrameLocks noChangeAspect="1"/>
          </p:cNvGraphicFramePr>
          <p:nvPr/>
        </p:nvGraphicFramePr>
        <p:xfrm>
          <a:off x="5554663" y="3357564"/>
          <a:ext cx="3897312" cy="1285875"/>
        </p:xfrm>
        <a:graphic>
          <a:graphicData uri="http://schemas.openxmlformats.org/presentationml/2006/ole">
            <mc:AlternateContent xmlns:mc="http://schemas.openxmlformats.org/markup-compatibility/2006">
              <mc:Choice xmlns:v="urn:schemas-microsoft-com:vml" Requires="v">
                <p:oleObj spid="_x0000_s39945" name="Equation" r:id="rId9" imgW="1688367" imgH="533169" progId="Equation.DSMT4">
                  <p:embed/>
                </p:oleObj>
              </mc:Choice>
              <mc:Fallback>
                <p:oleObj name="Equation" r:id="rId9" imgW="1688367" imgH="533169" progId="Equation.DSMT4">
                  <p:embed/>
                  <p:pic>
                    <p:nvPicPr>
                      <p:cNvPr id="416772"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54663" y="3357564"/>
                        <a:ext cx="3897312"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72338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blinds(horizontal)">
                                      <p:cBhvr>
                                        <p:cTn id="7" dur="500"/>
                                        <p:tgtEl>
                                          <p:spTgt spid="563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324"/>
                                        </p:tgtEl>
                                        <p:attrNameLst>
                                          <p:attrName>style.visibility</p:attrName>
                                        </p:attrNameLst>
                                      </p:cBhvr>
                                      <p:to>
                                        <p:strVal val="visible"/>
                                      </p:to>
                                    </p:set>
                                    <p:animEffect transition="in" filter="blinds(horizontal)">
                                      <p:cBhvr>
                                        <p:cTn id="17" dur="500"/>
                                        <p:tgtEl>
                                          <p:spTgt spid="563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16772"/>
                                        </p:tgtEl>
                                        <p:attrNameLst>
                                          <p:attrName>style.visibility</p:attrName>
                                        </p:attrNameLst>
                                      </p:cBhvr>
                                      <p:to>
                                        <p:strVal val="visible"/>
                                      </p:to>
                                    </p:set>
                                    <p:animEffect transition="in" filter="wipe(left)">
                                      <p:cBhvr>
                                        <p:cTn id="22" dur="500"/>
                                        <p:tgtEl>
                                          <p:spTgt spid="416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80" name="Object 2"/>
          <p:cNvGraphicFramePr>
            <a:graphicFrameLocks noChangeAspect="1"/>
          </p:cNvGraphicFramePr>
          <p:nvPr/>
        </p:nvGraphicFramePr>
        <p:xfrm>
          <a:off x="2312989" y="2322513"/>
          <a:ext cx="3317875" cy="493712"/>
        </p:xfrm>
        <a:graphic>
          <a:graphicData uri="http://schemas.openxmlformats.org/presentationml/2006/ole">
            <mc:AlternateContent xmlns:mc="http://schemas.openxmlformats.org/markup-compatibility/2006">
              <mc:Choice xmlns:v="urn:schemas-microsoft-com:vml" Requires="v">
                <p:oleObj spid="_x0000_s53250" name="Equation" r:id="rId3" imgW="2667000" imgH="444500" progId="Equation.DSMT4">
                  <p:embed/>
                </p:oleObj>
              </mc:Choice>
              <mc:Fallback>
                <p:oleObj name="Equation" r:id="rId3" imgW="2667000" imgH="444500" progId="Equation.DSMT4">
                  <p:embed/>
                  <p:pic>
                    <p:nvPicPr>
                      <p:cNvPr id="2458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2989" y="2322513"/>
                        <a:ext cx="331787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2" name="Object 4"/>
          <p:cNvGraphicFramePr>
            <a:graphicFrameLocks noChangeAspect="1"/>
          </p:cNvGraphicFramePr>
          <p:nvPr/>
        </p:nvGraphicFramePr>
        <p:xfrm>
          <a:off x="2927350" y="1557338"/>
          <a:ext cx="5761038" cy="576262"/>
        </p:xfrm>
        <a:graphic>
          <a:graphicData uri="http://schemas.openxmlformats.org/presentationml/2006/ole">
            <mc:AlternateContent xmlns:mc="http://schemas.openxmlformats.org/markup-compatibility/2006">
              <mc:Choice xmlns:v="urn:schemas-microsoft-com:vml" Requires="v">
                <p:oleObj spid="_x0000_s53251" name="Equation" r:id="rId5" imgW="2565400" imgH="228600" progId="Equation.DSMT4">
                  <p:embed/>
                </p:oleObj>
              </mc:Choice>
              <mc:Fallback>
                <p:oleObj name="Equation" r:id="rId5" imgW="2565400" imgH="228600" progId="Equation.DSMT4">
                  <p:embed/>
                  <p:pic>
                    <p:nvPicPr>
                      <p:cNvPr id="2458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7350" y="1557338"/>
                        <a:ext cx="5761038"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0" name="Object 4"/>
          <p:cNvGraphicFramePr>
            <a:graphicFrameLocks noChangeAspect="1"/>
          </p:cNvGraphicFramePr>
          <p:nvPr/>
        </p:nvGraphicFramePr>
        <p:xfrm>
          <a:off x="3000375" y="476251"/>
          <a:ext cx="5727700" cy="1031875"/>
        </p:xfrm>
        <a:graphic>
          <a:graphicData uri="http://schemas.openxmlformats.org/presentationml/2006/ole">
            <mc:AlternateContent xmlns:mc="http://schemas.openxmlformats.org/markup-compatibility/2006">
              <mc:Choice xmlns:v="urn:schemas-microsoft-com:vml" Requires="v">
                <p:oleObj spid="_x0000_s53252" name="Equation" r:id="rId7" imgW="2486113" imgH="399872" progId="Equation.DSMT4">
                  <p:embed/>
                </p:oleObj>
              </mc:Choice>
              <mc:Fallback>
                <p:oleObj name="Equation" r:id="rId7" imgW="2486113" imgH="399872" progId="Equation.DSMT4">
                  <p:embed/>
                  <p:pic>
                    <p:nvPicPr>
                      <p:cNvPr id="1434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0375" y="476251"/>
                        <a:ext cx="57277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771" name="Object 3"/>
          <p:cNvGraphicFramePr>
            <a:graphicFrameLocks noChangeAspect="1"/>
          </p:cNvGraphicFramePr>
          <p:nvPr/>
        </p:nvGraphicFramePr>
        <p:xfrm>
          <a:off x="2566989" y="3068638"/>
          <a:ext cx="1855787" cy="501650"/>
        </p:xfrm>
        <a:graphic>
          <a:graphicData uri="http://schemas.openxmlformats.org/presentationml/2006/ole">
            <mc:AlternateContent xmlns:mc="http://schemas.openxmlformats.org/markup-compatibility/2006">
              <mc:Choice xmlns:v="urn:schemas-microsoft-com:vml" Requires="v">
                <p:oleObj spid="_x0000_s53253" name="Equation" r:id="rId9" imgW="799753" imgH="215806" progId="Equation.DSMT4">
                  <p:embed/>
                </p:oleObj>
              </mc:Choice>
              <mc:Fallback>
                <p:oleObj name="Equation" r:id="rId9" imgW="799753" imgH="215806" progId="Equation.DSMT4">
                  <p:embed/>
                  <p:pic>
                    <p:nvPicPr>
                      <p:cNvPr id="416771"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66989" y="3068638"/>
                        <a:ext cx="1855787"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6772" name="Object 6"/>
          <p:cNvGraphicFramePr>
            <a:graphicFrameLocks noChangeAspect="1"/>
          </p:cNvGraphicFramePr>
          <p:nvPr/>
        </p:nvGraphicFramePr>
        <p:xfrm>
          <a:off x="4295775" y="3068638"/>
          <a:ext cx="5113338" cy="1223962"/>
        </p:xfrm>
        <a:graphic>
          <a:graphicData uri="http://schemas.openxmlformats.org/presentationml/2006/ole">
            <mc:AlternateContent xmlns:mc="http://schemas.openxmlformats.org/markup-compatibility/2006">
              <mc:Choice xmlns:v="urn:schemas-microsoft-com:vml" Requires="v">
                <p:oleObj spid="_x0000_s53254" name="Equation" r:id="rId11" imgW="2044700" imgH="508000" progId="Equation.DSMT4">
                  <p:embed/>
                </p:oleObj>
              </mc:Choice>
              <mc:Fallback>
                <p:oleObj name="Equation" r:id="rId11" imgW="2044700" imgH="508000" progId="Equation.DSMT4">
                  <p:embed/>
                  <p:pic>
                    <p:nvPicPr>
                      <p:cNvPr id="416772"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95775" y="3068638"/>
                        <a:ext cx="5113338"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18"/>
          <p:cNvSpPr>
            <a:spLocks noChangeArrowheads="1"/>
          </p:cNvSpPr>
          <p:nvPr/>
        </p:nvSpPr>
        <p:spPr bwMode="auto">
          <a:xfrm>
            <a:off x="2343151" y="4292600"/>
            <a:ext cx="11604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r>
              <a:rPr kumimoji="1" lang="zh-CN" altLang="en-US">
                <a:solidFill>
                  <a:srgbClr val="4E3B30"/>
                </a:solidFill>
                <a:ea typeface="黑体" panose="02010609060101010101" pitchFamily="49" charset="-122"/>
              </a:rPr>
              <a:t>证明</a:t>
            </a:r>
          </a:p>
        </p:txBody>
      </p:sp>
      <p:graphicFrame>
        <p:nvGraphicFramePr>
          <p:cNvPr id="90122" name="Object 10"/>
          <p:cNvGraphicFramePr>
            <a:graphicFrameLocks noChangeAspect="1"/>
          </p:cNvGraphicFramePr>
          <p:nvPr/>
        </p:nvGraphicFramePr>
        <p:xfrm>
          <a:off x="2462213" y="4962525"/>
          <a:ext cx="1447800" cy="508000"/>
        </p:xfrm>
        <a:graphic>
          <a:graphicData uri="http://schemas.openxmlformats.org/presentationml/2006/ole">
            <mc:AlternateContent xmlns:mc="http://schemas.openxmlformats.org/markup-compatibility/2006">
              <mc:Choice xmlns:v="urn:schemas-microsoft-com:vml" Requires="v">
                <p:oleObj spid="_x0000_s53255" name="Equation" r:id="rId13" imgW="1447800" imgH="508000" progId="Equation.DSMT4">
                  <p:embed/>
                </p:oleObj>
              </mc:Choice>
              <mc:Fallback>
                <p:oleObj name="Equation" r:id="rId13" imgW="1447800" imgH="508000" progId="Equation.DSMT4">
                  <p:embed/>
                  <p:pic>
                    <p:nvPicPr>
                      <p:cNvPr id="90122"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62213" y="4962525"/>
                        <a:ext cx="14478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23" name="Object 11"/>
          <p:cNvGraphicFramePr>
            <a:graphicFrameLocks noChangeAspect="1"/>
          </p:cNvGraphicFramePr>
          <p:nvPr/>
        </p:nvGraphicFramePr>
        <p:xfrm>
          <a:off x="3881438" y="5000625"/>
          <a:ext cx="838200" cy="419100"/>
        </p:xfrm>
        <a:graphic>
          <a:graphicData uri="http://schemas.openxmlformats.org/presentationml/2006/ole">
            <mc:AlternateContent xmlns:mc="http://schemas.openxmlformats.org/markup-compatibility/2006">
              <mc:Choice xmlns:v="urn:schemas-microsoft-com:vml" Requires="v">
                <p:oleObj spid="_x0000_s53256" name="Equation" r:id="rId15" imgW="838200" imgH="419100" progId="Equation.DSMT4">
                  <p:embed/>
                </p:oleObj>
              </mc:Choice>
              <mc:Fallback>
                <p:oleObj name="Equation" r:id="rId15" imgW="838200" imgH="419100" progId="Equation.DSMT4">
                  <p:embed/>
                  <p:pic>
                    <p:nvPicPr>
                      <p:cNvPr id="90123"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81438" y="5000625"/>
                        <a:ext cx="8382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24" name="Object 12"/>
          <p:cNvGraphicFramePr>
            <a:graphicFrameLocks noChangeAspect="1"/>
          </p:cNvGraphicFramePr>
          <p:nvPr/>
        </p:nvGraphicFramePr>
        <p:xfrm>
          <a:off x="4672013" y="4975225"/>
          <a:ext cx="3721100" cy="495300"/>
        </p:xfrm>
        <a:graphic>
          <a:graphicData uri="http://schemas.openxmlformats.org/presentationml/2006/ole">
            <mc:AlternateContent xmlns:mc="http://schemas.openxmlformats.org/markup-compatibility/2006">
              <mc:Choice xmlns:v="urn:schemas-microsoft-com:vml" Requires="v">
                <p:oleObj spid="_x0000_s53257" name="Equation" r:id="rId17" imgW="3721100" imgH="495300" progId="Equation.DSMT4">
                  <p:embed/>
                </p:oleObj>
              </mc:Choice>
              <mc:Fallback>
                <p:oleObj name="Equation" r:id="rId17" imgW="3721100" imgH="495300" progId="Equation.DSMT4">
                  <p:embed/>
                  <p:pic>
                    <p:nvPicPr>
                      <p:cNvPr id="90124"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72013" y="4975225"/>
                        <a:ext cx="37211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30332222"/>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582"/>
                                        </p:tgtEl>
                                        <p:attrNameLst>
                                          <p:attrName>style.visibility</p:attrName>
                                        </p:attrNameLst>
                                      </p:cBhvr>
                                      <p:to>
                                        <p:strVal val="visible"/>
                                      </p:to>
                                    </p:set>
                                    <p:animEffect transition="in" filter="wipe(left)">
                                      <p:cBhvr>
                                        <p:cTn id="7" dur="500"/>
                                        <p:tgtEl>
                                          <p:spTgt spid="245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580"/>
                                        </p:tgtEl>
                                        <p:attrNameLst>
                                          <p:attrName>style.visibility</p:attrName>
                                        </p:attrNameLst>
                                      </p:cBhvr>
                                      <p:to>
                                        <p:strVal val="visible"/>
                                      </p:to>
                                    </p:set>
                                    <p:animEffect transition="in" filter="wipe(left)">
                                      <p:cBhvr>
                                        <p:cTn id="12" dur="500"/>
                                        <p:tgtEl>
                                          <p:spTgt spid="245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416771"/>
                                        </p:tgtEl>
                                        <p:attrNameLst>
                                          <p:attrName>style.visibility</p:attrName>
                                        </p:attrNameLst>
                                      </p:cBhvr>
                                      <p:to>
                                        <p:strVal val="visible"/>
                                      </p:to>
                                    </p:set>
                                    <p:anim calcmode="lin" valueType="num">
                                      <p:cBhvr additive="base">
                                        <p:cTn id="17" dur="500" fill="hold"/>
                                        <p:tgtEl>
                                          <p:spTgt spid="416771"/>
                                        </p:tgtEl>
                                        <p:attrNameLst>
                                          <p:attrName>ppt_x</p:attrName>
                                        </p:attrNameLst>
                                      </p:cBhvr>
                                      <p:tavLst>
                                        <p:tav tm="0">
                                          <p:val>
                                            <p:strVal val="0-#ppt_w/2"/>
                                          </p:val>
                                        </p:tav>
                                        <p:tav tm="100000">
                                          <p:val>
                                            <p:strVal val="#ppt_x"/>
                                          </p:val>
                                        </p:tav>
                                      </p:tavLst>
                                    </p:anim>
                                    <p:anim calcmode="lin" valueType="num">
                                      <p:cBhvr additive="base">
                                        <p:cTn id="18" dur="500" fill="hold"/>
                                        <p:tgtEl>
                                          <p:spTgt spid="416771"/>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16772"/>
                                        </p:tgtEl>
                                        <p:attrNameLst>
                                          <p:attrName>style.visibility</p:attrName>
                                        </p:attrNameLst>
                                      </p:cBhvr>
                                      <p:to>
                                        <p:strVal val="visible"/>
                                      </p:to>
                                    </p:set>
                                    <p:animEffect transition="in" filter="wipe(left)">
                                      <p:cBhvr>
                                        <p:cTn id="23" dur="500"/>
                                        <p:tgtEl>
                                          <p:spTgt spid="41677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90122"/>
                                        </p:tgtEl>
                                        <p:attrNameLst>
                                          <p:attrName>style.visibility</p:attrName>
                                        </p:attrNameLst>
                                      </p:cBhvr>
                                      <p:to>
                                        <p:strVal val="visible"/>
                                      </p:to>
                                    </p:set>
                                    <p:animEffect transition="in" filter="wipe(left)">
                                      <p:cBhvr>
                                        <p:cTn id="33" dur="500"/>
                                        <p:tgtEl>
                                          <p:spTgt spid="9012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90123"/>
                                        </p:tgtEl>
                                        <p:attrNameLst>
                                          <p:attrName>style.visibility</p:attrName>
                                        </p:attrNameLst>
                                      </p:cBhvr>
                                      <p:to>
                                        <p:strVal val="visible"/>
                                      </p:to>
                                    </p:set>
                                    <p:animEffect transition="in" filter="wipe(left)">
                                      <p:cBhvr>
                                        <p:cTn id="38" dur="500"/>
                                        <p:tgtEl>
                                          <p:spTgt spid="9012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90124"/>
                                        </p:tgtEl>
                                        <p:attrNameLst>
                                          <p:attrName>style.visibility</p:attrName>
                                        </p:attrNameLst>
                                      </p:cBhvr>
                                      <p:to>
                                        <p:strVal val="visible"/>
                                      </p:to>
                                    </p:set>
                                    <p:animEffect transition="in" filter="wipe(left)">
                                      <p:cBhvr>
                                        <p:cTn id="43" dur="500"/>
                                        <p:tgtEl>
                                          <p:spTgt spid="90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fld id="{62C7A32A-60FC-4D41-BE57-2D05BE27478C}" type="slidenum">
              <a:rPr lang="en-US" altLang="zh-CN" sz="1200">
                <a:solidFill>
                  <a:srgbClr val="D38E27"/>
                </a:solidFill>
              </a:rPr>
              <a:pPr fontAlgn="base">
                <a:spcBef>
                  <a:spcPct val="0"/>
                </a:spcBef>
                <a:spcAft>
                  <a:spcPct val="0"/>
                </a:spcAft>
              </a:pPr>
              <a:t>50</a:t>
            </a:fld>
            <a:endParaRPr lang="en-US" altLang="zh-CN" sz="1200">
              <a:solidFill>
                <a:srgbClr val="D38E27"/>
              </a:solidFill>
            </a:endParaRPr>
          </a:p>
        </p:txBody>
      </p:sp>
      <p:sp>
        <p:nvSpPr>
          <p:cNvPr id="441346" name="Rectangle 2"/>
          <p:cNvSpPr>
            <a:spLocks noGrp="1" noRot="1" noChangeArrowheads="1"/>
          </p:cNvSpPr>
          <p:nvPr>
            <p:ph type="title"/>
          </p:nvPr>
        </p:nvSpPr>
        <p:spPr>
          <a:xfrm>
            <a:off x="1919288" y="0"/>
            <a:ext cx="8604250" cy="1412776"/>
          </a:xfrm>
        </p:spPr>
        <p:txBody>
          <a:bodyPr/>
          <a:lstStyle/>
          <a:p>
            <a:pPr>
              <a:defRPr/>
            </a:pPr>
            <a:r>
              <a:rPr lang="en-US" altLang="zh-CN" sz="3200" b="1" dirty="0">
                <a:solidFill>
                  <a:srgbClr val="040000"/>
                </a:solidFill>
                <a:latin typeface="楷体_GB2312" pitchFamily="49" charset="-122"/>
                <a:ea typeface="楷体_GB2312" pitchFamily="49" charset="-122"/>
              </a:rPr>
              <a:t>3.2.4</a:t>
            </a:r>
            <a:r>
              <a:rPr lang="zh-CN" altLang="en-US" sz="3200" b="1" dirty="0">
                <a:solidFill>
                  <a:srgbClr val="040000"/>
                </a:solidFill>
                <a:latin typeface="楷体_GB2312" pitchFamily="49" charset="-122"/>
                <a:ea typeface="楷体_GB2312" pitchFamily="49" charset="-122"/>
              </a:rPr>
              <a:t>、两个正态总体方差的假设检验</a:t>
            </a:r>
          </a:p>
        </p:txBody>
      </p:sp>
      <p:graphicFrame>
        <p:nvGraphicFramePr>
          <p:cNvPr id="421892" name="Object 3"/>
          <p:cNvGraphicFramePr>
            <a:graphicFrameLocks noChangeAspect="1"/>
          </p:cNvGraphicFramePr>
          <p:nvPr/>
        </p:nvGraphicFramePr>
        <p:xfrm>
          <a:off x="2309814" y="1500188"/>
          <a:ext cx="7189787" cy="1725612"/>
        </p:xfrm>
        <a:graphic>
          <a:graphicData uri="http://schemas.openxmlformats.org/presentationml/2006/ole">
            <mc:AlternateContent xmlns:mc="http://schemas.openxmlformats.org/markup-compatibility/2006">
              <mc:Choice xmlns:v="urn:schemas-microsoft-com:vml" Requires="v">
                <p:oleObj spid="_x0000_s40964" name="Equation" r:id="rId3" imgW="3175000" imgH="762000" progId="Equation.DSMT4">
                  <p:embed/>
                </p:oleObj>
              </mc:Choice>
              <mc:Fallback>
                <p:oleObj name="Equation" r:id="rId3" imgW="3175000" imgH="762000" progId="Equation.DSMT4">
                  <p:embed/>
                  <p:pic>
                    <p:nvPicPr>
                      <p:cNvPr id="421892"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814" y="1500188"/>
                        <a:ext cx="7189787" cy="172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1893" name="Object 4"/>
          <p:cNvGraphicFramePr>
            <a:graphicFrameLocks noChangeAspect="1"/>
          </p:cNvGraphicFramePr>
          <p:nvPr/>
        </p:nvGraphicFramePr>
        <p:xfrm>
          <a:off x="2452689" y="3500438"/>
          <a:ext cx="7424737" cy="1714500"/>
        </p:xfrm>
        <a:graphic>
          <a:graphicData uri="http://schemas.openxmlformats.org/presentationml/2006/ole">
            <mc:AlternateContent xmlns:mc="http://schemas.openxmlformats.org/markup-compatibility/2006">
              <mc:Choice xmlns:v="urn:schemas-microsoft-com:vml" Requires="v">
                <p:oleObj spid="_x0000_s40965" name="Equation" r:id="rId5" imgW="3187700" imgH="736600" progId="Equation.DSMT4">
                  <p:embed/>
                </p:oleObj>
              </mc:Choice>
              <mc:Fallback>
                <p:oleObj name="Equation" r:id="rId5" imgW="3187700" imgH="736600" progId="Equation.DSMT4">
                  <p:embed/>
                  <p:pic>
                    <p:nvPicPr>
                      <p:cNvPr id="421893"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2689" y="3500438"/>
                        <a:ext cx="7424737"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406403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21892"/>
                                        </p:tgtEl>
                                        <p:attrNameLst>
                                          <p:attrName>style.visibility</p:attrName>
                                        </p:attrNameLst>
                                      </p:cBhvr>
                                      <p:to>
                                        <p:strVal val="visible"/>
                                      </p:to>
                                    </p:set>
                                    <p:animEffect transition="in" filter="wipe(left)">
                                      <p:cBhvr>
                                        <p:cTn id="7" dur="500"/>
                                        <p:tgtEl>
                                          <p:spTgt spid="4218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21893"/>
                                        </p:tgtEl>
                                        <p:attrNameLst>
                                          <p:attrName>style.visibility</p:attrName>
                                        </p:attrNameLst>
                                      </p:cBhvr>
                                      <p:to>
                                        <p:strVal val="visible"/>
                                      </p:to>
                                    </p:set>
                                    <p:animEffect transition="in" filter="wipe(left)">
                                      <p:cBhvr>
                                        <p:cTn id="12" dur="500"/>
                                        <p:tgtEl>
                                          <p:spTgt spid="421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1893" name="Object 4"/>
          <p:cNvGraphicFramePr>
            <a:graphicFrameLocks noChangeAspect="1"/>
          </p:cNvGraphicFramePr>
          <p:nvPr/>
        </p:nvGraphicFramePr>
        <p:xfrm>
          <a:off x="1647826" y="642938"/>
          <a:ext cx="9020175" cy="563562"/>
        </p:xfrm>
        <a:graphic>
          <a:graphicData uri="http://schemas.openxmlformats.org/presentationml/2006/ole">
            <mc:AlternateContent xmlns:mc="http://schemas.openxmlformats.org/markup-compatibility/2006">
              <mc:Choice xmlns:v="urn:schemas-microsoft-com:vml" Requires="v">
                <p:oleObj spid="_x0000_s41992" name="Equation" r:id="rId3" imgW="3873500" imgH="241300" progId="Equation.DSMT4">
                  <p:embed/>
                </p:oleObj>
              </mc:Choice>
              <mc:Fallback>
                <p:oleObj name="Equation" r:id="rId3" imgW="3873500" imgH="241300" progId="Equation.DSMT4">
                  <p:embed/>
                  <p:pic>
                    <p:nvPicPr>
                      <p:cNvPr id="42189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7826" y="642938"/>
                        <a:ext cx="9020175"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5750" name="Object 5"/>
          <p:cNvGraphicFramePr>
            <a:graphicFrameLocks noChangeAspect="1"/>
          </p:cNvGraphicFramePr>
          <p:nvPr/>
        </p:nvGraphicFramePr>
        <p:xfrm>
          <a:off x="2278063" y="1312864"/>
          <a:ext cx="5986462" cy="1755775"/>
        </p:xfrm>
        <a:graphic>
          <a:graphicData uri="http://schemas.openxmlformats.org/presentationml/2006/ole">
            <mc:AlternateContent xmlns:mc="http://schemas.openxmlformats.org/markup-compatibility/2006">
              <mc:Choice xmlns:v="urn:schemas-microsoft-com:vml" Requires="v">
                <p:oleObj spid="_x0000_s41993" name="Equation" r:id="rId5" imgW="2400300" imgH="749300" progId="Equation.DSMT4">
                  <p:embed/>
                </p:oleObj>
              </mc:Choice>
              <mc:Fallback>
                <p:oleObj name="Equation" r:id="rId5" imgW="2400300" imgH="749300" progId="Equation.DSMT4">
                  <p:embed/>
                  <p:pic>
                    <p:nvPicPr>
                      <p:cNvPr id="41575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8063" y="1312864"/>
                        <a:ext cx="5986462" cy="175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0" name="Object 2"/>
          <p:cNvGraphicFramePr>
            <a:graphicFrameLocks noChangeAspect="1"/>
          </p:cNvGraphicFramePr>
          <p:nvPr/>
        </p:nvGraphicFramePr>
        <p:xfrm>
          <a:off x="2095501" y="3143251"/>
          <a:ext cx="6530975" cy="601663"/>
        </p:xfrm>
        <a:graphic>
          <a:graphicData uri="http://schemas.openxmlformats.org/presentationml/2006/ole">
            <mc:AlternateContent xmlns:mc="http://schemas.openxmlformats.org/markup-compatibility/2006">
              <mc:Choice xmlns:v="urn:schemas-microsoft-com:vml" Requires="v">
                <p:oleObj spid="_x0000_s41994" name="Equation" r:id="rId7" imgW="2828790" imgH="200126" progId="Equation.DSMT4">
                  <p:embed/>
                </p:oleObj>
              </mc:Choice>
              <mc:Fallback>
                <p:oleObj name="Equation" r:id="rId7" imgW="2828790" imgH="200126" progId="Equation.DSMT4">
                  <p:embed/>
                  <p:pic>
                    <p:nvPicPr>
                      <p:cNvPr id="5018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95501" y="3143251"/>
                        <a:ext cx="6530975"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1" name="Object 5"/>
          <p:cNvGraphicFramePr>
            <a:graphicFrameLocks noChangeAspect="1"/>
          </p:cNvGraphicFramePr>
          <p:nvPr/>
        </p:nvGraphicFramePr>
        <p:xfrm>
          <a:off x="2309814" y="3714751"/>
          <a:ext cx="5614987" cy="1031875"/>
        </p:xfrm>
        <a:graphic>
          <a:graphicData uri="http://schemas.openxmlformats.org/presentationml/2006/ole">
            <mc:AlternateContent xmlns:mc="http://schemas.openxmlformats.org/markup-compatibility/2006">
              <mc:Choice xmlns:v="urn:schemas-microsoft-com:vml" Requires="v">
                <p:oleObj spid="_x0000_s41995" name="Equation" r:id="rId9" imgW="2419166" imgH="390397" progId="Equation.DSMT4">
                  <p:embed/>
                </p:oleObj>
              </mc:Choice>
              <mc:Fallback>
                <p:oleObj name="Equation" r:id="rId9" imgW="2419166" imgH="390397" progId="Equation.DSMT4">
                  <p:embed/>
                  <p:pic>
                    <p:nvPicPr>
                      <p:cNvPr id="50181"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09814" y="3714751"/>
                        <a:ext cx="5614987"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3" name="Object 7"/>
          <p:cNvGraphicFramePr>
            <a:graphicFrameLocks noChangeAspect="1"/>
          </p:cNvGraphicFramePr>
          <p:nvPr/>
        </p:nvGraphicFramePr>
        <p:xfrm>
          <a:off x="2452688" y="5429250"/>
          <a:ext cx="6159500" cy="1087438"/>
        </p:xfrm>
        <a:graphic>
          <a:graphicData uri="http://schemas.openxmlformats.org/presentationml/2006/ole">
            <mc:AlternateContent xmlns:mc="http://schemas.openxmlformats.org/markup-compatibility/2006">
              <mc:Choice xmlns:v="urn:schemas-microsoft-com:vml" Requires="v">
                <p:oleObj spid="_x0000_s41996" name="Equation" r:id="rId11" imgW="2666908" imgH="419203" progId="Equation.DSMT4">
                  <p:embed/>
                </p:oleObj>
              </mc:Choice>
              <mc:Fallback>
                <p:oleObj name="Equation" r:id="rId11" imgW="2666908" imgH="419203" progId="Equation.DSMT4">
                  <p:embed/>
                  <p:pic>
                    <p:nvPicPr>
                      <p:cNvPr id="50183"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52688" y="5429250"/>
                        <a:ext cx="6159500" cy="108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8"/>
          <p:cNvGraphicFramePr>
            <a:graphicFrameLocks noChangeAspect="1"/>
          </p:cNvGraphicFramePr>
          <p:nvPr/>
        </p:nvGraphicFramePr>
        <p:xfrm>
          <a:off x="2524125" y="4572001"/>
          <a:ext cx="3981450" cy="1031875"/>
        </p:xfrm>
        <a:graphic>
          <a:graphicData uri="http://schemas.openxmlformats.org/presentationml/2006/ole">
            <mc:AlternateContent xmlns:mc="http://schemas.openxmlformats.org/markup-compatibility/2006">
              <mc:Choice xmlns:v="urn:schemas-microsoft-com:vml" Requires="v">
                <p:oleObj spid="_x0000_s41997" name="Equation" r:id="rId13" imgW="1695610" imgH="390397" progId="Equation.DSMT4">
                  <p:embed/>
                </p:oleObj>
              </mc:Choice>
              <mc:Fallback>
                <p:oleObj name="Equation" r:id="rId13" imgW="1695610" imgH="390397" progId="Equation.DSMT4">
                  <p:embed/>
                  <p:pic>
                    <p:nvPicPr>
                      <p:cNvPr id="2"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24125" y="4572001"/>
                        <a:ext cx="398145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728798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1893"/>
                                        </p:tgtEl>
                                        <p:attrNameLst>
                                          <p:attrName>style.visibility</p:attrName>
                                        </p:attrNameLst>
                                      </p:cBhvr>
                                      <p:to>
                                        <p:strVal val="visible"/>
                                      </p:to>
                                    </p:set>
                                    <p:animEffect transition="in" filter="blinds(horizontal)">
                                      <p:cBhvr>
                                        <p:cTn id="7" dur="500"/>
                                        <p:tgtEl>
                                          <p:spTgt spid="4218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5750"/>
                                        </p:tgtEl>
                                        <p:attrNameLst>
                                          <p:attrName>style.visibility</p:attrName>
                                        </p:attrNameLst>
                                      </p:cBhvr>
                                      <p:to>
                                        <p:strVal val="visible"/>
                                      </p:to>
                                    </p:set>
                                    <p:animEffect transition="in" filter="blinds(horizontal)">
                                      <p:cBhvr>
                                        <p:cTn id="12" dur="500"/>
                                        <p:tgtEl>
                                          <p:spTgt spid="4157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0180"/>
                                        </p:tgtEl>
                                        <p:attrNameLst>
                                          <p:attrName>style.visibility</p:attrName>
                                        </p:attrNameLst>
                                      </p:cBhvr>
                                      <p:to>
                                        <p:strVal val="visible"/>
                                      </p:to>
                                    </p:set>
                                    <p:animEffect transition="in" filter="blinds(horizontal)">
                                      <p:cBhvr>
                                        <p:cTn id="17" dur="500"/>
                                        <p:tgtEl>
                                          <p:spTgt spid="501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0181"/>
                                        </p:tgtEl>
                                        <p:attrNameLst>
                                          <p:attrName>style.visibility</p:attrName>
                                        </p:attrNameLst>
                                      </p:cBhvr>
                                      <p:to>
                                        <p:strVal val="visible"/>
                                      </p:to>
                                    </p:set>
                                    <p:animEffect transition="in" filter="blinds(horizontal)">
                                      <p:cBhvr>
                                        <p:cTn id="22" dur="500"/>
                                        <p:tgtEl>
                                          <p:spTgt spid="501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0183"/>
                                        </p:tgtEl>
                                        <p:attrNameLst>
                                          <p:attrName>style.visibility</p:attrName>
                                        </p:attrNameLst>
                                      </p:cBhvr>
                                      <p:to>
                                        <p:strVal val="visible"/>
                                      </p:to>
                                    </p:set>
                                    <p:animEffect transition="in" filter="blinds(horizontal)">
                                      <p:cBhvr>
                                        <p:cTn id="32" dur="500"/>
                                        <p:tgtEl>
                                          <p:spTgt spid="50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p:cNvGraphicFramePr>
            <a:graphicFrameLocks noChangeAspect="1"/>
          </p:cNvGraphicFramePr>
          <p:nvPr/>
        </p:nvGraphicFramePr>
        <p:xfrm>
          <a:off x="2613025" y="576263"/>
          <a:ext cx="4984750" cy="990600"/>
        </p:xfrm>
        <a:graphic>
          <a:graphicData uri="http://schemas.openxmlformats.org/presentationml/2006/ole">
            <mc:AlternateContent xmlns:mc="http://schemas.openxmlformats.org/markup-compatibility/2006">
              <mc:Choice xmlns:v="urn:schemas-microsoft-com:vml" Requires="v">
                <p:oleObj spid="_x0000_s43017" name="Equation" r:id="rId3" imgW="2298700" imgH="457200" progId="Equation.DSMT4">
                  <p:embed/>
                </p:oleObj>
              </mc:Choice>
              <mc:Fallback>
                <p:oleObj name="Equation" r:id="rId3" imgW="2298700" imgH="457200" progId="Equation.DSMT4">
                  <p:embed/>
                  <p:pic>
                    <p:nvPicPr>
                      <p:cNvPr id="2048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3025" y="576263"/>
                        <a:ext cx="49847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2371" name="Object 3"/>
          <p:cNvGraphicFramePr>
            <a:graphicFrameLocks noChangeAspect="1"/>
          </p:cNvGraphicFramePr>
          <p:nvPr/>
        </p:nvGraphicFramePr>
        <p:xfrm>
          <a:off x="2743200" y="1692276"/>
          <a:ext cx="2819400" cy="581025"/>
        </p:xfrm>
        <a:graphic>
          <a:graphicData uri="http://schemas.openxmlformats.org/presentationml/2006/ole">
            <mc:AlternateContent xmlns:mc="http://schemas.openxmlformats.org/markup-compatibility/2006">
              <mc:Choice xmlns:v="urn:schemas-microsoft-com:vml" Requires="v">
                <p:oleObj spid="_x0000_s43018" name="Equation" r:id="rId5" imgW="1168400" imgH="241300" progId="Equation.3">
                  <p:embed/>
                </p:oleObj>
              </mc:Choice>
              <mc:Fallback>
                <p:oleObj name="Equation" r:id="rId5" imgW="1168400" imgH="241300" progId="Equation.3">
                  <p:embed/>
                  <p:pic>
                    <p:nvPicPr>
                      <p:cNvPr id="44237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1692276"/>
                        <a:ext cx="2819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2372" name="Object 4"/>
          <p:cNvGraphicFramePr>
            <a:graphicFrameLocks noChangeAspect="1"/>
          </p:cNvGraphicFramePr>
          <p:nvPr/>
        </p:nvGraphicFramePr>
        <p:xfrm>
          <a:off x="5308600" y="1666875"/>
          <a:ext cx="2819400" cy="609600"/>
        </p:xfrm>
        <a:graphic>
          <a:graphicData uri="http://schemas.openxmlformats.org/presentationml/2006/ole">
            <mc:AlternateContent xmlns:mc="http://schemas.openxmlformats.org/markup-compatibility/2006">
              <mc:Choice xmlns:v="urn:schemas-microsoft-com:vml" Requires="v">
                <p:oleObj spid="_x0000_s43019" name="Equation" r:id="rId7" imgW="1117600" imgH="241300" progId="Equation.3">
                  <p:embed/>
                </p:oleObj>
              </mc:Choice>
              <mc:Fallback>
                <p:oleObj name="Equation" r:id="rId7" imgW="1117600" imgH="241300" progId="Equation.3">
                  <p:embed/>
                  <p:pic>
                    <p:nvPicPr>
                      <p:cNvPr id="44237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08600" y="1666875"/>
                        <a:ext cx="2819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2373" name="Object 5"/>
          <p:cNvGraphicFramePr>
            <a:graphicFrameLocks noChangeAspect="1"/>
          </p:cNvGraphicFramePr>
          <p:nvPr/>
        </p:nvGraphicFramePr>
        <p:xfrm>
          <a:off x="3094038" y="2386014"/>
          <a:ext cx="3892550" cy="1038225"/>
        </p:xfrm>
        <a:graphic>
          <a:graphicData uri="http://schemas.openxmlformats.org/presentationml/2006/ole">
            <mc:AlternateContent xmlns:mc="http://schemas.openxmlformats.org/markup-compatibility/2006">
              <mc:Choice xmlns:v="urn:schemas-microsoft-com:vml" Requires="v">
                <p:oleObj spid="_x0000_s43020" name="Equation" r:id="rId9" imgW="1714500" imgH="457200" progId="Equation.DSMT4">
                  <p:embed/>
                </p:oleObj>
              </mc:Choice>
              <mc:Fallback>
                <p:oleObj name="Equation" r:id="rId9" imgW="1714500" imgH="457200" progId="Equation.DSMT4">
                  <p:embed/>
                  <p:pic>
                    <p:nvPicPr>
                      <p:cNvPr id="442373"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94038" y="2386014"/>
                        <a:ext cx="389255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5" name="Object 6"/>
          <p:cNvGraphicFramePr>
            <a:graphicFrameLocks noChangeAspect="1"/>
          </p:cNvGraphicFramePr>
          <p:nvPr/>
        </p:nvGraphicFramePr>
        <p:xfrm>
          <a:off x="1952626" y="3429001"/>
          <a:ext cx="8285163" cy="658813"/>
        </p:xfrm>
        <a:graphic>
          <a:graphicData uri="http://schemas.openxmlformats.org/presentationml/2006/ole">
            <mc:AlternateContent xmlns:mc="http://schemas.openxmlformats.org/markup-compatibility/2006">
              <mc:Choice xmlns:v="urn:schemas-microsoft-com:vml" Requires="v">
                <p:oleObj spid="_x0000_s43021" name="Equation" r:id="rId11" imgW="3600382" imgH="228553" progId="Equation.DSMT4">
                  <p:embed/>
                </p:oleObj>
              </mc:Choice>
              <mc:Fallback>
                <p:oleObj name="Equation" r:id="rId11" imgW="3600382" imgH="228553" progId="Equation.DSMT4">
                  <p:embed/>
                  <p:pic>
                    <p:nvPicPr>
                      <p:cNvPr id="51205"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52626" y="3429001"/>
                        <a:ext cx="8285163"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7" name="Object 15"/>
          <p:cNvGraphicFramePr>
            <a:graphicFrameLocks noChangeAspect="1"/>
          </p:cNvGraphicFramePr>
          <p:nvPr/>
        </p:nvGraphicFramePr>
        <p:xfrm>
          <a:off x="2381250" y="4071939"/>
          <a:ext cx="6249988" cy="1131887"/>
        </p:xfrm>
        <a:graphic>
          <a:graphicData uri="http://schemas.openxmlformats.org/presentationml/2006/ole">
            <mc:AlternateContent xmlns:mc="http://schemas.openxmlformats.org/markup-compatibility/2006">
              <mc:Choice xmlns:v="urn:schemas-microsoft-com:vml" Requires="v">
                <p:oleObj spid="_x0000_s43022" name="Equation" r:id="rId13" imgW="2184400" imgH="482600" progId="Equation.DSMT4">
                  <p:embed/>
                </p:oleObj>
              </mc:Choice>
              <mc:Fallback>
                <p:oleObj name="Equation" r:id="rId13" imgW="2184400" imgH="482600" progId="Equation.DSMT4">
                  <p:embed/>
                  <p:pic>
                    <p:nvPicPr>
                      <p:cNvPr id="79887"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81250" y="4071939"/>
                        <a:ext cx="6249988" cy="113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8"/>
          <p:cNvGraphicFramePr>
            <a:graphicFrameLocks noChangeAspect="1"/>
          </p:cNvGraphicFramePr>
          <p:nvPr/>
        </p:nvGraphicFramePr>
        <p:xfrm>
          <a:off x="2881314" y="5429250"/>
          <a:ext cx="5595937" cy="1131888"/>
        </p:xfrm>
        <a:graphic>
          <a:graphicData uri="http://schemas.openxmlformats.org/presentationml/2006/ole">
            <mc:AlternateContent xmlns:mc="http://schemas.openxmlformats.org/markup-compatibility/2006">
              <mc:Choice xmlns:v="urn:schemas-microsoft-com:vml" Requires="v">
                <p:oleObj spid="_x0000_s43023" name="Equation" r:id="rId15" imgW="1955800" imgH="482600" progId="Equation.DSMT4">
                  <p:embed/>
                </p:oleObj>
              </mc:Choice>
              <mc:Fallback>
                <p:oleObj name="Equation" r:id="rId15" imgW="1955800" imgH="482600" progId="Equation.DSMT4">
                  <p:embed/>
                  <p:pic>
                    <p:nvPicPr>
                      <p:cNvPr id="2"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81314" y="5429250"/>
                        <a:ext cx="5595937" cy="113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97512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42371"/>
                                        </p:tgtEl>
                                        <p:attrNameLst>
                                          <p:attrName>style.visibility</p:attrName>
                                        </p:attrNameLst>
                                      </p:cBhvr>
                                      <p:to>
                                        <p:strVal val="visible"/>
                                      </p:to>
                                    </p:set>
                                    <p:animEffect transition="in" filter="wipe(left)">
                                      <p:cBhvr>
                                        <p:cTn id="7" dur="500"/>
                                        <p:tgtEl>
                                          <p:spTgt spid="4423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42372"/>
                                        </p:tgtEl>
                                        <p:attrNameLst>
                                          <p:attrName>style.visibility</p:attrName>
                                        </p:attrNameLst>
                                      </p:cBhvr>
                                      <p:to>
                                        <p:strVal val="visible"/>
                                      </p:to>
                                    </p:set>
                                    <p:animEffect transition="in" filter="wipe(left)">
                                      <p:cBhvr>
                                        <p:cTn id="12" dur="500"/>
                                        <p:tgtEl>
                                          <p:spTgt spid="4423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42373"/>
                                        </p:tgtEl>
                                        <p:attrNameLst>
                                          <p:attrName>style.visibility</p:attrName>
                                        </p:attrNameLst>
                                      </p:cBhvr>
                                      <p:to>
                                        <p:strVal val="visible"/>
                                      </p:to>
                                    </p:set>
                                    <p:animEffect transition="in" filter="wipe(left)">
                                      <p:cBhvr>
                                        <p:cTn id="17" dur="500"/>
                                        <p:tgtEl>
                                          <p:spTgt spid="4423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205"/>
                                        </p:tgtEl>
                                        <p:attrNameLst>
                                          <p:attrName>style.visibility</p:attrName>
                                        </p:attrNameLst>
                                      </p:cBhvr>
                                      <p:to>
                                        <p:strVal val="visible"/>
                                      </p:to>
                                    </p:set>
                                    <p:animEffect transition="in" filter="blinds(horizontal)">
                                      <p:cBhvr>
                                        <p:cTn id="22" dur="500"/>
                                        <p:tgtEl>
                                          <p:spTgt spid="512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9887"/>
                                        </p:tgtEl>
                                        <p:attrNameLst>
                                          <p:attrName>style.visibility</p:attrName>
                                        </p:attrNameLst>
                                      </p:cBhvr>
                                      <p:to>
                                        <p:strVal val="visible"/>
                                      </p:to>
                                    </p:set>
                                    <p:animEffect transition="in" filter="wipe(left)">
                                      <p:cBhvr>
                                        <p:cTn id="27" dur="500"/>
                                        <p:tgtEl>
                                          <p:spTgt spid="798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83" name="Object 7"/>
          <p:cNvGraphicFramePr>
            <a:graphicFrameLocks noChangeAspect="1"/>
          </p:cNvGraphicFramePr>
          <p:nvPr/>
        </p:nvGraphicFramePr>
        <p:xfrm>
          <a:off x="2881313" y="857250"/>
          <a:ext cx="3238500" cy="515938"/>
        </p:xfrm>
        <a:graphic>
          <a:graphicData uri="http://schemas.openxmlformats.org/presentationml/2006/ole">
            <mc:AlternateContent xmlns:mc="http://schemas.openxmlformats.org/markup-compatibility/2006">
              <mc:Choice xmlns:v="urn:schemas-microsoft-com:vml" Requires="v">
                <p:oleObj spid="_x0000_s44040" name="Equation" r:id="rId3" imgW="1371466" imgH="161844" progId="Equation.DSMT4">
                  <p:embed/>
                </p:oleObj>
              </mc:Choice>
              <mc:Fallback>
                <p:oleObj name="Equation" r:id="rId3" imgW="1371466" imgH="161844" progId="Equation.DSMT4">
                  <p:embed/>
                  <p:pic>
                    <p:nvPicPr>
                      <p:cNvPr id="50183"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1313" y="857250"/>
                        <a:ext cx="3238500"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3"/>
          <p:cNvGraphicFramePr>
            <a:graphicFrameLocks noChangeAspect="1"/>
          </p:cNvGraphicFramePr>
          <p:nvPr/>
        </p:nvGraphicFramePr>
        <p:xfrm>
          <a:off x="2079626" y="1714500"/>
          <a:ext cx="7478713" cy="1087438"/>
        </p:xfrm>
        <a:graphic>
          <a:graphicData uri="http://schemas.openxmlformats.org/presentationml/2006/ole">
            <mc:AlternateContent xmlns:mc="http://schemas.openxmlformats.org/markup-compatibility/2006">
              <mc:Choice xmlns:v="urn:schemas-microsoft-com:vml" Requires="v">
                <p:oleObj spid="_x0000_s44041" name="Equation" r:id="rId5" imgW="3247870" imgH="419203" progId="Equation.DSMT4">
                  <p:embed/>
                </p:oleObj>
              </mc:Choice>
              <mc:Fallback>
                <p:oleObj name="Equation" r:id="rId5" imgW="3247870" imgH="419203" progId="Equation.DSMT4">
                  <p:embed/>
                  <p:pic>
                    <p:nvPicPr>
                      <p:cNvPr id="2"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9626" y="1714500"/>
                        <a:ext cx="7478713" cy="108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5750" name="Object 5"/>
          <p:cNvGraphicFramePr>
            <a:graphicFrameLocks noChangeAspect="1"/>
          </p:cNvGraphicFramePr>
          <p:nvPr/>
        </p:nvGraphicFramePr>
        <p:xfrm>
          <a:off x="1930401" y="3057526"/>
          <a:ext cx="6715125" cy="563563"/>
        </p:xfrm>
        <a:graphic>
          <a:graphicData uri="http://schemas.openxmlformats.org/presentationml/2006/ole">
            <mc:AlternateContent xmlns:mc="http://schemas.openxmlformats.org/markup-compatibility/2006">
              <mc:Choice xmlns:v="urn:schemas-microsoft-com:vml" Requires="v">
                <p:oleObj spid="_x0000_s44042" name="Equation" r:id="rId7" imgW="2692400" imgH="241300" progId="Equation.DSMT4">
                  <p:embed/>
                </p:oleObj>
              </mc:Choice>
              <mc:Fallback>
                <p:oleObj name="Equation" r:id="rId7" imgW="2692400" imgH="241300" progId="Equation.DSMT4">
                  <p:embed/>
                  <p:pic>
                    <p:nvPicPr>
                      <p:cNvPr id="41575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0401" y="3057526"/>
                        <a:ext cx="6715125"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5"/>
          <p:cNvGraphicFramePr>
            <a:graphicFrameLocks noChangeAspect="1"/>
          </p:cNvGraphicFramePr>
          <p:nvPr/>
        </p:nvGraphicFramePr>
        <p:xfrm>
          <a:off x="2595564" y="3714750"/>
          <a:ext cx="4067175" cy="1087438"/>
        </p:xfrm>
        <a:graphic>
          <a:graphicData uri="http://schemas.openxmlformats.org/presentationml/2006/ole">
            <mc:AlternateContent xmlns:mc="http://schemas.openxmlformats.org/markup-compatibility/2006">
              <mc:Choice xmlns:v="urn:schemas-microsoft-com:vml" Requires="v">
                <p:oleObj spid="_x0000_s44043" name="Equation" r:id="rId9" imgW="1733433" imgH="419203" progId="Equation.DSMT4">
                  <p:embed/>
                </p:oleObj>
              </mc:Choice>
              <mc:Fallback>
                <p:oleObj name="Equation" r:id="rId9" imgW="1733433" imgH="419203" progId="Equation.DSMT4">
                  <p:embed/>
                  <p:pic>
                    <p:nvPicPr>
                      <p:cNvPr id="3"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5564" y="3714750"/>
                        <a:ext cx="4067175" cy="108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14" name="Object 2"/>
          <p:cNvGraphicFramePr>
            <a:graphicFrameLocks noChangeAspect="1"/>
          </p:cNvGraphicFramePr>
          <p:nvPr/>
        </p:nvGraphicFramePr>
        <p:xfrm>
          <a:off x="2681288" y="4929188"/>
          <a:ext cx="4241800" cy="990600"/>
        </p:xfrm>
        <a:graphic>
          <a:graphicData uri="http://schemas.openxmlformats.org/presentationml/2006/ole">
            <mc:AlternateContent xmlns:mc="http://schemas.openxmlformats.org/markup-compatibility/2006">
              <mc:Choice xmlns:v="urn:schemas-microsoft-com:vml" Requires="v">
                <p:oleObj spid="_x0000_s44044" name="Equation" r:id="rId11" imgW="1955800" imgH="457200" progId="Equation.DSMT4">
                  <p:embed/>
                </p:oleObj>
              </mc:Choice>
              <mc:Fallback>
                <p:oleObj name="Equation" r:id="rId11" imgW="1955800" imgH="457200" progId="Equation.DSMT4">
                  <p:embed/>
                  <p:pic>
                    <p:nvPicPr>
                      <p:cNvPr id="68614"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288" y="4929188"/>
                        <a:ext cx="424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15" name="Object 7"/>
          <p:cNvGraphicFramePr>
            <a:graphicFrameLocks noChangeAspect="1"/>
          </p:cNvGraphicFramePr>
          <p:nvPr/>
        </p:nvGraphicFramePr>
        <p:xfrm>
          <a:off x="7596189" y="4929188"/>
          <a:ext cx="1157287" cy="990600"/>
        </p:xfrm>
        <a:graphic>
          <a:graphicData uri="http://schemas.openxmlformats.org/presentationml/2006/ole">
            <mc:AlternateContent xmlns:mc="http://schemas.openxmlformats.org/markup-compatibility/2006">
              <mc:Choice xmlns:v="urn:schemas-microsoft-com:vml" Requires="v">
                <p:oleObj spid="_x0000_s44045" name="Equation" r:id="rId13" imgW="533169" imgH="457002" progId="Equation.DSMT4">
                  <p:embed/>
                </p:oleObj>
              </mc:Choice>
              <mc:Fallback>
                <p:oleObj name="Equation" r:id="rId13" imgW="533169" imgH="457002" progId="Equation.DSMT4">
                  <p:embed/>
                  <p:pic>
                    <p:nvPicPr>
                      <p:cNvPr id="68615"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96189" y="4929188"/>
                        <a:ext cx="1157287"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04809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183"/>
                                        </p:tgtEl>
                                        <p:attrNameLst>
                                          <p:attrName>style.visibility</p:attrName>
                                        </p:attrNameLst>
                                      </p:cBhvr>
                                      <p:to>
                                        <p:strVal val="visible"/>
                                      </p:to>
                                    </p:set>
                                    <p:animEffect transition="in" filter="blinds(horizontal)">
                                      <p:cBhvr>
                                        <p:cTn id="7" dur="500"/>
                                        <p:tgtEl>
                                          <p:spTgt spid="501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15750"/>
                                        </p:tgtEl>
                                        <p:attrNameLst>
                                          <p:attrName>style.visibility</p:attrName>
                                        </p:attrNameLst>
                                      </p:cBhvr>
                                      <p:to>
                                        <p:strVal val="visible"/>
                                      </p:to>
                                    </p:set>
                                    <p:animEffect transition="in" filter="blinds(horizontal)">
                                      <p:cBhvr>
                                        <p:cTn id="17" dur="500"/>
                                        <p:tgtEl>
                                          <p:spTgt spid="4157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8614"/>
                                        </p:tgtEl>
                                        <p:attrNameLst>
                                          <p:attrName>style.visibility</p:attrName>
                                        </p:attrNameLst>
                                      </p:cBhvr>
                                      <p:to>
                                        <p:strVal val="visible"/>
                                      </p:to>
                                    </p:set>
                                    <p:animEffect transition="in" filter="blinds(horizontal)">
                                      <p:cBhvr>
                                        <p:cTn id="27" dur="500"/>
                                        <p:tgtEl>
                                          <p:spTgt spid="686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8615"/>
                                        </p:tgtEl>
                                        <p:attrNameLst>
                                          <p:attrName>style.visibility</p:attrName>
                                        </p:attrNameLst>
                                      </p:cBhvr>
                                      <p:to>
                                        <p:strVal val="visible"/>
                                      </p:to>
                                    </p:set>
                                    <p:animEffect transition="in" filter="blinds(horizontal)">
                                      <p:cBhvr>
                                        <p:cTn id="32" dur="500"/>
                                        <p:tgtEl>
                                          <p:spTgt spid="68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2371" name="Object 3"/>
          <p:cNvGraphicFramePr>
            <a:graphicFrameLocks noChangeAspect="1"/>
          </p:cNvGraphicFramePr>
          <p:nvPr/>
        </p:nvGraphicFramePr>
        <p:xfrm>
          <a:off x="2667000" y="857251"/>
          <a:ext cx="2819400" cy="581025"/>
        </p:xfrm>
        <a:graphic>
          <a:graphicData uri="http://schemas.openxmlformats.org/presentationml/2006/ole">
            <mc:AlternateContent xmlns:mc="http://schemas.openxmlformats.org/markup-compatibility/2006">
              <mc:Choice xmlns:v="urn:schemas-microsoft-com:vml" Requires="v">
                <p:oleObj spid="_x0000_s45065" name="Equation" r:id="rId3" imgW="1168400" imgH="241300" progId="Equation.3">
                  <p:embed/>
                </p:oleObj>
              </mc:Choice>
              <mc:Fallback>
                <p:oleObj name="Equation" r:id="rId3" imgW="1168400" imgH="241300" progId="Equation.3">
                  <p:embed/>
                  <p:pic>
                    <p:nvPicPr>
                      <p:cNvPr id="44237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857251"/>
                        <a:ext cx="2819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2372" name="Object 4"/>
          <p:cNvGraphicFramePr>
            <a:graphicFrameLocks noChangeAspect="1"/>
          </p:cNvGraphicFramePr>
          <p:nvPr/>
        </p:nvGraphicFramePr>
        <p:xfrm>
          <a:off x="5318125" y="857250"/>
          <a:ext cx="2947988" cy="609600"/>
        </p:xfrm>
        <a:graphic>
          <a:graphicData uri="http://schemas.openxmlformats.org/presentationml/2006/ole">
            <mc:AlternateContent xmlns:mc="http://schemas.openxmlformats.org/markup-compatibility/2006">
              <mc:Choice xmlns:v="urn:schemas-microsoft-com:vml" Requires="v">
                <p:oleObj spid="_x0000_s45066" name="Equation" r:id="rId5" imgW="1168400" imgH="241300" progId="Equation.DSMT4">
                  <p:embed/>
                </p:oleObj>
              </mc:Choice>
              <mc:Fallback>
                <p:oleObj name="Equation" r:id="rId5" imgW="1168400" imgH="241300" progId="Equation.DSMT4">
                  <p:embed/>
                  <p:pic>
                    <p:nvPicPr>
                      <p:cNvPr id="44237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8125" y="857250"/>
                        <a:ext cx="29479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36" name="Object 2"/>
          <p:cNvGraphicFramePr>
            <a:graphicFrameLocks noChangeAspect="1"/>
          </p:cNvGraphicFramePr>
          <p:nvPr/>
        </p:nvGraphicFramePr>
        <p:xfrm>
          <a:off x="3810000" y="1500188"/>
          <a:ext cx="2120900" cy="990600"/>
        </p:xfrm>
        <a:graphic>
          <a:graphicData uri="http://schemas.openxmlformats.org/presentationml/2006/ole">
            <mc:AlternateContent xmlns:mc="http://schemas.openxmlformats.org/markup-compatibility/2006">
              <mc:Choice xmlns:v="urn:schemas-microsoft-com:vml" Requires="v">
                <p:oleObj spid="_x0000_s45067" name="Equation" r:id="rId7" imgW="977900" imgH="457200" progId="Equation.DSMT4">
                  <p:embed/>
                </p:oleObj>
              </mc:Choice>
              <mc:Fallback>
                <p:oleObj name="Equation" r:id="rId7" imgW="977900" imgH="457200" progId="Equation.DSMT4">
                  <p:embed/>
                  <p:pic>
                    <p:nvPicPr>
                      <p:cNvPr id="69636"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1500188"/>
                        <a:ext cx="21209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37" name="Object 6"/>
          <p:cNvGraphicFramePr>
            <a:graphicFrameLocks noChangeAspect="1"/>
          </p:cNvGraphicFramePr>
          <p:nvPr/>
        </p:nvGraphicFramePr>
        <p:xfrm>
          <a:off x="2952751" y="2500314"/>
          <a:ext cx="4214813" cy="1044575"/>
        </p:xfrm>
        <a:graphic>
          <a:graphicData uri="http://schemas.openxmlformats.org/presentationml/2006/ole">
            <mc:AlternateContent xmlns:mc="http://schemas.openxmlformats.org/markup-compatibility/2006">
              <mc:Choice xmlns:v="urn:schemas-microsoft-com:vml" Requires="v">
                <p:oleObj spid="_x0000_s45068" name="Equation" r:id="rId9" imgW="1943100" imgH="482600" progId="Equation.DSMT4">
                  <p:embed/>
                </p:oleObj>
              </mc:Choice>
              <mc:Fallback>
                <p:oleObj name="Equation" r:id="rId9" imgW="1943100" imgH="482600" progId="Equation.DSMT4">
                  <p:embed/>
                  <p:pic>
                    <p:nvPicPr>
                      <p:cNvPr id="69637"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52751" y="2500314"/>
                        <a:ext cx="4214813"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5" name="Object 7"/>
          <p:cNvGraphicFramePr>
            <a:graphicFrameLocks noChangeAspect="1"/>
          </p:cNvGraphicFramePr>
          <p:nvPr/>
        </p:nvGraphicFramePr>
        <p:xfrm>
          <a:off x="2881313" y="3786189"/>
          <a:ext cx="5848350" cy="515937"/>
        </p:xfrm>
        <a:graphic>
          <a:graphicData uri="http://schemas.openxmlformats.org/presentationml/2006/ole">
            <mc:AlternateContent xmlns:mc="http://schemas.openxmlformats.org/markup-compatibility/2006">
              <mc:Choice xmlns:v="urn:schemas-microsoft-com:vml" Requires="v">
                <p:oleObj spid="_x0000_s45069" name="Equation" r:id="rId11" imgW="2523936" imgH="161844" progId="Equation.DSMT4">
                  <p:embed/>
                </p:oleObj>
              </mc:Choice>
              <mc:Fallback>
                <p:oleObj name="Equation" r:id="rId11" imgW="2523936" imgH="161844" progId="Equation.DSMT4">
                  <p:embed/>
                  <p:pic>
                    <p:nvPicPr>
                      <p:cNvPr id="51205"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1313" y="3786189"/>
                        <a:ext cx="5848350"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7" name="Object 15"/>
          <p:cNvGraphicFramePr>
            <a:graphicFrameLocks noChangeAspect="1"/>
          </p:cNvGraphicFramePr>
          <p:nvPr/>
        </p:nvGraphicFramePr>
        <p:xfrm>
          <a:off x="2738438" y="4286250"/>
          <a:ext cx="5232400" cy="1131888"/>
        </p:xfrm>
        <a:graphic>
          <a:graphicData uri="http://schemas.openxmlformats.org/presentationml/2006/ole">
            <mc:AlternateContent xmlns:mc="http://schemas.openxmlformats.org/markup-compatibility/2006">
              <mc:Choice xmlns:v="urn:schemas-microsoft-com:vml" Requires="v">
                <p:oleObj spid="_x0000_s45070" name="Equation" r:id="rId13" imgW="1828800" imgH="482600" progId="Equation.DSMT4">
                  <p:embed/>
                </p:oleObj>
              </mc:Choice>
              <mc:Fallback>
                <p:oleObj name="Equation" r:id="rId13" imgW="1828800" imgH="482600" progId="Equation.DSMT4">
                  <p:embed/>
                  <p:pic>
                    <p:nvPicPr>
                      <p:cNvPr id="79887"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38438" y="4286250"/>
                        <a:ext cx="5232400" cy="113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9"/>
          <p:cNvGraphicFramePr>
            <a:graphicFrameLocks noChangeAspect="1"/>
          </p:cNvGraphicFramePr>
          <p:nvPr/>
        </p:nvGraphicFramePr>
        <p:xfrm>
          <a:off x="3024189" y="5429250"/>
          <a:ext cx="6503987" cy="1131888"/>
        </p:xfrm>
        <a:graphic>
          <a:graphicData uri="http://schemas.openxmlformats.org/presentationml/2006/ole">
            <mc:AlternateContent xmlns:mc="http://schemas.openxmlformats.org/markup-compatibility/2006">
              <mc:Choice xmlns:v="urn:schemas-microsoft-com:vml" Requires="v">
                <p:oleObj spid="_x0000_s45071" name="Equation" r:id="rId15" imgW="2273300" imgH="482600" progId="Equation.DSMT4">
                  <p:embed/>
                </p:oleObj>
              </mc:Choice>
              <mc:Fallback>
                <p:oleObj name="Equation" r:id="rId15" imgW="2273300" imgH="482600" progId="Equation.DSMT4">
                  <p:embed/>
                  <p:pic>
                    <p:nvPicPr>
                      <p:cNvPr id="2"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24189" y="5429250"/>
                        <a:ext cx="6503987" cy="113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70411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42371"/>
                                        </p:tgtEl>
                                        <p:attrNameLst>
                                          <p:attrName>style.visibility</p:attrName>
                                        </p:attrNameLst>
                                      </p:cBhvr>
                                      <p:to>
                                        <p:strVal val="visible"/>
                                      </p:to>
                                    </p:set>
                                    <p:animEffect transition="in" filter="wipe(left)">
                                      <p:cBhvr>
                                        <p:cTn id="7" dur="500"/>
                                        <p:tgtEl>
                                          <p:spTgt spid="4423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42372"/>
                                        </p:tgtEl>
                                        <p:attrNameLst>
                                          <p:attrName>style.visibility</p:attrName>
                                        </p:attrNameLst>
                                      </p:cBhvr>
                                      <p:to>
                                        <p:strVal val="visible"/>
                                      </p:to>
                                    </p:set>
                                    <p:animEffect transition="in" filter="wipe(left)">
                                      <p:cBhvr>
                                        <p:cTn id="12" dur="500"/>
                                        <p:tgtEl>
                                          <p:spTgt spid="4423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9636"/>
                                        </p:tgtEl>
                                        <p:attrNameLst>
                                          <p:attrName>style.visibility</p:attrName>
                                        </p:attrNameLst>
                                      </p:cBhvr>
                                      <p:to>
                                        <p:strVal val="visible"/>
                                      </p:to>
                                    </p:set>
                                    <p:animEffect transition="in" filter="blinds(horizontal)">
                                      <p:cBhvr>
                                        <p:cTn id="17" dur="500"/>
                                        <p:tgtEl>
                                          <p:spTgt spid="696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9637"/>
                                        </p:tgtEl>
                                        <p:attrNameLst>
                                          <p:attrName>style.visibility</p:attrName>
                                        </p:attrNameLst>
                                      </p:cBhvr>
                                      <p:to>
                                        <p:strVal val="visible"/>
                                      </p:to>
                                    </p:set>
                                    <p:animEffect transition="in" filter="blinds(horizontal)">
                                      <p:cBhvr>
                                        <p:cTn id="22" dur="500"/>
                                        <p:tgtEl>
                                          <p:spTgt spid="696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1205"/>
                                        </p:tgtEl>
                                        <p:attrNameLst>
                                          <p:attrName>style.visibility</p:attrName>
                                        </p:attrNameLst>
                                      </p:cBhvr>
                                      <p:to>
                                        <p:strVal val="visible"/>
                                      </p:to>
                                    </p:set>
                                    <p:animEffect transition="in" filter="blinds(horizontal)">
                                      <p:cBhvr>
                                        <p:cTn id="27" dur="500"/>
                                        <p:tgtEl>
                                          <p:spTgt spid="512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9887"/>
                                        </p:tgtEl>
                                        <p:attrNameLst>
                                          <p:attrName>style.visibility</p:attrName>
                                        </p:attrNameLst>
                                      </p:cBhvr>
                                      <p:to>
                                        <p:strVal val="visible"/>
                                      </p:to>
                                    </p:set>
                                    <p:animEffect transition="in" filter="wipe(left)">
                                      <p:cBhvr>
                                        <p:cTn id="32" dur="500"/>
                                        <p:tgtEl>
                                          <p:spTgt spid="7988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83" name="Object 7"/>
          <p:cNvGraphicFramePr>
            <a:graphicFrameLocks noChangeAspect="1"/>
          </p:cNvGraphicFramePr>
          <p:nvPr/>
        </p:nvGraphicFramePr>
        <p:xfrm>
          <a:off x="2881313" y="857250"/>
          <a:ext cx="3238500" cy="515938"/>
        </p:xfrm>
        <a:graphic>
          <a:graphicData uri="http://schemas.openxmlformats.org/presentationml/2006/ole">
            <mc:AlternateContent xmlns:mc="http://schemas.openxmlformats.org/markup-compatibility/2006">
              <mc:Choice xmlns:v="urn:schemas-microsoft-com:vml" Requires="v">
                <p:oleObj spid="_x0000_s46088" name="Equation" r:id="rId3" imgW="1371466" imgH="161844" progId="Equation.DSMT4">
                  <p:embed/>
                </p:oleObj>
              </mc:Choice>
              <mc:Fallback>
                <p:oleObj name="Equation" r:id="rId3" imgW="1371466" imgH="161844" progId="Equation.DSMT4">
                  <p:embed/>
                  <p:pic>
                    <p:nvPicPr>
                      <p:cNvPr id="50183"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1313" y="857250"/>
                        <a:ext cx="3238500"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3"/>
          <p:cNvGraphicFramePr>
            <a:graphicFrameLocks noChangeAspect="1"/>
          </p:cNvGraphicFramePr>
          <p:nvPr/>
        </p:nvGraphicFramePr>
        <p:xfrm>
          <a:off x="2881314" y="1571625"/>
          <a:ext cx="3868737" cy="1087438"/>
        </p:xfrm>
        <a:graphic>
          <a:graphicData uri="http://schemas.openxmlformats.org/presentationml/2006/ole">
            <mc:AlternateContent xmlns:mc="http://schemas.openxmlformats.org/markup-compatibility/2006">
              <mc:Choice xmlns:v="urn:schemas-microsoft-com:vml" Requires="v">
                <p:oleObj spid="_x0000_s46089" name="Equation" r:id="rId5" imgW="1647953" imgH="419203" progId="Equation.DSMT4">
                  <p:embed/>
                </p:oleObj>
              </mc:Choice>
              <mc:Fallback>
                <p:oleObj name="Equation" r:id="rId5" imgW="1647953" imgH="419203" progId="Equation.DSMT4">
                  <p:embed/>
                  <p:pic>
                    <p:nvPicPr>
                      <p:cNvPr id="2"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1314" y="1571625"/>
                        <a:ext cx="3868737" cy="108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5750" name="Object 5"/>
          <p:cNvGraphicFramePr>
            <a:graphicFrameLocks noChangeAspect="1"/>
          </p:cNvGraphicFramePr>
          <p:nvPr/>
        </p:nvGraphicFramePr>
        <p:xfrm>
          <a:off x="1946276" y="3057526"/>
          <a:ext cx="6683375" cy="563563"/>
        </p:xfrm>
        <a:graphic>
          <a:graphicData uri="http://schemas.openxmlformats.org/presentationml/2006/ole">
            <mc:AlternateContent xmlns:mc="http://schemas.openxmlformats.org/markup-compatibility/2006">
              <mc:Choice xmlns:v="urn:schemas-microsoft-com:vml" Requires="v">
                <p:oleObj spid="_x0000_s46090" name="Equation" r:id="rId7" imgW="2679700" imgH="241300" progId="Equation.DSMT4">
                  <p:embed/>
                </p:oleObj>
              </mc:Choice>
              <mc:Fallback>
                <p:oleObj name="Equation" r:id="rId7" imgW="2679700" imgH="241300" progId="Equation.DSMT4">
                  <p:embed/>
                  <p:pic>
                    <p:nvPicPr>
                      <p:cNvPr id="41575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6276" y="3057526"/>
                        <a:ext cx="6683375"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5"/>
          <p:cNvGraphicFramePr>
            <a:graphicFrameLocks noChangeAspect="1"/>
          </p:cNvGraphicFramePr>
          <p:nvPr/>
        </p:nvGraphicFramePr>
        <p:xfrm>
          <a:off x="2609850" y="3714750"/>
          <a:ext cx="4038600" cy="1087438"/>
        </p:xfrm>
        <a:graphic>
          <a:graphicData uri="http://schemas.openxmlformats.org/presentationml/2006/ole">
            <mc:AlternateContent xmlns:mc="http://schemas.openxmlformats.org/markup-compatibility/2006">
              <mc:Choice xmlns:v="urn:schemas-microsoft-com:vml" Requires="v">
                <p:oleObj spid="_x0000_s46091" name="Equation" r:id="rId9" imgW="1723977" imgH="419203" progId="Equation.DSMT4">
                  <p:embed/>
                </p:oleObj>
              </mc:Choice>
              <mc:Fallback>
                <p:oleObj name="Equation" r:id="rId9" imgW="1723977" imgH="419203" progId="Equation.DSMT4">
                  <p:embed/>
                  <p:pic>
                    <p:nvPicPr>
                      <p:cNvPr id="3"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9850" y="3714750"/>
                        <a:ext cx="4038600" cy="108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6"/>
          <p:cNvGraphicFramePr>
            <a:graphicFrameLocks noChangeAspect="1"/>
          </p:cNvGraphicFramePr>
          <p:nvPr/>
        </p:nvGraphicFramePr>
        <p:xfrm>
          <a:off x="2667001" y="4857750"/>
          <a:ext cx="2206625" cy="515938"/>
        </p:xfrm>
        <a:graphic>
          <a:graphicData uri="http://schemas.openxmlformats.org/presentationml/2006/ole">
            <mc:AlternateContent xmlns:mc="http://schemas.openxmlformats.org/markup-compatibility/2006">
              <mc:Choice xmlns:v="urn:schemas-microsoft-com:vml" Requires="v">
                <p:oleObj spid="_x0000_s46092" name="Equation" r:id="rId11" imgW="914563" imgH="161844" progId="Equation.DSMT4">
                  <p:embed/>
                </p:oleObj>
              </mc:Choice>
              <mc:Fallback>
                <p:oleObj name="Equation" r:id="rId11" imgW="914563" imgH="161844" progId="Equation.DSMT4">
                  <p:embed/>
                  <p:pic>
                    <p:nvPicPr>
                      <p:cNvPr id="4"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67001" y="4857750"/>
                        <a:ext cx="22066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7"/>
          <p:cNvGraphicFramePr>
            <a:graphicFrameLocks noChangeAspect="1"/>
          </p:cNvGraphicFramePr>
          <p:nvPr/>
        </p:nvGraphicFramePr>
        <p:xfrm>
          <a:off x="5053013" y="4786314"/>
          <a:ext cx="3668712" cy="1087437"/>
        </p:xfrm>
        <a:graphic>
          <a:graphicData uri="http://schemas.openxmlformats.org/presentationml/2006/ole">
            <mc:AlternateContent xmlns:mc="http://schemas.openxmlformats.org/markup-compatibility/2006">
              <mc:Choice xmlns:v="urn:schemas-microsoft-com:vml" Requires="v">
                <p:oleObj spid="_x0000_s46093" name="Equation" r:id="rId13" imgW="1552639" imgH="419203" progId="Equation.DSMT4">
                  <p:embed/>
                </p:oleObj>
              </mc:Choice>
              <mc:Fallback>
                <p:oleObj name="Equation" r:id="rId13" imgW="1552639" imgH="419203" progId="Equation.DSMT4">
                  <p:embed/>
                  <p:pic>
                    <p:nvPicPr>
                      <p:cNvPr id="5"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53013" y="4786314"/>
                        <a:ext cx="3668712" cy="108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278782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183"/>
                                        </p:tgtEl>
                                        <p:attrNameLst>
                                          <p:attrName>style.visibility</p:attrName>
                                        </p:attrNameLst>
                                      </p:cBhvr>
                                      <p:to>
                                        <p:strVal val="visible"/>
                                      </p:to>
                                    </p:set>
                                    <p:animEffect transition="in" filter="blinds(horizontal)">
                                      <p:cBhvr>
                                        <p:cTn id="7" dur="500"/>
                                        <p:tgtEl>
                                          <p:spTgt spid="501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15750"/>
                                        </p:tgtEl>
                                        <p:attrNameLst>
                                          <p:attrName>style.visibility</p:attrName>
                                        </p:attrNameLst>
                                      </p:cBhvr>
                                      <p:to>
                                        <p:strVal val="visible"/>
                                      </p:to>
                                    </p:set>
                                    <p:animEffect transition="in" filter="blinds(horizontal)">
                                      <p:cBhvr>
                                        <p:cTn id="17" dur="500"/>
                                        <p:tgtEl>
                                          <p:spTgt spid="4157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 Box 4"/>
          <p:cNvSpPr txBox="1">
            <a:spLocks noChangeArrowheads="1"/>
          </p:cNvSpPr>
          <p:nvPr/>
        </p:nvSpPr>
        <p:spPr bwMode="auto">
          <a:xfrm>
            <a:off x="1905000" y="304801"/>
            <a:ext cx="8229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50000"/>
              </a:spcBef>
              <a:spcAft>
                <a:spcPct val="0"/>
              </a:spcAft>
            </a:pPr>
            <a:r>
              <a:rPr lang="zh-CN" altLang="en-US" sz="2800">
                <a:solidFill>
                  <a:srgbClr val="4E3B30"/>
                </a:solidFill>
              </a:rPr>
              <a:t>例</a:t>
            </a:r>
            <a:r>
              <a:rPr lang="en-US" altLang="zh-CN" sz="2800">
                <a:solidFill>
                  <a:srgbClr val="4E3B30"/>
                </a:solidFill>
              </a:rPr>
              <a:t>   </a:t>
            </a:r>
            <a:r>
              <a:rPr lang="zh-CN" altLang="en-US" sz="2800">
                <a:solidFill>
                  <a:srgbClr val="4E3B30"/>
                </a:solidFill>
              </a:rPr>
              <a:t>一般认为男女生学习成绩有明显差异</a:t>
            </a:r>
            <a:r>
              <a:rPr lang="en-US" altLang="zh-CN" sz="2800">
                <a:solidFill>
                  <a:srgbClr val="4E3B30"/>
                </a:solidFill>
              </a:rPr>
              <a:t>.</a:t>
            </a:r>
            <a:r>
              <a:rPr lang="zh-CN" altLang="en-US" sz="2800">
                <a:solidFill>
                  <a:srgbClr val="4E3B30"/>
                </a:solidFill>
              </a:rPr>
              <a:t>现随机抽取</a:t>
            </a:r>
            <a:r>
              <a:rPr lang="en-US" altLang="zh-CN" sz="2800">
                <a:solidFill>
                  <a:srgbClr val="4E3B30"/>
                </a:solidFill>
              </a:rPr>
              <a:t>16</a:t>
            </a:r>
            <a:r>
              <a:rPr lang="zh-CN" altLang="en-US" sz="2800">
                <a:solidFill>
                  <a:srgbClr val="4E3B30"/>
                </a:solidFill>
              </a:rPr>
              <a:t>位男生和</a:t>
            </a:r>
            <a:r>
              <a:rPr lang="en-US" altLang="zh-CN" sz="2800">
                <a:solidFill>
                  <a:srgbClr val="4E3B30"/>
                </a:solidFill>
              </a:rPr>
              <a:t>13</a:t>
            </a:r>
            <a:r>
              <a:rPr lang="zh-CN" altLang="en-US" sz="2800">
                <a:solidFill>
                  <a:srgbClr val="4E3B30"/>
                </a:solidFill>
              </a:rPr>
              <a:t>位女生的成绩</a:t>
            </a:r>
            <a:r>
              <a:rPr lang="en-US" altLang="zh-CN" sz="2800">
                <a:solidFill>
                  <a:srgbClr val="4E3B30"/>
                </a:solidFill>
              </a:rPr>
              <a:t>,</a:t>
            </a:r>
            <a:r>
              <a:rPr lang="zh-CN" altLang="en-US" sz="2800">
                <a:solidFill>
                  <a:srgbClr val="4E3B30"/>
                </a:solidFill>
              </a:rPr>
              <a:t>平均成绩分别为</a:t>
            </a:r>
            <a:r>
              <a:rPr lang="en-US" altLang="zh-CN" sz="2800">
                <a:solidFill>
                  <a:srgbClr val="4E3B30"/>
                </a:solidFill>
              </a:rPr>
              <a:t>82</a:t>
            </a:r>
            <a:r>
              <a:rPr lang="zh-CN" altLang="en-US" sz="2800">
                <a:solidFill>
                  <a:srgbClr val="4E3B30"/>
                </a:solidFill>
              </a:rPr>
              <a:t>和</a:t>
            </a:r>
            <a:r>
              <a:rPr lang="en-US" altLang="zh-CN" sz="2800">
                <a:solidFill>
                  <a:srgbClr val="4E3B30"/>
                </a:solidFill>
              </a:rPr>
              <a:t>78,修正样本方参</a:t>
            </a:r>
            <a:r>
              <a:rPr lang="zh-CN" altLang="en-US" sz="2800">
                <a:solidFill>
                  <a:srgbClr val="4E3B30"/>
                </a:solidFill>
              </a:rPr>
              <a:t>分别为</a:t>
            </a:r>
            <a:r>
              <a:rPr lang="en-US" altLang="zh-CN" sz="2800">
                <a:solidFill>
                  <a:srgbClr val="4E3B30"/>
                </a:solidFill>
              </a:rPr>
              <a:t>64</a:t>
            </a:r>
            <a:r>
              <a:rPr lang="zh-CN" altLang="en-US" sz="2800">
                <a:solidFill>
                  <a:srgbClr val="4E3B30"/>
                </a:solidFill>
              </a:rPr>
              <a:t>和</a:t>
            </a:r>
            <a:r>
              <a:rPr lang="en-US" altLang="zh-CN" sz="2800">
                <a:solidFill>
                  <a:srgbClr val="4E3B30"/>
                </a:solidFill>
              </a:rPr>
              <a:t>49,</a:t>
            </a:r>
            <a:r>
              <a:rPr lang="zh-CN" altLang="en-US" sz="2800">
                <a:solidFill>
                  <a:srgbClr val="4E3B30"/>
                </a:solidFill>
              </a:rPr>
              <a:t>在成绩服从正态分布下</a:t>
            </a:r>
            <a:r>
              <a:rPr lang="en-US" altLang="zh-CN" sz="2800">
                <a:solidFill>
                  <a:srgbClr val="4E3B30"/>
                </a:solidFill>
              </a:rPr>
              <a:t>,</a:t>
            </a:r>
            <a:r>
              <a:rPr lang="zh-CN" altLang="en-US" sz="2800">
                <a:solidFill>
                  <a:srgbClr val="4E3B30"/>
                </a:solidFill>
              </a:rPr>
              <a:t>显著性水平为</a:t>
            </a:r>
            <a:r>
              <a:rPr lang="en-US" altLang="zh-CN" sz="2800">
                <a:solidFill>
                  <a:srgbClr val="4E3B30"/>
                </a:solidFill>
              </a:rPr>
              <a:t>0.05,</a:t>
            </a:r>
            <a:r>
              <a:rPr lang="zh-CN" altLang="en-US" sz="2800">
                <a:solidFill>
                  <a:srgbClr val="4E3B30"/>
                </a:solidFill>
              </a:rPr>
              <a:t>试判断男女生成绩是否有差异</a:t>
            </a:r>
            <a:r>
              <a:rPr lang="en-US" altLang="zh-CN" sz="2800">
                <a:solidFill>
                  <a:srgbClr val="4E3B30"/>
                </a:solidFill>
              </a:rPr>
              <a:t>?</a:t>
            </a:r>
          </a:p>
        </p:txBody>
      </p:sp>
      <p:graphicFrame>
        <p:nvGraphicFramePr>
          <p:cNvPr id="71682" name="Object 6"/>
          <p:cNvGraphicFramePr>
            <a:graphicFrameLocks noChangeAspect="1"/>
          </p:cNvGraphicFramePr>
          <p:nvPr/>
        </p:nvGraphicFramePr>
        <p:xfrm>
          <a:off x="2292350" y="2276476"/>
          <a:ext cx="6453188" cy="504825"/>
        </p:xfrm>
        <a:graphic>
          <a:graphicData uri="http://schemas.openxmlformats.org/presentationml/2006/ole">
            <mc:AlternateContent xmlns:mc="http://schemas.openxmlformats.org/markup-compatibility/2006">
              <mc:Choice xmlns:v="urn:schemas-microsoft-com:vml" Requires="v">
                <p:oleObj spid="_x0000_s47111" name="Equation" r:id="rId3" imgW="3086100" imgH="241300" progId="Equation.DSMT4">
                  <p:embed/>
                </p:oleObj>
              </mc:Choice>
              <mc:Fallback>
                <p:oleObj name="Equation" r:id="rId3" imgW="3086100" imgH="241300" progId="Equation.DSMT4">
                  <p:embed/>
                  <p:pic>
                    <p:nvPicPr>
                      <p:cNvPr id="7168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2350" y="2276476"/>
                        <a:ext cx="64531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fld id="{B8F56350-CE9B-494E-A235-694525D33DF9}" type="slidenum">
              <a:rPr lang="en-US" altLang="zh-CN" sz="1200">
                <a:solidFill>
                  <a:srgbClr val="D38E27"/>
                </a:solidFill>
                <a:latin typeface="Arial" panose="020B0604020202020204" pitchFamily="34" charset="0"/>
              </a:rPr>
              <a:pPr fontAlgn="base">
                <a:spcBef>
                  <a:spcPct val="0"/>
                </a:spcBef>
                <a:spcAft>
                  <a:spcPct val="0"/>
                </a:spcAft>
              </a:pPr>
              <a:t>56</a:t>
            </a:fld>
            <a:endParaRPr lang="en-US" altLang="zh-CN" sz="1200">
              <a:solidFill>
                <a:srgbClr val="D38E27"/>
              </a:solidFill>
              <a:latin typeface="Arial" panose="020B0604020202020204" pitchFamily="34" charset="0"/>
            </a:endParaRPr>
          </a:p>
        </p:txBody>
      </p:sp>
      <p:graphicFrame>
        <p:nvGraphicFramePr>
          <p:cNvPr id="71685" name="Object 3"/>
          <p:cNvGraphicFramePr>
            <a:graphicFrameLocks noChangeAspect="1"/>
          </p:cNvGraphicFramePr>
          <p:nvPr/>
        </p:nvGraphicFramePr>
        <p:xfrm>
          <a:off x="2138363" y="4581525"/>
          <a:ext cx="6819900" cy="973138"/>
        </p:xfrm>
        <a:graphic>
          <a:graphicData uri="http://schemas.openxmlformats.org/presentationml/2006/ole">
            <mc:AlternateContent xmlns:mc="http://schemas.openxmlformats.org/markup-compatibility/2006">
              <mc:Choice xmlns:v="urn:schemas-microsoft-com:vml" Requires="v">
                <p:oleObj spid="_x0000_s47112" name="Equation" r:id="rId5" imgW="3441700" imgH="431800" progId="Equation.DSMT4">
                  <p:embed/>
                </p:oleObj>
              </mc:Choice>
              <mc:Fallback>
                <p:oleObj name="Equation" r:id="rId5" imgW="3441700" imgH="431800" progId="Equation.DSMT4">
                  <p:embed/>
                  <p:pic>
                    <p:nvPicPr>
                      <p:cNvPr id="7168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8363" y="4581525"/>
                        <a:ext cx="6819900" cy="97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3" name="Object 7"/>
          <p:cNvGraphicFramePr>
            <a:graphicFrameLocks noChangeAspect="1"/>
          </p:cNvGraphicFramePr>
          <p:nvPr/>
        </p:nvGraphicFramePr>
        <p:xfrm>
          <a:off x="2424114" y="2852739"/>
          <a:ext cx="2206625" cy="515937"/>
        </p:xfrm>
        <a:graphic>
          <a:graphicData uri="http://schemas.openxmlformats.org/presentationml/2006/ole">
            <mc:AlternateContent xmlns:mc="http://schemas.openxmlformats.org/markup-compatibility/2006">
              <mc:Choice xmlns:v="urn:schemas-microsoft-com:vml" Requires="v">
                <p:oleObj spid="_x0000_s47113" name="Equation" r:id="rId7" imgW="914563" imgH="161844" progId="Equation.DSMT4">
                  <p:embed/>
                </p:oleObj>
              </mc:Choice>
              <mc:Fallback>
                <p:oleObj name="Equation" r:id="rId7" imgW="914563" imgH="161844" progId="Equation.DSMT4">
                  <p:embed/>
                  <p:pic>
                    <p:nvPicPr>
                      <p:cNvPr id="50183"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4114" y="2852739"/>
                        <a:ext cx="2206625"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5"/>
          <p:cNvGraphicFramePr>
            <a:graphicFrameLocks noChangeAspect="1"/>
          </p:cNvGraphicFramePr>
          <p:nvPr/>
        </p:nvGraphicFramePr>
        <p:xfrm>
          <a:off x="2208213" y="3357564"/>
          <a:ext cx="7478712" cy="1087437"/>
        </p:xfrm>
        <a:graphic>
          <a:graphicData uri="http://schemas.openxmlformats.org/presentationml/2006/ole">
            <mc:AlternateContent xmlns:mc="http://schemas.openxmlformats.org/markup-compatibility/2006">
              <mc:Choice xmlns:v="urn:schemas-microsoft-com:vml" Requires="v">
                <p:oleObj spid="_x0000_s47114" name="Equation" r:id="rId9" imgW="3247870" imgH="419203" progId="Equation.DSMT4">
                  <p:embed/>
                </p:oleObj>
              </mc:Choice>
              <mc:Fallback>
                <p:oleObj name="Equation" r:id="rId9" imgW="3247870" imgH="419203" progId="Equation.DSMT4">
                  <p:embed/>
                  <p:pic>
                    <p:nvPicPr>
                      <p:cNvPr id="2"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8213" y="3357564"/>
                        <a:ext cx="7478712" cy="108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8"/>
          <p:cNvGraphicFramePr>
            <a:graphicFrameLocks noChangeAspect="1"/>
          </p:cNvGraphicFramePr>
          <p:nvPr/>
        </p:nvGraphicFramePr>
        <p:xfrm>
          <a:off x="1844675" y="5661026"/>
          <a:ext cx="8104188" cy="1008063"/>
        </p:xfrm>
        <a:graphic>
          <a:graphicData uri="http://schemas.openxmlformats.org/presentationml/2006/ole">
            <mc:AlternateContent xmlns:mc="http://schemas.openxmlformats.org/markup-compatibility/2006">
              <mc:Choice xmlns:v="urn:schemas-microsoft-com:vml" Requires="v">
                <p:oleObj spid="_x0000_s47115" name="Equation" r:id="rId11" imgW="4089400" imgH="457200" progId="Equation.DSMT4">
                  <p:embed/>
                </p:oleObj>
              </mc:Choice>
              <mc:Fallback>
                <p:oleObj name="Equation" r:id="rId11" imgW="4089400" imgH="457200" progId="Equation.DSMT4">
                  <p:embed/>
                  <p:pic>
                    <p:nvPicPr>
                      <p:cNvPr id="3"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44675" y="5661026"/>
                        <a:ext cx="8104188"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331262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83"/>
                                        </p:tgtEl>
                                        <p:attrNameLst>
                                          <p:attrName>style.visibility</p:attrName>
                                        </p:attrNameLst>
                                      </p:cBhvr>
                                      <p:to>
                                        <p:strVal val="visible"/>
                                      </p:to>
                                    </p:set>
                                    <p:animEffect transition="in" filter="blinds(horizontal)">
                                      <p:cBhvr>
                                        <p:cTn id="7" dur="500"/>
                                        <p:tgtEl>
                                          <p:spTgt spid="716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682"/>
                                        </p:tgtEl>
                                        <p:attrNameLst>
                                          <p:attrName>style.visibility</p:attrName>
                                        </p:attrNameLst>
                                      </p:cBhvr>
                                      <p:to>
                                        <p:strVal val="visible"/>
                                      </p:to>
                                    </p:set>
                                    <p:animEffect transition="in" filter="blinds(horizontal)">
                                      <p:cBhvr>
                                        <p:cTn id="12" dur="500"/>
                                        <p:tgtEl>
                                          <p:spTgt spid="716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0183"/>
                                        </p:tgtEl>
                                        <p:attrNameLst>
                                          <p:attrName>style.visibility</p:attrName>
                                        </p:attrNameLst>
                                      </p:cBhvr>
                                      <p:to>
                                        <p:strVal val="visible"/>
                                      </p:to>
                                    </p:set>
                                    <p:animEffect transition="in" filter="blinds(horizontal)">
                                      <p:cBhvr>
                                        <p:cTn id="17" dur="500"/>
                                        <p:tgtEl>
                                          <p:spTgt spid="501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1685"/>
                                        </p:tgtEl>
                                        <p:attrNameLst>
                                          <p:attrName>style.visibility</p:attrName>
                                        </p:attrNameLst>
                                      </p:cBhvr>
                                      <p:to>
                                        <p:strVal val="visible"/>
                                      </p:to>
                                    </p:set>
                                    <p:animEffect transition="in" filter="blinds(horizontal)">
                                      <p:cBhvr>
                                        <p:cTn id="27" dur="500"/>
                                        <p:tgtEl>
                                          <p:spTgt spid="716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30" name="Object 4"/>
          <p:cNvGraphicFramePr>
            <a:graphicFrameLocks noChangeAspect="1"/>
          </p:cNvGraphicFramePr>
          <p:nvPr/>
        </p:nvGraphicFramePr>
        <p:xfrm>
          <a:off x="2279650" y="549276"/>
          <a:ext cx="4883150" cy="576263"/>
        </p:xfrm>
        <a:graphic>
          <a:graphicData uri="http://schemas.openxmlformats.org/presentationml/2006/ole">
            <mc:AlternateContent xmlns:mc="http://schemas.openxmlformats.org/markup-compatibility/2006">
              <mc:Choice xmlns:v="urn:schemas-microsoft-com:vml" Requires="v">
                <p:oleObj spid="_x0000_s48136" name="Equation" r:id="rId3" imgW="2336800" imgH="241300" progId="Equation.DSMT4">
                  <p:embed/>
                </p:oleObj>
              </mc:Choice>
              <mc:Fallback>
                <p:oleObj name="Equation" r:id="rId3" imgW="2336800" imgH="241300" progId="Equation.DSMT4">
                  <p:embed/>
                  <p:pic>
                    <p:nvPicPr>
                      <p:cNvPr id="7373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650" y="549276"/>
                        <a:ext cx="488315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3"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fld id="{564930FF-6936-450C-AA18-8ADBF776AF29}" type="slidenum">
              <a:rPr lang="en-US" altLang="zh-CN" sz="1200">
                <a:solidFill>
                  <a:srgbClr val="D38E27"/>
                </a:solidFill>
                <a:latin typeface="Arial" panose="020B0604020202020204" pitchFamily="34" charset="0"/>
              </a:rPr>
              <a:pPr fontAlgn="base">
                <a:spcBef>
                  <a:spcPct val="0"/>
                </a:spcBef>
                <a:spcAft>
                  <a:spcPct val="0"/>
                </a:spcAft>
              </a:pPr>
              <a:t>57</a:t>
            </a:fld>
            <a:endParaRPr lang="en-US" altLang="zh-CN" sz="1200">
              <a:solidFill>
                <a:srgbClr val="D38E27"/>
              </a:solidFill>
              <a:latin typeface="Arial" panose="020B0604020202020204" pitchFamily="34" charset="0"/>
            </a:endParaRPr>
          </a:p>
        </p:txBody>
      </p:sp>
      <p:graphicFrame>
        <p:nvGraphicFramePr>
          <p:cNvPr id="416773" name="Object 5"/>
          <p:cNvGraphicFramePr>
            <a:graphicFrameLocks noChangeAspect="1"/>
          </p:cNvGraphicFramePr>
          <p:nvPr/>
        </p:nvGraphicFramePr>
        <p:xfrm>
          <a:off x="2279650" y="1268413"/>
          <a:ext cx="2768600" cy="519112"/>
        </p:xfrm>
        <a:graphic>
          <a:graphicData uri="http://schemas.openxmlformats.org/presentationml/2006/ole">
            <mc:AlternateContent xmlns:mc="http://schemas.openxmlformats.org/markup-compatibility/2006">
              <mc:Choice xmlns:v="urn:schemas-microsoft-com:vml" Requires="v">
                <p:oleObj spid="_x0000_s48137" name="Equation" r:id="rId5" imgW="1219200" imgH="228600" progId="Equation.DSMT4">
                  <p:embed/>
                </p:oleObj>
              </mc:Choice>
              <mc:Fallback>
                <p:oleObj name="Equation" r:id="rId5" imgW="1219200" imgH="228600" progId="Equation.DSMT4">
                  <p:embed/>
                  <p:pic>
                    <p:nvPicPr>
                      <p:cNvPr id="41677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9650" y="1268413"/>
                        <a:ext cx="27686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9173" name="对象 519172"/>
          <p:cNvGraphicFramePr>
            <a:graphicFrameLocks/>
          </p:cNvGraphicFramePr>
          <p:nvPr/>
        </p:nvGraphicFramePr>
        <p:xfrm>
          <a:off x="2208214" y="1989139"/>
          <a:ext cx="7369175" cy="1474787"/>
        </p:xfrm>
        <a:graphic>
          <a:graphicData uri="http://schemas.openxmlformats.org/presentationml/2006/ole">
            <mc:AlternateContent xmlns:mc="http://schemas.openxmlformats.org/markup-compatibility/2006">
              <mc:Choice xmlns:v="urn:schemas-microsoft-com:vml" Requires="v">
                <p:oleObj spid="_x0000_s48138" name="Equation" r:id="rId7" imgW="3289300" imgH="609600" progId="Equation.DSMT4">
                  <p:embed/>
                </p:oleObj>
              </mc:Choice>
              <mc:Fallback>
                <p:oleObj name="Equation" r:id="rId7" imgW="3289300" imgH="609600" progId="Equation.DSMT4">
                  <p:embed/>
                  <p:pic>
                    <p:nvPicPr>
                      <p:cNvPr id="519173" name="对象 51917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8214" y="1989139"/>
                        <a:ext cx="7369175" cy="147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3734" name="Object 6"/>
          <p:cNvGraphicFramePr>
            <a:graphicFrameLocks noChangeAspect="1"/>
          </p:cNvGraphicFramePr>
          <p:nvPr/>
        </p:nvGraphicFramePr>
        <p:xfrm>
          <a:off x="2135189" y="4941888"/>
          <a:ext cx="6408737" cy="677862"/>
        </p:xfrm>
        <a:graphic>
          <a:graphicData uri="http://schemas.openxmlformats.org/presentationml/2006/ole">
            <mc:AlternateContent xmlns:mc="http://schemas.openxmlformats.org/markup-compatibility/2006">
              <mc:Choice xmlns:v="urn:schemas-microsoft-com:vml" Requires="v">
                <p:oleObj spid="_x0000_s48139" name="Equation" r:id="rId9" imgW="2946400" imgH="266700" progId="Equation.DSMT4">
                  <p:embed/>
                </p:oleObj>
              </mc:Choice>
              <mc:Fallback>
                <p:oleObj name="Equation" r:id="rId9" imgW="2946400" imgH="266700" progId="Equation.DSMT4">
                  <p:embed/>
                  <p:pic>
                    <p:nvPicPr>
                      <p:cNvPr id="73734"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5189" y="4941888"/>
                        <a:ext cx="6408737"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7"/>
          <p:cNvGraphicFramePr>
            <a:graphicFrameLocks/>
          </p:cNvGraphicFramePr>
          <p:nvPr/>
        </p:nvGraphicFramePr>
        <p:xfrm>
          <a:off x="2135189" y="3644900"/>
          <a:ext cx="7056437" cy="1168400"/>
        </p:xfrm>
        <a:graphic>
          <a:graphicData uri="http://schemas.openxmlformats.org/presentationml/2006/ole">
            <mc:AlternateContent xmlns:mc="http://schemas.openxmlformats.org/markup-compatibility/2006">
              <mc:Choice xmlns:v="urn:schemas-microsoft-com:vml" Requires="v">
                <p:oleObj spid="_x0000_s48140" name="Equation" r:id="rId11" imgW="3149600" imgH="482600" progId="Equation.DSMT4">
                  <p:embed/>
                </p:oleObj>
              </mc:Choice>
              <mc:Fallback>
                <p:oleObj name="Equation" r:id="rId11" imgW="3149600" imgH="482600" progId="Equation.DSMT4">
                  <p:embed/>
                  <p:pic>
                    <p:nvPicPr>
                      <p:cNvPr id="2" name="Object 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5189" y="3644900"/>
                        <a:ext cx="7056437"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3736" name="Object 8"/>
          <p:cNvGraphicFramePr>
            <a:graphicFrameLocks noChangeAspect="1"/>
          </p:cNvGraphicFramePr>
          <p:nvPr/>
        </p:nvGraphicFramePr>
        <p:xfrm>
          <a:off x="2135189" y="5732463"/>
          <a:ext cx="8015287" cy="601662"/>
        </p:xfrm>
        <a:graphic>
          <a:graphicData uri="http://schemas.openxmlformats.org/presentationml/2006/ole">
            <mc:AlternateContent xmlns:mc="http://schemas.openxmlformats.org/markup-compatibility/2006">
              <mc:Choice xmlns:v="urn:schemas-microsoft-com:vml" Requires="v">
                <p:oleObj spid="_x0000_s48141" name="Equation" r:id="rId13" imgW="3835400" imgH="228600" progId="Equation.DSMT4">
                  <p:embed/>
                </p:oleObj>
              </mc:Choice>
              <mc:Fallback>
                <p:oleObj name="Equation" r:id="rId13" imgW="3835400" imgH="228600" progId="Equation.DSMT4">
                  <p:embed/>
                  <p:pic>
                    <p:nvPicPr>
                      <p:cNvPr id="73736"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35189" y="5732463"/>
                        <a:ext cx="8015287"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31920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730"/>
                                        </p:tgtEl>
                                        <p:attrNameLst>
                                          <p:attrName>style.visibility</p:attrName>
                                        </p:attrNameLst>
                                      </p:cBhvr>
                                      <p:to>
                                        <p:strVal val="visible"/>
                                      </p:to>
                                    </p:set>
                                    <p:animEffect transition="in" filter="blinds(horizontal)">
                                      <p:cBhvr>
                                        <p:cTn id="7" dur="500"/>
                                        <p:tgtEl>
                                          <p:spTgt spid="737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6773"/>
                                        </p:tgtEl>
                                        <p:attrNameLst>
                                          <p:attrName>style.visibility</p:attrName>
                                        </p:attrNameLst>
                                      </p:cBhvr>
                                      <p:to>
                                        <p:strVal val="visible"/>
                                      </p:to>
                                    </p:set>
                                    <p:animEffect transition="in" filter="blinds(horizontal)">
                                      <p:cBhvr>
                                        <p:cTn id="12" dur="500"/>
                                        <p:tgtEl>
                                          <p:spTgt spid="4167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9173"/>
                                        </p:tgtEl>
                                        <p:attrNameLst>
                                          <p:attrName>style.visibility</p:attrName>
                                        </p:attrNameLst>
                                      </p:cBhvr>
                                      <p:to>
                                        <p:strVal val="visible"/>
                                      </p:to>
                                    </p:set>
                                    <p:animEffect transition="in" filter="blinds(horizontal)">
                                      <p:cBhvr>
                                        <p:cTn id="17" dur="500"/>
                                        <p:tgtEl>
                                          <p:spTgt spid="5191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3734"/>
                                        </p:tgtEl>
                                        <p:attrNameLst>
                                          <p:attrName>style.visibility</p:attrName>
                                        </p:attrNameLst>
                                      </p:cBhvr>
                                      <p:to>
                                        <p:strVal val="visible"/>
                                      </p:to>
                                    </p:set>
                                    <p:animEffect transition="in" filter="blinds(horizontal)">
                                      <p:cBhvr>
                                        <p:cTn id="27" dur="500"/>
                                        <p:tgtEl>
                                          <p:spTgt spid="737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3736"/>
                                        </p:tgtEl>
                                        <p:attrNameLst>
                                          <p:attrName>style.visibility</p:attrName>
                                        </p:attrNameLst>
                                      </p:cBhvr>
                                      <p:to>
                                        <p:strVal val="visible"/>
                                      </p:to>
                                    </p:set>
                                    <p:animEffect transition="in" filter="blinds(horizontal)">
                                      <p:cBhvr>
                                        <p:cTn id="32" dur="500"/>
                                        <p:tgtEl>
                                          <p:spTgt spid="73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p:cNvGraphicFramePr>
            <a:graphicFrameLocks noChangeAspect="1"/>
          </p:cNvGraphicFramePr>
          <p:nvPr/>
        </p:nvGraphicFramePr>
        <p:xfrm>
          <a:off x="6888164" y="765176"/>
          <a:ext cx="3208337" cy="523875"/>
        </p:xfrm>
        <a:graphic>
          <a:graphicData uri="http://schemas.openxmlformats.org/presentationml/2006/ole">
            <mc:AlternateContent xmlns:mc="http://schemas.openxmlformats.org/markup-compatibility/2006">
              <mc:Choice xmlns:v="urn:schemas-microsoft-com:vml" Requires="v">
                <p:oleObj spid="_x0000_s54274" name="Equation" r:id="rId3" imgW="3152934" imgH="466581" progId="Equation.DSMT4">
                  <p:embed/>
                </p:oleObj>
              </mc:Choice>
              <mc:Fallback>
                <p:oleObj name="Equation" r:id="rId3" imgW="3152934" imgH="466581" progId="Equation.DSMT4">
                  <p:embed/>
                  <p:pic>
                    <p:nvPicPr>
                      <p:cNvPr id="266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8164" y="765176"/>
                        <a:ext cx="32083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3" name="Object 3"/>
          <p:cNvGraphicFramePr>
            <a:graphicFrameLocks noChangeAspect="1"/>
          </p:cNvGraphicFramePr>
          <p:nvPr/>
        </p:nvGraphicFramePr>
        <p:xfrm>
          <a:off x="2266950" y="825500"/>
          <a:ext cx="4876800" cy="495300"/>
        </p:xfrm>
        <a:graphic>
          <a:graphicData uri="http://schemas.openxmlformats.org/presentationml/2006/ole">
            <mc:AlternateContent xmlns:mc="http://schemas.openxmlformats.org/markup-compatibility/2006">
              <mc:Choice xmlns:v="urn:schemas-microsoft-com:vml" Requires="v">
                <p:oleObj spid="_x0000_s54275" name="Equation" r:id="rId5" imgW="4876800" imgH="495300" progId="Equation.DSMT4">
                  <p:embed/>
                </p:oleObj>
              </mc:Choice>
              <mc:Fallback>
                <p:oleObj name="Equation" r:id="rId5" imgW="4876800" imgH="495300" progId="Equation.DSMT4">
                  <p:embed/>
                  <p:pic>
                    <p:nvPicPr>
                      <p:cNvPr id="1536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6950" y="825500"/>
                        <a:ext cx="4876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9" name="Object 5"/>
          <p:cNvGraphicFramePr>
            <a:graphicFrameLocks noChangeAspect="1"/>
          </p:cNvGraphicFramePr>
          <p:nvPr/>
        </p:nvGraphicFramePr>
        <p:xfrm>
          <a:off x="7223126" y="1384300"/>
          <a:ext cx="1992313" cy="706438"/>
        </p:xfrm>
        <a:graphic>
          <a:graphicData uri="http://schemas.openxmlformats.org/presentationml/2006/ole">
            <mc:AlternateContent xmlns:mc="http://schemas.openxmlformats.org/markup-compatibility/2006">
              <mc:Choice xmlns:v="urn:schemas-microsoft-com:vml" Requires="v">
                <p:oleObj spid="_x0000_s54276" name="Equation" r:id="rId7" imgW="787058" imgH="304668" progId="Equation.DSMT4">
                  <p:embed/>
                </p:oleObj>
              </mc:Choice>
              <mc:Fallback>
                <p:oleObj name="Equation" r:id="rId7" imgW="787058" imgH="304668" progId="Equation.DSMT4">
                  <p:embed/>
                  <p:pic>
                    <p:nvPicPr>
                      <p:cNvPr id="26629"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23126" y="1384300"/>
                        <a:ext cx="1992313" cy="70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0" name="Object 6"/>
          <p:cNvGraphicFramePr>
            <a:graphicFrameLocks noChangeAspect="1"/>
          </p:cNvGraphicFramePr>
          <p:nvPr/>
        </p:nvGraphicFramePr>
        <p:xfrm>
          <a:off x="3719513" y="2060576"/>
          <a:ext cx="3313112" cy="1008063"/>
        </p:xfrm>
        <a:graphic>
          <a:graphicData uri="http://schemas.openxmlformats.org/presentationml/2006/ole">
            <mc:AlternateContent xmlns:mc="http://schemas.openxmlformats.org/markup-compatibility/2006">
              <mc:Choice xmlns:v="urn:schemas-microsoft-com:vml" Requires="v">
                <p:oleObj spid="_x0000_s54277" name="Equation" r:id="rId9" imgW="1473200" imgH="508000" progId="Equation.DSMT4">
                  <p:embed/>
                </p:oleObj>
              </mc:Choice>
              <mc:Fallback>
                <p:oleObj name="Equation" r:id="rId9" imgW="1473200" imgH="508000" progId="Equation.DSMT4">
                  <p:embed/>
                  <p:pic>
                    <p:nvPicPr>
                      <p:cNvPr id="2663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19513" y="2060576"/>
                        <a:ext cx="3313112"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1" name="Object 7"/>
          <p:cNvGraphicFramePr>
            <a:graphicFrameLocks noChangeAspect="1"/>
          </p:cNvGraphicFramePr>
          <p:nvPr/>
        </p:nvGraphicFramePr>
        <p:xfrm>
          <a:off x="3432175" y="3141664"/>
          <a:ext cx="3384550" cy="1150937"/>
        </p:xfrm>
        <a:graphic>
          <a:graphicData uri="http://schemas.openxmlformats.org/presentationml/2006/ole">
            <mc:AlternateContent xmlns:mc="http://schemas.openxmlformats.org/markup-compatibility/2006">
              <mc:Choice xmlns:v="urn:schemas-microsoft-com:vml" Requires="v">
                <p:oleObj spid="_x0000_s54278" name="Equation" r:id="rId11" imgW="1206500" imgH="457200" progId="Equation.DSMT4">
                  <p:embed/>
                </p:oleObj>
              </mc:Choice>
              <mc:Fallback>
                <p:oleObj name="Equation" r:id="rId11" imgW="1206500" imgH="457200" progId="Equation.DSMT4">
                  <p:embed/>
                  <p:pic>
                    <p:nvPicPr>
                      <p:cNvPr id="26631"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32175" y="3141664"/>
                        <a:ext cx="3384550" cy="115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2" name="Object 8"/>
          <p:cNvGraphicFramePr>
            <a:graphicFrameLocks noChangeAspect="1"/>
          </p:cNvGraphicFramePr>
          <p:nvPr/>
        </p:nvGraphicFramePr>
        <p:xfrm>
          <a:off x="3200400" y="2520950"/>
          <a:ext cx="241300" cy="152400"/>
        </p:xfrm>
        <a:graphic>
          <a:graphicData uri="http://schemas.openxmlformats.org/presentationml/2006/ole">
            <mc:AlternateContent xmlns:mc="http://schemas.openxmlformats.org/markup-compatibility/2006">
              <mc:Choice xmlns:v="urn:schemas-microsoft-com:vml" Requires="v">
                <p:oleObj spid="_x0000_s54279" name="公式" r:id="rId13" imgW="241195" imgH="152334" progId="Equation.3">
                  <p:embed/>
                </p:oleObj>
              </mc:Choice>
              <mc:Fallback>
                <p:oleObj name="公式" r:id="rId13" imgW="241195" imgH="152334" progId="Equation.3">
                  <p:embed/>
                  <p:pic>
                    <p:nvPicPr>
                      <p:cNvPr id="26632"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00400" y="2520950"/>
                        <a:ext cx="2413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4" name="Object 10"/>
          <p:cNvGraphicFramePr>
            <a:graphicFrameLocks noChangeAspect="1"/>
          </p:cNvGraphicFramePr>
          <p:nvPr/>
        </p:nvGraphicFramePr>
        <p:xfrm>
          <a:off x="6858000" y="1619250"/>
          <a:ext cx="241300" cy="152400"/>
        </p:xfrm>
        <a:graphic>
          <a:graphicData uri="http://schemas.openxmlformats.org/presentationml/2006/ole">
            <mc:AlternateContent xmlns:mc="http://schemas.openxmlformats.org/markup-compatibility/2006">
              <mc:Choice xmlns:v="urn:schemas-microsoft-com:vml" Requires="v">
                <p:oleObj spid="_x0000_s54280" name="公式" r:id="rId15" imgW="241195" imgH="152334" progId="Equation.3">
                  <p:embed/>
                </p:oleObj>
              </mc:Choice>
              <mc:Fallback>
                <p:oleObj name="公式" r:id="rId15" imgW="241195" imgH="152334" progId="Equation.3">
                  <p:embed/>
                  <p:pic>
                    <p:nvPicPr>
                      <p:cNvPr id="26634"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00" y="1619250"/>
                        <a:ext cx="2413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363" name="Object 24"/>
          <p:cNvGraphicFramePr>
            <a:graphicFrameLocks noChangeAspect="1"/>
          </p:cNvGraphicFramePr>
          <p:nvPr/>
        </p:nvGraphicFramePr>
        <p:xfrm>
          <a:off x="3287713" y="1412875"/>
          <a:ext cx="3454400" cy="552450"/>
        </p:xfrm>
        <a:graphic>
          <a:graphicData uri="http://schemas.openxmlformats.org/presentationml/2006/ole">
            <mc:AlternateContent xmlns:mc="http://schemas.openxmlformats.org/markup-compatibility/2006">
              <mc:Choice xmlns:v="urn:schemas-microsoft-com:vml" Requires="v">
                <p:oleObj spid="_x0000_s54281" name="Equation" r:id="rId16" imgW="1586811" imgH="253890" progId="Equation.DSMT4">
                  <p:embed/>
                </p:oleObj>
              </mc:Choice>
              <mc:Fallback>
                <p:oleObj name="Equation" r:id="rId16" imgW="1586811" imgH="253890" progId="Equation.DSMT4">
                  <p:embed/>
                  <p:pic>
                    <p:nvPicPr>
                      <p:cNvPr id="399363" name="Object 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87713" y="1412875"/>
                        <a:ext cx="345440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3" name="Object 17"/>
          <p:cNvGraphicFramePr>
            <a:graphicFrameLocks noChangeAspect="1"/>
          </p:cNvGraphicFramePr>
          <p:nvPr/>
        </p:nvGraphicFramePr>
        <p:xfrm>
          <a:off x="2782888" y="4437063"/>
          <a:ext cx="3243262" cy="639762"/>
        </p:xfrm>
        <a:graphic>
          <a:graphicData uri="http://schemas.openxmlformats.org/presentationml/2006/ole">
            <mc:AlternateContent xmlns:mc="http://schemas.openxmlformats.org/markup-compatibility/2006">
              <mc:Choice xmlns:v="urn:schemas-microsoft-com:vml" Requires="v">
                <p:oleObj spid="_x0000_s54282" name="Equation" r:id="rId18" imgW="1155700" imgH="254000" progId="Equation.DSMT4">
                  <p:embed/>
                </p:oleObj>
              </mc:Choice>
              <mc:Fallback>
                <p:oleObj name="Equation" r:id="rId18" imgW="1155700" imgH="254000" progId="Equation.DSMT4">
                  <p:embed/>
                  <p:pic>
                    <p:nvPicPr>
                      <p:cNvPr id="91153" name="Object 1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82888" y="4437063"/>
                        <a:ext cx="3243262"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54" name="Object 18"/>
          <p:cNvGraphicFramePr>
            <a:graphicFrameLocks noChangeAspect="1"/>
          </p:cNvGraphicFramePr>
          <p:nvPr/>
        </p:nvGraphicFramePr>
        <p:xfrm>
          <a:off x="6240463" y="4149725"/>
          <a:ext cx="2849562" cy="1054100"/>
        </p:xfrm>
        <a:graphic>
          <a:graphicData uri="http://schemas.openxmlformats.org/presentationml/2006/ole">
            <mc:AlternateContent xmlns:mc="http://schemas.openxmlformats.org/markup-compatibility/2006">
              <mc:Choice xmlns:v="urn:schemas-microsoft-com:vml" Requires="v">
                <p:oleObj spid="_x0000_s54283" name="Equation" r:id="rId20" imgW="1016000" imgH="419100" progId="Equation.DSMT4">
                  <p:embed/>
                </p:oleObj>
              </mc:Choice>
              <mc:Fallback>
                <p:oleObj name="Equation" r:id="rId20" imgW="1016000" imgH="419100" progId="Equation.DSMT4">
                  <p:embed/>
                  <p:pic>
                    <p:nvPicPr>
                      <p:cNvPr id="91154" name="Object 1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240463" y="4149725"/>
                        <a:ext cx="2849562"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771" name="Object 12"/>
          <p:cNvGraphicFramePr>
            <a:graphicFrameLocks noChangeAspect="1"/>
          </p:cNvGraphicFramePr>
          <p:nvPr/>
        </p:nvGraphicFramePr>
        <p:xfrm>
          <a:off x="2927350" y="5373688"/>
          <a:ext cx="1855788" cy="501650"/>
        </p:xfrm>
        <a:graphic>
          <a:graphicData uri="http://schemas.openxmlformats.org/presentationml/2006/ole">
            <mc:AlternateContent xmlns:mc="http://schemas.openxmlformats.org/markup-compatibility/2006">
              <mc:Choice xmlns:v="urn:schemas-microsoft-com:vml" Requires="v">
                <p:oleObj spid="_x0000_s54284" name="Equation" r:id="rId22" imgW="799753" imgH="215806" progId="Equation.DSMT4">
                  <p:embed/>
                </p:oleObj>
              </mc:Choice>
              <mc:Fallback>
                <p:oleObj name="Equation" r:id="rId22" imgW="799753" imgH="215806" progId="Equation.DSMT4">
                  <p:embed/>
                  <p:pic>
                    <p:nvPicPr>
                      <p:cNvPr id="416771" name="Object 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927350" y="5373688"/>
                        <a:ext cx="1855788"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6772" name="Object 4"/>
          <p:cNvGraphicFramePr>
            <a:graphicFrameLocks noChangeAspect="1"/>
          </p:cNvGraphicFramePr>
          <p:nvPr/>
        </p:nvGraphicFramePr>
        <p:xfrm>
          <a:off x="4872039" y="5229226"/>
          <a:ext cx="5113337" cy="1223963"/>
        </p:xfrm>
        <a:graphic>
          <a:graphicData uri="http://schemas.openxmlformats.org/presentationml/2006/ole">
            <mc:AlternateContent xmlns:mc="http://schemas.openxmlformats.org/markup-compatibility/2006">
              <mc:Choice xmlns:v="urn:schemas-microsoft-com:vml" Requires="v">
                <p:oleObj spid="_x0000_s54285" name="Equation" r:id="rId24" imgW="2044700" imgH="508000" progId="Equation.DSMT4">
                  <p:embed/>
                </p:oleObj>
              </mc:Choice>
              <mc:Fallback>
                <p:oleObj name="Equation" r:id="rId24" imgW="2044700" imgH="508000" progId="Equation.DSMT4">
                  <p:embed/>
                  <p:pic>
                    <p:nvPicPr>
                      <p:cNvPr id="416772" name="Object 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872039" y="5229226"/>
                        <a:ext cx="5113337"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74905188"/>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ipe(left)">
                                      <p:cBhvr>
                                        <p:cTn id="7" dur="500"/>
                                        <p:tgtEl>
                                          <p:spTgt spid="26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399363"/>
                                        </p:tgtEl>
                                        <p:attrNameLst>
                                          <p:attrName>style.visibility</p:attrName>
                                        </p:attrNameLst>
                                      </p:cBhvr>
                                      <p:to>
                                        <p:strVal val="visible"/>
                                      </p:to>
                                    </p:set>
                                    <p:animEffect transition="in" filter="slide(fromLeft)">
                                      <p:cBhvr>
                                        <p:cTn id="12" dur="500"/>
                                        <p:tgtEl>
                                          <p:spTgt spid="3993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634"/>
                                        </p:tgtEl>
                                        <p:attrNameLst>
                                          <p:attrName>style.visibility</p:attrName>
                                        </p:attrNameLst>
                                      </p:cBhvr>
                                      <p:to>
                                        <p:strVal val="visible"/>
                                      </p:to>
                                    </p:set>
                                    <p:animEffect transition="in" filter="wipe(left)">
                                      <p:cBhvr>
                                        <p:cTn id="17" dur="500"/>
                                        <p:tgtEl>
                                          <p:spTgt spid="266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6629"/>
                                        </p:tgtEl>
                                        <p:attrNameLst>
                                          <p:attrName>style.visibility</p:attrName>
                                        </p:attrNameLst>
                                      </p:cBhvr>
                                      <p:to>
                                        <p:strVal val="visible"/>
                                      </p:to>
                                    </p:set>
                                    <p:animEffect transition="in" filter="wipe(left)">
                                      <p:cBhvr>
                                        <p:cTn id="22" dur="500"/>
                                        <p:tgtEl>
                                          <p:spTgt spid="266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6632"/>
                                        </p:tgtEl>
                                        <p:attrNameLst>
                                          <p:attrName>style.visibility</p:attrName>
                                        </p:attrNameLst>
                                      </p:cBhvr>
                                      <p:to>
                                        <p:strVal val="visible"/>
                                      </p:to>
                                    </p:set>
                                    <p:animEffect transition="in" filter="wipe(left)">
                                      <p:cBhvr>
                                        <p:cTn id="27" dur="500"/>
                                        <p:tgtEl>
                                          <p:spTgt spid="266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6630"/>
                                        </p:tgtEl>
                                        <p:attrNameLst>
                                          <p:attrName>style.visibility</p:attrName>
                                        </p:attrNameLst>
                                      </p:cBhvr>
                                      <p:to>
                                        <p:strVal val="visible"/>
                                      </p:to>
                                    </p:set>
                                    <p:animEffect transition="in" filter="wipe(left)">
                                      <p:cBhvr>
                                        <p:cTn id="32" dur="500"/>
                                        <p:tgtEl>
                                          <p:spTgt spid="266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6631"/>
                                        </p:tgtEl>
                                        <p:attrNameLst>
                                          <p:attrName>style.visibility</p:attrName>
                                        </p:attrNameLst>
                                      </p:cBhvr>
                                      <p:to>
                                        <p:strVal val="visible"/>
                                      </p:to>
                                    </p:set>
                                    <p:animEffect transition="in" filter="wipe(left)">
                                      <p:cBhvr>
                                        <p:cTn id="37" dur="500"/>
                                        <p:tgtEl>
                                          <p:spTgt spid="2663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1153"/>
                                        </p:tgtEl>
                                        <p:attrNameLst>
                                          <p:attrName>style.visibility</p:attrName>
                                        </p:attrNameLst>
                                      </p:cBhvr>
                                      <p:to>
                                        <p:strVal val="visible"/>
                                      </p:to>
                                    </p:set>
                                    <p:animEffect transition="in" filter="wipe(left)">
                                      <p:cBhvr>
                                        <p:cTn id="42" dur="500"/>
                                        <p:tgtEl>
                                          <p:spTgt spid="9115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1154"/>
                                        </p:tgtEl>
                                        <p:attrNameLst>
                                          <p:attrName>style.visibility</p:attrName>
                                        </p:attrNameLst>
                                      </p:cBhvr>
                                      <p:to>
                                        <p:strVal val="visible"/>
                                      </p:to>
                                    </p:set>
                                    <p:animEffect transition="in" filter="wipe(left)">
                                      <p:cBhvr>
                                        <p:cTn id="47" dur="500"/>
                                        <p:tgtEl>
                                          <p:spTgt spid="9115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nodeType="clickEffect">
                                  <p:stCondLst>
                                    <p:cond delay="0"/>
                                  </p:stCondLst>
                                  <p:childTnLst>
                                    <p:set>
                                      <p:cBhvr>
                                        <p:cTn id="51" dur="1" fill="hold">
                                          <p:stCondLst>
                                            <p:cond delay="0"/>
                                          </p:stCondLst>
                                        </p:cTn>
                                        <p:tgtEl>
                                          <p:spTgt spid="416771"/>
                                        </p:tgtEl>
                                        <p:attrNameLst>
                                          <p:attrName>style.visibility</p:attrName>
                                        </p:attrNameLst>
                                      </p:cBhvr>
                                      <p:to>
                                        <p:strVal val="visible"/>
                                      </p:to>
                                    </p:set>
                                    <p:anim calcmode="lin" valueType="num">
                                      <p:cBhvr additive="base">
                                        <p:cTn id="52" dur="500" fill="hold"/>
                                        <p:tgtEl>
                                          <p:spTgt spid="416771"/>
                                        </p:tgtEl>
                                        <p:attrNameLst>
                                          <p:attrName>ppt_x</p:attrName>
                                        </p:attrNameLst>
                                      </p:cBhvr>
                                      <p:tavLst>
                                        <p:tav tm="0">
                                          <p:val>
                                            <p:strVal val="0-#ppt_w/2"/>
                                          </p:val>
                                        </p:tav>
                                        <p:tav tm="100000">
                                          <p:val>
                                            <p:strVal val="#ppt_x"/>
                                          </p:val>
                                        </p:tav>
                                      </p:tavLst>
                                    </p:anim>
                                    <p:anim calcmode="lin" valueType="num">
                                      <p:cBhvr additive="base">
                                        <p:cTn id="53" dur="500" fill="hold"/>
                                        <p:tgtEl>
                                          <p:spTgt spid="416771"/>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416772"/>
                                        </p:tgtEl>
                                        <p:attrNameLst>
                                          <p:attrName>style.visibility</p:attrName>
                                        </p:attrNameLst>
                                      </p:cBhvr>
                                      <p:to>
                                        <p:strVal val="visible"/>
                                      </p:to>
                                    </p:set>
                                    <p:animEffect transition="in" filter="wipe(left)">
                                      <p:cBhvr>
                                        <p:cTn id="58" dur="500"/>
                                        <p:tgtEl>
                                          <p:spTgt spid="416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80" name="Object 2"/>
          <p:cNvGraphicFramePr>
            <a:graphicFrameLocks noChangeAspect="1"/>
          </p:cNvGraphicFramePr>
          <p:nvPr/>
        </p:nvGraphicFramePr>
        <p:xfrm>
          <a:off x="2424114" y="2205039"/>
          <a:ext cx="2663825" cy="503237"/>
        </p:xfrm>
        <a:graphic>
          <a:graphicData uri="http://schemas.openxmlformats.org/presentationml/2006/ole">
            <mc:AlternateContent xmlns:mc="http://schemas.openxmlformats.org/markup-compatibility/2006">
              <mc:Choice xmlns:v="urn:schemas-microsoft-com:vml" Requires="v">
                <p:oleObj spid="_x0000_s55298" name="Equation" r:id="rId3" imgW="1028254" imgH="203112" progId="Equation.DSMT4">
                  <p:embed/>
                </p:oleObj>
              </mc:Choice>
              <mc:Fallback>
                <p:oleObj name="Equation" r:id="rId3" imgW="1028254" imgH="203112" progId="Equation.DSMT4">
                  <p:embed/>
                  <p:pic>
                    <p:nvPicPr>
                      <p:cNvPr id="2458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4" y="2205039"/>
                        <a:ext cx="26638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2" name="Object 3"/>
          <p:cNvGraphicFramePr>
            <a:graphicFrameLocks noChangeAspect="1"/>
          </p:cNvGraphicFramePr>
          <p:nvPr/>
        </p:nvGraphicFramePr>
        <p:xfrm>
          <a:off x="2640013" y="1412876"/>
          <a:ext cx="6216650" cy="576263"/>
        </p:xfrm>
        <a:graphic>
          <a:graphicData uri="http://schemas.openxmlformats.org/presentationml/2006/ole">
            <mc:AlternateContent xmlns:mc="http://schemas.openxmlformats.org/markup-compatibility/2006">
              <mc:Choice xmlns:v="urn:schemas-microsoft-com:vml" Requires="v">
                <p:oleObj spid="_x0000_s55299" name="Equation" r:id="rId5" imgW="2768600" imgH="228600" progId="Equation.DSMT4">
                  <p:embed/>
                </p:oleObj>
              </mc:Choice>
              <mc:Fallback>
                <p:oleObj name="Equation" r:id="rId5" imgW="2768600" imgH="228600" progId="Equation.DSMT4">
                  <p:embed/>
                  <p:pic>
                    <p:nvPicPr>
                      <p:cNvPr id="24582"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0013" y="1412876"/>
                        <a:ext cx="621665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8" name="Object 4"/>
          <p:cNvGraphicFramePr>
            <a:graphicFrameLocks noChangeAspect="1"/>
          </p:cNvGraphicFramePr>
          <p:nvPr/>
        </p:nvGraphicFramePr>
        <p:xfrm>
          <a:off x="2711450" y="549276"/>
          <a:ext cx="5741988" cy="593725"/>
        </p:xfrm>
        <a:graphic>
          <a:graphicData uri="http://schemas.openxmlformats.org/presentationml/2006/ole">
            <mc:AlternateContent xmlns:mc="http://schemas.openxmlformats.org/markup-compatibility/2006">
              <mc:Choice xmlns:v="urn:schemas-microsoft-com:vml" Requires="v">
                <p:oleObj spid="_x0000_s55300" name="Equation" r:id="rId7" imgW="2047743" imgH="200126" progId="Equation.DSMT4">
                  <p:embed/>
                </p:oleObj>
              </mc:Choice>
              <mc:Fallback>
                <p:oleObj name="Equation" r:id="rId7" imgW="2047743" imgH="200126" progId="Equation.DSMT4">
                  <p:embed/>
                  <p:pic>
                    <p:nvPicPr>
                      <p:cNvPr id="1638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11450" y="549276"/>
                        <a:ext cx="5741988"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771" name="Object 5"/>
          <p:cNvGraphicFramePr>
            <a:graphicFrameLocks noChangeAspect="1"/>
          </p:cNvGraphicFramePr>
          <p:nvPr/>
        </p:nvGraphicFramePr>
        <p:xfrm>
          <a:off x="2424113" y="2924175"/>
          <a:ext cx="2209800" cy="501650"/>
        </p:xfrm>
        <a:graphic>
          <a:graphicData uri="http://schemas.openxmlformats.org/presentationml/2006/ole">
            <mc:AlternateContent xmlns:mc="http://schemas.openxmlformats.org/markup-compatibility/2006">
              <mc:Choice xmlns:v="urn:schemas-microsoft-com:vml" Requires="v">
                <p:oleObj spid="_x0000_s55301" name="Equation" r:id="rId9" imgW="952087" imgH="215806" progId="Equation.DSMT4">
                  <p:embed/>
                </p:oleObj>
              </mc:Choice>
              <mc:Fallback>
                <p:oleObj name="Equation" r:id="rId9" imgW="952087" imgH="215806" progId="Equation.DSMT4">
                  <p:embed/>
                  <p:pic>
                    <p:nvPicPr>
                      <p:cNvPr id="416771"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4113" y="2924175"/>
                        <a:ext cx="220980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6772" name="Object 6"/>
          <p:cNvGraphicFramePr>
            <a:graphicFrameLocks noChangeAspect="1"/>
          </p:cNvGraphicFramePr>
          <p:nvPr/>
        </p:nvGraphicFramePr>
        <p:xfrm>
          <a:off x="4295775" y="3068638"/>
          <a:ext cx="5113338" cy="1223962"/>
        </p:xfrm>
        <a:graphic>
          <a:graphicData uri="http://schemas.openxmlformats.org/presentationml/2006/ole">
            <mc:AlternateContent xmlns:mc="http://schemas.openxmlformats.org/markup-compatibility/2006">
              <mc:Choice xmlns:v="urn:schemas-microsoft-com:vml" Requires="v">
                <p:oleObj spid="_x0000_s55302" name="Equation" r:id="rId11" imgW="2044700" imgH="508000" progId="Equation.DSMT4">
                  <p:embed/>
                </p:oleObj>
              </mc:Choice>
              <mc:Fallback>
                <p:oleObj name="Equation" r:id="rId11" imgW="2044700" imgH="508000" progId="Equation.DSMT4">
                  <p:embed/>
                  <p:pic>
                    <p:nvPicPr>
                      <p:cNvPr id="416772"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95775" y="3068638"/>
                        <a:ext cx="5113338"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18"/>
          <p:cNvSpPr>
            <a:spLocks noChangeArrowheads="1"/>
          </p:cNvSpPr>
          <p:nvPr/>
        </p:nvSpPr>
        <p:spPr bwMode="auto">
          <a:xfrm>
            <a:off x="2343151" y="4292600"/>
            <a:ext cx="11604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r>
              <a:rPr kumimoji="1" lang="zh-CN" altLang="en-US">
                <a:solidFill>
                  <a:srgbClr val="4E3B30"/>
                </a:solidFill>
                <a:ea typeface="黑体" panose="02010609060101010101" pitchFamily="49" charset="-122"/>
              </a:rPr>
              <a:t>证明</a:t>
            </a:r>
          </a:p>
        </p:txBody>
      </p:sp>
      <p:graphicFrame>
        <p:nvGraphicFramePr>
          <p:cNvPr id="90121" name="Object 7"/>
          <p:cNvGraphicFramePr>
            <a:graphicFrameLocks noChangeAspect="1"/>
          </p:cNvGraphicFramePr>
          <p:nvPr/>
        </p:nvGraphicFramePr>
        <p:xfrm>
          <a:off x="2351089" y="4941889"/>
          <a:ext cx="6048375" cy="503237"/>
        </p:xfrm>
        <a:graphic>
          <a:graphicData uri="http://schemas.openxmlformats.org/presentationml/2006/ole">
            <mc:AlternateContent xmlns:mc="http://schemas.openxmlformats.org/markup-compatibility/2006">
              <mc:Choice xmlns:v="urn:schemas-microsoft-com:vml" Requires="v">
                <p:oleObj spid="_x0000_s55303" name="Equation" r:id="rId13" imgW="2692400" imgH="228600" progId="Equation.DSMT4">
                  <p:embed/>
                </p:oleObj>
              </mc:Choice>
              <mc:Fallback>
                <p:oleObj name="Equation" r:id="rId13" imgW="2692400" imgH="228600" progId="Equation.DSMT4">
                  <p:embed/>
                  <p:pic>
                    <p:nvPicPr>
                      <p:cNvPr id="90121"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51089" y="4941889"/>
                        <a:ext cx="6048375"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22" name="Object 8"/>
          <p:cNvGraphicFramePr>
            <a:graphicFrameLocks noChangeAspect="1"/>
          </p:cNvGraphicFramePr>
          <p:nvPr/>
        </p:nvGraphicFramePr>
        <p:xfrm>
          <a:off x="2217738" y="5622925"/>
          <a:ext cx="1447800" cy="508000"/>
        </p:xfrm>
        <a:graphic>
          <a:graphicData uri="http://schemas.openxmlformats.org/presentationml/2006/ole">
            <mc:AlternateContent xmlns:mc="http://schemas.openxmlformats.org/markup-compatibility/2006">
              <mc:Choice xmlns:v="urn:schemas-microsoft-com:vml" Requires="v">
                <p:oleObj spid="_x0000_s55304" name="Equation" r:id="rId15" imgW="1447800" imgH="508000" progId="Equation.DSMT4">
                  <p:embed/>
                </p:oleObj>
              </mc:Choice>
              <mc:Fallback>
                <p:oleObj name="Equation" r:id="rId15" imgW="1447800" imgH="508000" progId="Equation.DSMT4">
                  <p:embed/>
                  <p:pic>
                    <p:nvPicPr>
                      <p:cNvPr id="90122"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17738" y="5622925"/>
                        <a:ext cx="14478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23" name="Object 9"/>
          <p:cNvGraphicFramePr>
            <a:graphicFrameLocks noChangeAspect="1"/>
          </p:cNvGraphicFramePr>
          <p:nvPr/>
        </p:nvGraphicFramePr>
        <p:xfrm>
          <a:off x="3603625" y="5635625"/>
          <a:ext cx="927100" cy="469900"/>
        </p:xfrm>
        <a:graphic>
          <a:graphicData uri="http://schemas.openxmlformats.org/presentationml/2006/ole">
            <mc:AlternateContent xmlns:mc="http://schemas.openxmlformats.org/markup-compatibility/2006">
              <mc:Choice xmlns:v="urn:schemas-microsoft-com:vml" Requires="v">
                <p:oleObj spid="_x0000_s55305" name="Equation" r:id="rId17" imgW="927100" imgH="469900" progId="Equation.DSMT4">
                  <p:embed/>
                </p:oleObj>
              </mc:Choice>
              <mc:Fallback>
                <p:oleObj name="Equation" r:id="rId17" imgW="927100" imgH="469900" progId="Equation.DSMT4">
                  <p:embed/>
                  <p:pic>
                    <p:nvPicPr>
                      <p:cNvPr id="90123"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03625" y="5635625"/>
                        <a:ext cx="9271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24" name="Object 10"/>
          <p:cNvGraphicFramePr>
            <a:graphicFrameLocks noChangeAspect="1"/>
          </p:cNvGraphicFramePr>
          <p:nvPr/>
        </p:nvGraphicFramePr>
        <p:xfrm>
          <a:off x="4373563" y="5635625"/>
          <a:ext cx="3721100" cy="495300"/>
        </p:xfrm>
        <a:graphic>
          <a:graphicData uri="http://schemas.openxmlformats.org/presentationml/2006/ole">
            <mc:AlternateContent xmlns:mc="http://schemas.openxmlformats.org/markup-compatibility/2006">
              <mc:Choice xmlns:v="urn:schemas-microsoft-com:vml" Requires="v">
                <p:oleObj spid="_x0000_s55306" name="Equation" r:id="rId19" imgW="3721100" imgH="495300" progId="Equation.DSMT4">
                  <p:embed/>
                </p:oleObj>
              </mc:Choice>
              <mc:Fallback>
                <p:oleObj name="Equation" r:id="rId19" imgW="3721100" imgH="495300" progId="Equation.DSMT4">
                  <p:embed/>
                  <p:pic>
                    <p:nvPicPr>
                      <p:cNvPr id="90124"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73563" y="5635625"/>
                        <a:ext cx="37211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5659340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582"/>
                                        </p:tgtEl>
                                        <p:attrNameLst>
                                          <p:attrName>style.visibility</p:attrName>
                                        </p:attrNameLst>
                                      </p:cBhvr>
                                      <p:to>
                                        <p:strVal val="visible"/>
                                      </p:to>
                                    </p:set>
                                    <p:animEffect transition="in" filter="wipe(left)">
                                      <p:cBhvr>
                                        <p:cTn id="7" dur="500"/>
                                        <p:tgtEl>
                                          <p:spTgt spid="245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580"/>
                                        </p:tgtEl>
                                        <p:attrNameLst>
                                          <p:attrName>style.visibility</p:attrName>
                                        </p:attrNameLst>
                                      </p:cBhvr>
                                      <p:to>
                                        <p:strVal val="visible"/>
                                      </p:to>
                                    </p:set>
                                    <p:animEffect transition="in" filter="wipe(left)">
                                      <p:cBhvr>
                                        <p:cTn id="12" dur="500"/>
                                        <p:tgtEl>
                                          <p:spTgt spid="245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416771"/>
                                        </p:tgtEl>
                                        <p:attrNameLst>
                                          <p:attrName>style.visibility</p:attrName>
                                        </p:attrNameLst>
                                      </p:cBhvr>
                                      <p:to>
                                        <p:strVal val="visible"/>
                                      </p:to>
                                    </p:set>
                                    <p:anim calcmode="lin" valueType="num">
                                      <p:cBhvr additive="base">
                                        <p:cTn id="17" dur="500" fill="hold"/>
                                        <p:tgtEl>
                                          <p:spTgt spid="416771"/>
                                        </p:tgtEl>
                                        <p:attrNameLst>
                                          <p:attrName>ppt_x</p:attrName>
                                        </p:attrNameLst>
                                      </p:cBhvr>
                                      <p:tavLst>
                                        <p:tav tm="0">
                                          <p:val>
                                            <p:strVal val="0-#ppt_w/2"/>
                                          </p:val>
                                        </p:tav>
                                        <p:tav tm="100000">
                                          <p:val>
                                            <p:strVal val="#ppt_x"/>
                                          </p:val>
                                        </p:tav>
                                      </p:tavLst>
                                    </p:anim>
                                    <p:anim calcmode="lin" valueType="num">
                                      <p:cBhvr additive="base">
                                        <p:cTn id="18" dur="500" fill="hold"/>
                                        <p:tgtEl>
                                          <p:spTgt spid="416771"/>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16772"/>
                                        </p:tgtEl>
                                        <p:attrNameLst>
                                          <p:attrName>style.visibility</p:attrName>
                                        </p:attrNameLst>
                                      </p:cBhvr>
                                      <p:to>
                                        <p:strVal val="visible"/>
                                      </p:to>
                                    </p:set>
                                    <p:animEffect transition="in" filter="wipe(left)">
                                      <p:cBhvr>
                                        <p:cTn id="23" dur="500"/>
                                        <p:tgtEl>
                                          <p:spTgt spid="41677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90121"/>
                                        </p:tgtEl>
                                        <p:attrNameLst>
                                          <p:attrName>style.visibility</p:attrName>
                                        </p:attrNameLst>
                                      </p:cBhvr>
                                      <p:to>
                                        <p:strVal val="visible"/>
                                      </p:to>
                                    </p:set>
                                    <p:animEffect transition="in" filter="wipe(left)">
                                      <p:cBhvr>
                                        <p:cTn id="33" dur="500"/>
                                        <p:tgtEl>
                                          <p:spTgt spid="9012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90122"/>
                                        </p:tgtEl>
                                        <p:attrNameLst>
                                          <p:attrName>style.visibility</p:attrName>
                                        </p:attrNameLst>
                                      </p:cBhvr>
                                      <p:to>
                                        <p:strVal val="visible"/>
                                      </p:to>
                                    </p:set>
                                    <p:animEffect transition="in" filter="wipe(left)">
                                      <p:cBhvr>
                                        <p:cTn id="38" dur="500"/>
                                        <p:tgtEl>
                                          <p:spTgt spid="9012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90123"/>
                                        </p:tgtEl>
                                        <p:attrNameLst>
                                          <p:attrName>style.visibility</p:attrName>
                                        </p:attrNameLst>
                                      </p:cBhvr>
                                      <p:to>
                                        <p:strVal val="visible"/>
                                      </p:to>
                                    </p:set>
                                    <p:animEffect transition="in" filter="wipe(left)">
                                      <p:cBhvr>
                                        <p:cTn id="43" dur="500"/>
                                        <p:tgtEl>
                                          <p:spTgt spid="9012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90124"/>
                                        </p:tgtEl>
                                        <p:attrNameLst>
                                          <p:attrName>style.visibility</p:attrName>
                                        </p:attrNameLst>
                                      </p:cBhvr>
                                      <p:to>
                                        <p:strVal val="visible"/>
                                      </p:to>
                                    </p:set>
                                    <p:animEffect transition="in" filter="wipe(left)">
                                      <p:cBhvr>
                                        <p:cTn id="48" dur="500"/>
                                        <p:tgtEl>
                                          <p:spTgt spid="90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p:cNvGraphicFramePr>
            <a:graphicFrameLocks noChangeAspect="1"/>
          </p:cNvGraphicFramePr>
          <p:nvPr/>
        </p:nvGraphicFramePr>
        <p:xfrm>
          <a:off x="7032625" y="836614"/>
          <a:ext cx="3208338" cy="523875"/>
        </p:xfrm>
        <a:graphic>
          <a:graphicData uri="http://schemas.openxmlformats.org/presentationml/2006/ole">
            <mc:AlternateContent xmlns:mc="http://schemas.openxmlformats.org/markup-compatibility/2006">
              <mc:Choice xmlns:v="urn:schemas-microsoft-com:vml" Requires="v">
                <p:oleObj spid="_x0000_s56322" name="Equation" r:id="rId3" imgW="3152934" imgH="466581" progId="Equation.DSMT4">
                  <p:embed/>
                </p:oleObj>
              </mc:Choice>
              <mc:Fallback>
                <p:oleObj name="Equation" r:id="rId3" imgW="3152934" imgH="466581" progId="Equation.DSMT4">
                  <p:embed/>
                  <p:pic>
                    <p:nvPicPr>
                      <p:cNvPr id="266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2625" y="836614"/>
                        <a:ext cx="32083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1" name="Object 3"/>
          <p:cNvGraphicFramePr>
            <a:graphicFrameLocks noChangeAspect="1"/>
          </p:cNvGraphicFramePr>
          <p:nvPr/>
        </p:nvGraphicFramePr>
        <p:xfrm>
          <a:off x="2266950" y="825500"/>
          <a:ext cx="4876800" cy="495300"/>
        </p:xfrm>
        <a:graphic>
          <a:graphicData uri="http://schemas.openxmlformats.org/presentationml/2006/ole">
            <mc:AlternateContent xmlns:mc="http://schemas.openxmlformats.org/markup-compatibility/2006">
              <mc:Choice xmlns:v="urn:schemas-microsoft-com:vml" Requires="v">
                <p:oleObj spid="_x0000_s56323" name="Equation" r:id="rId5" imgW="4876800" imgH="495300" progId="Equation.DSMT4">
                  <p:embed/>
                </p:oleObj>
              </mc:Choice>
              <mc:Fallback>
                <p:oleObj name="Equation" r:id="rId5" imgW="4876800" imgH="495300" progId="Equation.DSMT4">
                  <p:embed/>
                  <p:pic>
                    <p:nvPicPr>
                      <p:cNvPr id="1741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6950" y="825500"/>
                        <a:ext cx="4876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9" name="Object 4"/>
          <p:cNvGraphicFramePr>
            <a:graphicFrameLocks noChangeAspect="1"/>
          </p:cNvGraphicFramePr>
          <p:nvPr/>
        </p:nvGraphicFramePr>
        <p:xfrm>
          <a:off x="6667501" y="1357314"/>
          <a:ext cx="1992313" cy="706437"/>
        </p:xfrm>
        <a:graphic>
          <a:graphicData uri="http://schemas.openxmlformats.org/presentationml/2006/ole">
            <mc:AlternateContent xmlns:mc="http://schemas.openxmlformats.org/markup-compatibility/2006">
              <mc:Choice xmlns:v="urn:schemas-microsoft-com:vml" Requires="v">
                <p:oleObj spid="_x0000_s56324" name="Equation" r:id="rId7" imgW="787058" imgH="304668" progId="Equation.DSMT4">
                  <p:embed/>
                </p:oleObj>
              </mc:Choice>
              <mc:Fallback>
                <p:oleObj name="Equation" r:id="rId7" imgW="787058" imgH="304668" progId="Equation.DSMT4">
                  <p:embed/>
                  <p:pic>
                    <p:nvPicPr>
                      <p:cNvPr id="26629"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67501" y="1357314"/>
                        <a:ext cx="1992313"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0" name="Object 5"/>
          <p:cNvGraphicFramePr>
            <a:graphicFrameLocks noChangeAspect="1"/>
          </p:cNvGraphicFramePr>
          <p:nvPr/>
        </p:nvGraphicFramePr>
        <p:xfrm>
          <a:off x="3719513" y="2133601"/>
          <a:ext cx="3313112" cy="1008063"/>
        </p:xfrm>
        <a:graphic>
          <a:graphicData uri="http://schemas.openxmlformats.org/presentationml/2006/ole">
            <mc:AlternateContent xmlns:mc="http://schemas.openxmlformats.org/markup-compatibility/2006">
              <mc:Choice xmlns:v="urn:schemas-microsoft-com:vml" Requires="v">
                <p:oleObj spid="_x0000_s56325" name="Equation" r:id="rId9" imgW="1473200" imgH="508000" progId="Equation.DSMT4">
                  <p:embed/>
                </p:oleObj>
              </mc:Choice>
              <mc:Fallback>
                <p:oleObj name="Equation" r:id="rId9" imgW="1473200" imgH="508000" progId="Equation.DSMT4">
                  <p:embed/>
                  <p:pic>
                    <p:nvPicPr>
                      <p:cNvPr id="2663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19513" y="2133601"/>
                        <a:ext cx="3313112"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2" name="Object 7"/>
          <p:cNvGraphicFramePr>
            <a:graphicFrameLocks noChangeAspect="1"/>
          </p:cNvGraphicFramePr>
          <p:nvPr/>
        </p:nvGraphicFramePr>
        <p:xfrm>
          <a:off x="3200400" y="2520950"/>
          <a:ext cx="241300" cy="152400"/>
        </p:xfrm>
        <a:graphic>
          <a:graphicData uri="http://schemas.openxmlformats.org/presentationml/2006/ole">
            <mc:AlternateContent xmlns:mc="http://schemas.openxmlformats.org/markup-compatibility/2006">
              <mc:Choice xmlns:v="urn:schemas-microsoft-com:vml" Requires="v">
                <p:oleObj spid="_x0000_s56326" name="公式" r:id="rId11" imgW="241195" imgH="152334" progId="Equation.3">
                  <p:embed/>
                </p:oleObj>
              </mc:Choice>
              <mc:Fallback>
                <p:oleObj name="公式" r:id="rId11" imgW="241195" imgH="152334" progId="Equation.3">
                  <p:embed/>
                  <p:pic>
                    <p:nvPicPr>
                      <p:cNvPr id="26632"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0400" y="2520950"/>
                        <a:ext cx="2413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4" name="Object 8"/>
          <p:cNvGraphicFramePr>
            <a:graphicFrameLocks noChangeAspect="1"/>
          </p:cNvGraphicFramePr>
          <p:nvPr/>
        </p:nvGraphicFramePr>
        <p:xfrm>
          <a:off x="6381750" y="1643063"/>
          <a:ext cx="241300" cy="152400"/>
        </p:xfrm>
        <a:graphic>
          <a:graphicData uri="http://schemas.openxmlformats.org/presentationml/2006/ole">
            <mc:AlternateContent xmlns:mc="http://schemas.openxmlformats.org/markup-compatibility/2006">
              <mc:Choice xmlns:v="urn:schemas-microsoft-com:vml" Requires="v">
                <p:oleObj spid="_x0000_s56327" name="公式" r:id="rId13" imgW="241195" imgH="152334" progId="Equation.3">
                  <p:embed/>
                </p:oleObj>
              </mc:Choice>
              <mc:Fallback>
                <p:oleObj name="公式" r:id="rId13" imgW="241195" imgH="152334" progId="Equation.3">
                  <p:embed/>
                  <p:pic>
                    <p:nvPicPr>
                      <p:cNvPr id="26634"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81750" y="1643063"/>
                        <a:ext cx="2413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23" name="Object 15"/>
          <p:cNvGraphicFramePr>
            <a:graphicFrameLocks noChangeAspect="1"/>
          </p:cNvGraphicFramePr>
          <p:nvPr/>
        </p:nvGraphicFramePr>
        <p:xfrm>
          <a:off x="3251200" y="3530600"/>
          <a:ext cx="241300" cy="279400"/>
        </p:xfrm>
        <a:graphic>
          <a:graphicData uri="http://schemas.openxmlformats.org/presentationml/2006/ole">
            <mc:AlternateContent xmlns:mc="http://schemas.openxmlformats.org/markup-compatibility/2006">
              <mc:Choice xmlns:v="urn:schemas-microsoft-com:vml" Requires="v">
                <p:oleObj spid="_x0000_s56328" name="公式" r:id="rId14" imgW="241195" imgH="279279" progId="Equation.3">
                  <p:embed/>
                </p:oleObj>
              </mc:Choice>
              <mc:Fallback>
                <p:oleObj name="公式" r:id="rId14" imgW="241195" imgH="279279" progId="Equation.3">
                  <p:embed/>
                  <p:pic>
                    <p:nvPicPr>
                      <p:cNvPr id="94223"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51200" y="3530600"/>
                        <a:ext cx="2413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24" name="Object 16"/>
          <p:cNvGraphicFramePr>
            <a:graphicFrameLocks noChangeAspect="1"/>
          </p:cNvGraphicFramePr>
          <p:nvPr/>
        </p:nvGraphicFramePr>
        <p:xfrm>
          <a:off x="3648075" y="3141663"/>
          <a:ext cx="3384550" cy="1008062"/>
        </p:xfrm>
        <a:graphic>
          <a:graphicData uri="http://schemas.openxmlformats.org/presentationml/2006/ole">
            <mc:AlternateContent xmlns:mc="http://schemas.openxmlformats.org/markup-compatibility/2006">
              <mc:Choice xmlns:v="urn:schemas-microsoft-com:vml" Requires="v">
                <p:oleObj spid="_x0000_s56329" name="Equation" r:id="rId16" imgW="1651000" imgH="482600" progId="Equation.DSMT4">
                  <p:embed/>
                </p:oleObj>
              </mc:Choice>
              <mc:Fallback>
                <p:oleObj name="Equation" r:id="rId16" imgW="1651000" imgH="482600" progId="Equation.DSMT4">
                  <p:embed/>
                  <p:pic>
                    <p:nvPicPr>
                      <p:cNvPr id="94224"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48075" y="3141663"/>
                        <a:ext cx="3384550"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Text Box 11"/>
          <p:cNvSpPr txBox="1">
            <a:spLocks noChangeArrowheads="1"/>
          </p:cNvSpPr>
          <p:nvPr/>
        </p:nvSpPr>
        <p:spPr bwMode="auto">
          <a:xfrm>
            <a:off x="2343150" y="4171951"/>
            <a:ext cx="502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50000"/>
              </a:spcBef>
              <a:spcAft>
                <a:spcPct val="0"/>
              </a:spcAft>
            </a:pPr>
            <a:r>
              <a:rPr kumimoji="1" lang="zh-CN" altLang="en-US" sz="2800">
                <a:solidFill>
                  <a:srgbClr val="4E3B30"/>
                </a:solidFill>
                <a:latin typeface="楷体_GB2312" pitchFamily="1" charset="-122"/>
              </a:rPr>
              <a:t>上式不等号成立的原因</a:t>
            </a:r>
            <a:r>
              <a:rPr kumimoji="1" lang="en-US" altLang="zh-CN" sz="2800">
                <a:solidFill>
                  <a:srgbClr val="4E3B30"/>
                </a:solidFill>
                <a:latin typeface="楷体_GB2312" pitchFamily="1" charset="-122"/>
              </a:rPr>
              <a:t>:</a:t>
            </a:r>
          </a:p>
        </p:txBody>
      </p:sp>
      <p:graphicFrame>
        <p:nvGraphicFramePr>
          <p:cNvPr id="94225" name="Object 17"/>
          <p:cNvGraphicFramePr>
            <a:graphicFrameLocks noChangeAspect="1"/>
          </p:cNvGraphicFramePr>
          <p:nvPr/>
        </p:nvGraphicFramePr>
        <p:xfrm>
          <a:off x="2381251" y="5072063"/>
          <a:ext cx="2030413" cy="500062"/>
        </p:xfrm>
        <a:graphic>
          <a:graphicData uri="http://schemas.openxmlformats.org/presentationml/2006/ole">
            <mc:AlternateContent xmlns:mc="http://schemas.openxmlformats.org/markup-compatibility/2006">
              <mc:Choice xmlns:v="urn:schemas-microsoft-com:vml" Requires="v">
                <p:oleObj spid="_x0000_s56330" name="Equation" r:id="rId18" imgW="774364" imgH="228501" progId="Equation.DSMT4">
                  <p:embed/>
                </p:oleObj>
              </mc:Choice>
              <mc:Fallback>
                <p:oleObj name="Equation" r:id="rId18" imgW="774364" imgH="228501" progId="Equation.DSMT4">
                  <p:embed/>
                  <p:pic>
                    <p:nvPicPr>
                      <p:cNvPr id="94225" name="Object 1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81251" y="5072063"/>
                        <a:ext cx="2030413"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26" name="Object 18"/>
          <p:cNvGraphicFramePr>
            <a:graphicFrameLocks noChangeAspect="1"/>
          </p:cNvGraphicFramePr>
          <p:nvPr/>
        </p:nvGraphicFramePr>
        <p:xfrm>
          <a:off x="4572000" y="5156200"/>
          <a:ext cx="711200" cy="381000"/>
        </p:xfrm>
        <a:graphic>
          <a:graphicData uri="http://schemas.openxmlformats.org/presentationml/2006/ole">
            <mc:AlternateContent xmlns:mc="http://schemas.openxmlformats.org/markup-compatibility/2006">
              <mc:Choice xmlns:v="urn:schemas-microsoft-com:vml" Requires="v">
                <p:oleObj spid="_x0000_s56331" name="公式" r:id="rId20" imgW="710891" imgH="380835" progId="Equation.3">
                  <p:embed/>
                </p:oleObj>
              </mc:Choice>
              <mc:Fallback>
                <p:oleObj name="公式" r:id="rId20" imgW="710891" imgH="380835" progId="Equation.3">
                  <p:embed/>
                  <p:pic>
                    <p:nvPicPr>
                      <p:cNvPr id="94226" name="Object 1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72000" y="5156200"/>
                        <a:ext cx="711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27" name="Object 19"/>
          <p:cNvGraphicFramePr>
            <a:graphicFrameLocks noChangeAspect="1"/>
          </p:cNvGraphicFramePr>
          <p:nvPr/>
        </p:nvGraphicFramePr>
        <p:xfrm>
          <a:off x="5303838" y="4724401"/>
          <a:ext cx="1079500" cy="1152525"/>
        </p:xfrm>
        <a:graphic>
          <a:graphicData uri="http://schemas.openxmlformats.org/presentationml/2006/ole">
            <mc:AlternateContent xmlns:mc="http://schemas.openxmlformats.org/markup-compatibility/2006">
              <mc:Choice xmlns:v="urn:schemas-microsoft-com:vml" Requires="v">
                <p:oleObj spid="_x0000_s56332" name="Equation" r:id="rId22" imgW="469696" imgH="444307" progId="Equation.DSMT4">
                  <p:embed/>
                </p:oleObj>
              </mc:Choice>
              <mc:Fallback>
                <p:oleObj name="Equation" r:id="rId22" imgW="469696" imgH="444307" progId="Equation.DSMT4">
                  <p:embed/>
                  <p:pic>
                    <p:nvPicPr>
                      <p:cNvPr id="94227" name="Object 1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303838" y="4724401"/>
                        <a:ext cx="10795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28" name="Object 20"/>
          <p:cNvGraphicFramePr>
            <a:graphicFrameLocks noChangeAspect="1"/>
          </p:cNvGraphicFramePr>
          <p:nvPr/>
        </p:nvGraphicFramePr>
        <p:xfrm>
          <a:off x="6407150" y="5175250"/>
          <a:ext cx="241300" cy="279400"/>
        </p:xfrm>
        <a:graphic>
          <a:graphicData uri="http://schemas.openxmlformats.org/presentationml/2006/ole">
            <mc:AlternateContent xmlns:mc="http://schemas.openxmlformats.org/markup-compatibility/2006">
              <mc:Choice xmlns:v="urn:schemas-microsoft-com:vml" Requires="v">
                <p:oleObj spid="_x0000_s56333" name="公式" r:id="rId24" imgW="241195" imgH="279279" progId="Equation.3">
                  <p:embed/>
                </p:oleObj>
              </mc:Choice>
              <mc:Fallback>
                <p:oleObj name="公式" r:id="rId24" imgW="241195" imgH="279279" progId="Equation.3">
                  <p:embed/>
                  <p:pic>
                    <p:nvPicPr>
                      <p:cNvPr id="94228" name="Object 2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407150" y="5175250"/>
                        <a:ext cx="2413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29" name="Object 21"/>
          <p:cNvGraphicFramePr>
            <a:graphicFrameLocks noChangeAspect="1"/>
          </p:cNvGraphicFramePr>
          <p:nvPr/>
        </p:nvGraphicFramePr>
        <p:xfrm>
          <a:off x="6672263" y="4797425"/>
          <a:ext cx="1223962" cy="1079500"/>
        </p:xfrm>
        <a:graphic>
          <a:graphicData uri="http://schemas.openxmlformats.org/presentationml/2006/ole">
            <mc:AlternateContent xmlns:mc="http://schemas.openxmlformats.org/markup-compatibility/2006">
              <mc:Choice xmlns:v="urn:schemas-microsoft-com:vml" Requires="v">
                <p:oleObj spid="_x0000_s56334" name="Equation" r:id="rId26" imgW="520700" imgH="457200" progId="Equation.DSMT4">
                  <p:embed/>
                </p:oleObj>
              </mc:Choice>
              <mc:Fallback>
                <p:oleObj name="Equation" r:id="rId26" imgW="520700" imgH="457200" progId="Equation.DSMT4">
                  <p:embed/>
                  <p:pic>
                    <p:nvPicPr>
                      <p:cNvPr id="94229" name="Object 2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672263" y="4797425"/>
                        <a:ext cx="1223962"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24"/>
          <p:cNvGraphicFramePr>
            <a:graphicFrameLocks noChangeAspect="1"/>
          </p:cNvGraphicFramePr>
          <p:nvPr/>
        </p:nvGraphicFramePr>
        <p:xfrm>
          <a:off x="3563938" y="1412875"/>
          <a:ext cx="2901950" cy="552450"/>
        </p:xfrm>
        <a:graphic>
          <a:graphicData uri="http://schemas.openxmlformats.org/presentationml/2006/ole">
            <mc:AlternateContent xmlns:mc="http://schemas.openxmlformats.org/markup-compatibility/2006">
              <mc:Choice xmlns:v="urn:schemas-microsoft-com:vml" Requires="v">
                <p:oleObj spid="_x0000_s56335" name="Equation" r:id="rId28" imgW="1333500" imgH="254000" progId="Equation.DSMT4">
                  <p:embed/>
                </p:oleObj>
              </mc:Choice>
              <mc:Fallback>
                <p:oleObj name="Equation" r:id="rId28" imgW="1333500" imgH="254000" progId="Equation.DSMT4">
                  <p:embed/>
                  <p:pic>
                    <p:nvPicPr>
                      <p:cNvPr id="2" name="Object 2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563938" y="1412875"/>
                        <a:ext cx="29019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4817862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ipe(left)">
                                      <p:cBhvr>
                                        <p:cTn id="7" dur="500"/>
                                        <p:tgtEl>
                                          <p:spTgt spid="26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634"/>
                                        </p:tgtEl>
                                        <p:attrNameLst>
                                          <p:attrName>style.visibility</p:attrName>
                                        </p:attrNameLst>
                                      </p:cBhvr>
                                      <p:to>
                                        <p:strVal val="visible"/>
                                      </p:to>
                                    </p:set>
                                    <p:animEffect transition="in" filter="wipe(left)">
                                      <p:cBhvr>
                                        <p:cTn id="17" dur="500"/>
                                        <p:tgtEl>
                                          <p:spTgt spid="266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6629"/>
                                        </p:tgtEl>
                                        <p:attrNameLst>
                                          <p:attrName>style.visibility</p:attrName>
                                        </p:attrNameLst>
                                      </p:cBhvr>
                                      <p:to>
                                        <p:strVal val="visible"/>
                                      </p:to>
                                    </p:set>
                                    <p:animEffect transition="in" filter="wipe(left)">
                                      <p:cBhvr>
                                        <p:cTn id="22" dur="500"/>
                                        <p:tgtEl>
                                          <p:spTgt spid="266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6632"/>
                                        </p:tgtEl>
                                        <p:attrNameLst>
                                          <p:attrName>style.visibility</p:attrName>
                                        </p:attrNameLst>
                                      </p:cBhvr>
                                      <p:to>
                                        <p:strVal val="visible"/>
                                      </p:to>
                                    </p:set>
                                    <p:animEffect transition="in" filter="wipe(left)">
                                      <p:cBhvr>
                                        <p:cTn id="27" dur="500"/>
                                        <p:tgtEl>
                                          <p:spTgt spid="266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6630"/>
                                        </p:tgtEl>
                                        <p:attrNameLst>
                                          <p:attrName>style.visibility</p:attrName>
                                        </p:attrNameLst>
                                      </p:cBhvr>
                                      <p:to>
                                        <p:strVal val="visible"/>
                                      </p:to>
                                    </p:set>
                                    <p:animEffect transition="in" filter="wipe(left)">
                                      <p:cBhvr>
                                        <p:cTn id="32" dur="500"/>
                                        <p:tgtEl>
                                          <p:spTgt spid="266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4223"/>
                                        </p:tgtEl>
                                        <p:attrNameLst>
                                          <p:attrName>style.visibility</p:attrName>
                                        </p:attrNameLst>
                                      </p:cBhvr>
                                      <p:to>
                                        <p:strVal val="visible"/>
                                      </p:to>
                                    </p:set>
                                    <p:animEffect transition="in" filter="wipe(left)">
                                      <p:cBhvr>
                                        <p:cTn id="37" dur="500"/>
                                        <p:tgtEl>
                                          <p:spTgt spid="9422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4224"/>
                                        </p:tgtEl>
                                        <p:attrNameLst>
                                          <p:attrName>style.visibility</p:attrName>
                                        </p:attrNameLst>
                                      </p:cBhvr>
                                      <p:to>
                                        <p:strVal val="visible"/>
                                      </p:to>
                                    </p:set>
                                    <p:animEffect transition="in" filter="wipe(left)">
                                      <p:cBhvr>
                                        <p:cTn id="42" dur="500"/>
                                        <p:tgtEl>
                                          <p:spTgt spid="9422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500"/>
                                        <p:tgtEl>
                                          <p:spTgt spid="1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94225"/>
                                        </p:tgtEl>
                                        <p:attrNameLst>
                                          <p:attrName>style.visibility</p:attrName>
                                        </p:attrNameLst>
                                      </p:cBhvr>
                                      <p:to>
                                        <p:strVal val="visible"/>
                                      </p:to>
                                    </p:set>
                                    <p:animEffect transition="in" filter="wipe(left)">
                                      <p:cBhvr>
                                        <p:cTn id="52" dur="500"/>
                                        <p:tgtEl>
                                          <p:spTgt spid="9422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94226"/>
                                        </p:tgtEl>
                                        <p:attrNameLst>
                                          <p:attrName>style.visibility</p:attrName>
                                        </p:attrNameLst>
                                      </p:cBhvr>
                                      <p:to>
                                        <p:strVal val="visible"/>
                                      </p:to>
                                    </p:set>
                                    <p:animEffect transition="in" filter="wipe(left)">
                                      <p:cBhvr>
                                        <p:cTn id="57" dur="500"/>
                                        <p:tgtEl>
                                          <p:spTgt spid="9422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94227"/>
                                        </p:tgtEl>
                                        <p:attrNameLst>
                                          <p:attrName>style.visibility</p:attrName>
                                        </p:attrNameLst>
                                      </p:cBhvr>
                                      <p:to>
                                        <p:strVal val="visible"/>
                                      </p:to>
                                    </p:set>
                                    <p:animEffect transition="in" filter="wipe(left)">
                                      <p:cBhvr>
                                        <p:cTn id="62" dur="500"/>
                                        <p:tgtEl>
                                          <p:spTgt spid="9422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94228"/>
                                        </p:tgtEl>
                                        <p:attrNameLst>
                                          <p:attrName>style.visibility</p:attrName>
                                        </p:attrNameLst>
                                      </p:cBhvr>
                                      <p:to>
                                        <p:strVal val="visible"/>
                                      </p:to>
                                    </p:set>
                                    <p:animEffect transition="in" filter="wipe(left)">
                                      <p:cBhvr>
                                        <p:cTn id="67" dur="500"/>
                                        <p:tgtEl>
                                          <p:spTgt spid="9422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94229"/>
                                        </p:tgtEl>
                                        <p:attrNameLst>
                                          <p:attrName>style.visibility</p:attrName>
                                        </p:attrNameLst>
                                      </p:cBhvr>
                                      <p:to>
                                        <p:strVal val="visible"/>
                                      </p:to>
                                    </p:set>
                                    <p:animEffect transition="in" filter="wipe(left)">
                                      <p:cBhvr>
                                        <p:cTn id="72" dur="500"/>
                                        <p:tgtEl>
                                          <p:spTgt spid="94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noChangeAspect="1"/>
          </p:cNvGraphicFramePr>
          <p:nvPr/>
        </p:nvGraphicFramePr>
        <p:xfrm>
          <a:off x="6667501" y="642938"/>
          <a:ext cx="2709863" cy="1071562"/>
        </p:xfrm>
        <a:graphic>
          <a:graphicData uri="http://schemas.openxmlformats.org/presentationml/2006/ole">
            <mc:AlternateContent xmlns:mc="http://schemas.openxmlformats.org/markup-compatibility/2006">
              <mc:Choice xmlns:v="urn:schemas-microsoft-com:vml" Requires="v">
                <p:oleObj spid="_x0000_s57346" name="Equation" r:id="rId3" imgW="1244600" imgH="482600" progId="Equation.DSMT4">
                  <p:embed/>
                </p:oleObj>
              </mc:Choice>
              <mc:Fallback>
                <p:oleObj name="Equation" r:id="rId3" imgW="1244600" imgH="482600" progId="Equation.DSMT4">
                  <p:embed/>
                  <p:pic>
                    <p:nvPicPr>
                      <p:cNvPr id="1843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501" y="642938"/>
                        <a:ext cx="2709863" cy="107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1" name="Object 3"/>
          <p:cNvGraphicFramePr>
            <a:graphicFrameLocks noChangeAspect="1"/>
          </p:cNvGraphicFramePr>
          <p:nvPr/>
        </p:nvGraphicFramePr>
        <p:xfrm>
          <a:off x="2159000" y="1911350"/>
          <a:ext cx="6019800" cy="508000"/>
        </p:xfrm>
        <a:graphic>
          <a:graphicData uri="http://schemas.openxmlformats.org/presentationml/2006/ole">
            <mc:AlternateContent xmlns:mc="http://schemas.openxmlformats.org/markup-compatibility/2006">
              <mc:Choice xmlns:v="urn:schemas-microsoft-com:vml" Requires="v">
                <p:oleObj spid="_x0000_s57347" name="Equation" r:id="rId5" imgW="6019800" imgH="508000" progId="Equation.DSMT4">
                  <p:embed/>
                </p:oleObj>
              </mc:Choice>
              <mc:Fallback>
                <p:oleObj name="Equation" r:id="rId5" imgW="6019800" imgH="508000" progId="Equation.DSMT4">
                  <p:embed/>
                  <p:pic>
                    <p:nvPicPr>
                      <p:cNvPr id="2765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9000" y="1911350"/>
                        <a:ext cx="60198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2" name="Object 4"/>
          <p:cNvGraphicFramePr>
            <a:graphicFrameLocks noChangeAspect="1"/>
          </p:cNvGraphicFramePr>
          <p:nvPr/>
        </p:nvGraphicFramePr>
        <p:xfrm>
          <a:off x="3071813" y="2420938"/>
          <a:ext cx="3816350" cy="1008062"/>
        </p:xfrm>
        <a:graphic>
          <a:graphicData uri="http://schemas.openxmlformats.org/presentationml/2006/ole">
            <mc:AlternateContent xmlns:mc="http://schemas.openxmlformats.org/markup-compatibility/2006">
              <mc:Choice xmlns:v="urn:schemas-microsoft-com:vml" Requires="v">
                <p:oleObj spid="_x0000_s57348" name="Equation" r:id="rId7" imgW="1612900" imgH="482600" progId="Equation.DSMT4">
                  <p:embed/>
                </p:oleObj>
              </mc:Choice>
              <mc:Fallback>
                <p:oleObj name="Equation" r:id="rId7" imgW="1612900" imgH="482600" progId="Equation.DSMT4">
                  <p:embed/>
                  <p:pic>
                    <p:nvPicPr>
                      <p:cNvPr id="2765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1813" y="2420938"/>
                        <a:ext cx="3816350"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7" name="Object 5"/>
          <p:cNvGraphicFramePr>
            <a:graphicFrameLocks noChangeAspect="1"/>
          </p:cNvGraphicFramePr>
          <p:nvPr/>
        </p:nvGraphicFramePr>
        <p:xfrm>
          <a:off x="2413000" y="1060450"/>
          <a:ext cx="838200" cy="444500"/>
        </p:xfrm>
        <a:graphic>
          <a:graphicData uri="http://schemas.openxmlformats.org/presentationml/2006/ole">
            <mc:AlternateContent xmlns:mc="http://schemas.openxmlformats.org/markup-compatibility/2006">
              <mc:Choice xmlns:v="urn:schemas-microsoft-com:vml" Requires="v">
                <p:oleObj spid="_x0000_s57349" name="Equation" r:id="rId9" imgW="837836" imgH="444307" progId="Equation.DSMT4">
                  <p:embed/>
                </p:oleObj>
              </mc:Choice>
              <mc:Fallback>
                <p:oleObj name="Equation" r:id="rId9" imgW="837836" imgH="444307" progId="Equation.DSMT4">
                  <p:embed/>
                  <p:pic>
                    <p:nvPicPr>
                      <p:cNvPr id="18437"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3000" y="1060450"/>
                        <a:ext cx="8382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8" name="Object 6"/>
          <p:cNvGraphicFramePr>
            <a:graphicFrameLocks noChangeAspect="1"/>
          </p:cNvGraphicFramePr>
          <p:nvPr/>
        </p:nvGraphicFramePr>
        <p:xfrm>
          <a:off x="3287713" y="620714"/>
          <a:ext cx="2952750" cy="1152525"/>
        </p:xfrm>
        <a:graphic>
          <a:graphicData uri="http://schemas.openxmlformats.org/presentationml/2006/ole">
            <mc:AlternateContent xmlns:mc="http://schemas.openxmlformats.org/markup-compatibility/2006">
              <mc:Choice xmlns:v="urn:schemas-microsoft-com:vml" Requires="v">
                <p:oleObj spid="_x0000_s57350" name="Equation" r:id="rId11" imgW="1206500" imgH="508000" progId="Equation.DSMT4">
                  <p:embed/>
                </p:oleObj>
              </mc:Choice>
              <mc:Fallback>
                <p:oleObj name="Equation" r:id="rId11" imgW="1206500" imgH="508000" progId="Equation.DSMT4">
                  <p:embed/>
                  <p:pic>
                    <p:nvPicPr>
                      <p:cNvPr id="18438"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87713" y="620714"/>
                        <a:ext cx="295275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9" name="Object 7"/>
          <p:cNvGraphicFramePr>
            <a:graphicFrameLocks noChangeAspect="1"/>
          </p:cNvGraphicFramePr>
          <p:nvPr/>
        </p:nvGraphicFramePr>
        <p:xfrm>
          <a:off x="6310313" y="1143000"/>
          <a:ext cx="292100" cy="215900"/>
        </p:xfrm>
        <a:graphic>
          <a:graphicData uri="http://schemas.openxmlformats.org/presentationml/2006/ole">
            <mc:AlternateContent xmlns:mc="http://schemas.openxmlformats.org/markup-compatibility/2006">
              <mc:Choice xmlns:v="urn:schemas-microsoft-com:vml" Requires="v">
                <p:oleObj spid="_x0000_s57351" name="公式" r:id="rId13" imgW="291847" imgH="215713" progId="Equation.3">
                  <p:embed/>
                </p:oleObj>
              </mc:Choice>
              <mc:Fallback>
                <p:oleObj name="公式" r:id="rId13" imgW="291847" imgH="215713" progId="Equation.3">
                  <p:embed/>
                  <p:pic>
                    <p:nvPicPr>
                      <p:cNvPr id="18439"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0313" y="1143000"/>
                        <a:ext cx="2921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6" name="Object 8"/>
          <p:cNvGraphicFramePr>
            <a:graphicFrameLocks noChangeAspect="1"/>
          </p:cNvGraphicFramePr>
          <p:nvPr/>
        </p:nvGraphicFramePr>
        <p:xfrm>
          <a:off x="7773988" y="1884363"/>
          <a:ext cx="1219200" cy="444500"/>
        </p:xfrm>
        <a:graphic>
          <a:graphicData uri="http://schemas.openxmlformats.org/presentationml/2006/ole">
            <mc:AlternateContent xmlns:mc="http://schemas.openxmlformats.org/markup-compatibility/2006">
              <mc:Choice xmlns:v="urn:schemas-microsoft-com:vml" Requires="v">
                <p:oleObj spid="_x0000_s57352" name="Equation" r:id="rId15" imgW="1218671" imgH="444307" progId="Equation.DSMT4">
                  <p:embed/>
                </p:oleObj>
              </mc:Choice>
              <mc:Fallback>
                <p:oleObj name="Equation" r:id="rId15" imgW="1218671" imgH="444307" progId="Equation.DSMT4">
                  <p:embed/>
                  <p:pic>
                    <p:nvPicPr>
                      <p:cNvPr id="27656"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73988" y="1884363"/>
                        <a:ext cx="12192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7" name="Object 9"/>
          <p:cNvGraphicFramePr>
            <a:graphicFrameLocks noChangeAspect="1"/>
          </p:cNvGraphicFramePr>
          <p:nvPr/>
        </p:nvGraphicFramePr>
        <p:xfrm>
          <a:off x="6888163" y="2781300"/>
          <a:ext cx="355600" cy="241300"/>
        </p:xfrm>
        <a:graphic>
          <a:graphicData uri="http://schemas.openxmlformats.org/presentationml/2006/ole">
            <mc:AlternateContent xmlns:mc="http://schemas.openxmlformats.org/markup-compatibility/2006">
              <mc:Choice xmlns:v="urn:schemas-microsoft-com:vml" Requires="v">
                <p:oleObj spid="_x0000_s57353" name="公式" r:id="rId17" imgW="355446" imgH="241195" progId="Equation.3">
                  <p:embed/>
                </p:oleObj>
              </mc:Choice>
              <mc:Fallback>
                <p:oleObj name="公式" r:id="rId17" imgW="355446" imgH="241195" progId="Equation.3">
                  <p:embed/>
                  <p:pic>
                    <p:nvPicPr>
                      <p:cNvPr id="27657"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88163" y="2781300"/>
                        <a:ext cx="3556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8" name="Object 10"/>
          <p:cNvGraphicFramePr>
            <a:graphicFrameLocks noChangeAspect="1"/>
          </p:cNvGraphicFramePr>
          <p:nvPr/>
        </p:nvGraphicFramePr>
        <p:xfrm>
          <a:off x="6527801" y="4197350"/>
          <a:ext cx="2447925" cy="1055688"/>
        </p:xfrm>
        <a:graphic>
          <a:graphicData uri="http://schemas.openxmlformats.org/presentationml/2006/ole">
            <mc:AlternateContent xmlns:mc="http://schemas.openxmlformats.org/markup-compatibility/2006">
              <mc:Choice xmlns:v="urn:schemas-microsoft-com:vml" Requires="v">
                <p:oleObj spid="_x0000_s57354" name="Equation" r:id="rId19" imgW="965200" imgH="419100" progId="Equation.DSMT4">
                  <p:embed/>
                </p:oleObj>
              </mc:Choice>
              <mc:Fallback>
                <p:oleObj name="Equation" r:id="rId19" imgW="965200" imgH="419100" progId="Equation.DSMT4">
                  <p:embed/>
                  <p:pic>
                    <p:nvPicPr>
                      <p:cNvPr id="27658"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527801" y="4197350"/>
                        <a:ext cx="2447925" cy="105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9" name="Object 11"/>
          <p:cNvGraphicFramePr>
            <a:graphicFrameLocks noChangeAspect="1"/>
          </p:cNvGraphicFramePr>
          <p:nvPr/>
        </p:nvGraphicFramePr>
        <p:xfrm>
          <a:off x="3503614" y="4292601"/>
          <a:ext cx="2808287" cy="1008063"/>
        </p:xfrm>
        <a:graphic>
          <a:graphicData uri="http://schemas.openxmlformats.org/presentationml/2006/ole">
            <mc:AlternateContent xmlns:mc="http://schemas.openxmlformats.org/markup-compatibility/2006">
              <mc:Choice xmlns:v="urn:schemas-microsoft-com:vml" Requires="v">
                <p:oleObj spid="_x0000_s57355" name="Equation" r:id="rId21" imgW="1054100" imgH="419100" progId="Equation.DSMT4">
                  <p:embed/>
                </p:oleObj>
              </mc:Choice>
              <mc:Fallback>
                <p:oleObj name="Equation" r:id="rId21" imgW="1054100" imgH="419100" progId="Equation.DSMT4">
                  <p:embed/>
                  <p:pic>
                    <p:nvPicPr>
                      <p:cNvPr id="27659"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03614" y="4292601"/>
                        <a:ext cx="2808287"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60" name="Object 12"/>
          <p:cNvGraphicFramePr>
            <a:graphicFrameLocks noChangeAspect="1"/>
          </p:cNvGraphicFramePr>
          <p:nvPr/>
        </p:nvGraphicFramePr>
        <p:xfrm>
          <a:off x="4008439" y="3357564"/>
          <a:ext cx="2447925" cy="1150937"/>
        </p:xfrm>
        <a:graphic>
          <a:graphicData uri="http://schemas.openxmlformats.org/presentationml/2006/ole">
            <mc:AlternateContent xmlns:mc="http://schemas.openxmlformats.org/markup-compatibility/2006">
              <mc:Choice xmlns:v="urn:schemas-microsoft-com:vml" Requires="v">
                <p:oleObj spid="_x0000_s57356" name="Equation" r:id="rId23" imgW="1155700" imgH="457200" progId="Equation.DSMT4">
                  <p:embed/>
                </p:oleObj>
              </mc:Choice>
              <mc:Fallback>
                <p:oleObj name="Equation" r:id="rId23" imgW="1155700" imgH="457200" progId="Equation.DSMT4">
                  <p:embed/>
                  <p:pic>
                    <p:nvPicPr>
                      <p:cNvPr id="27660"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08439" y="3357564"/>
                        <a:ext cx="2447925" cy="115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61" name="Text Box 13"/>
          <p:cNvSpPr txBox="1">
            <a:spLocks noChangeArrowheads="1"/>
          </p:cNvSpPr>
          <p:nvPr/>
        </p:nvSpPr>
        <p:spPr bwMode="auto">
          <a:xfrm>
            <a:off x="2362200" y="3670301"/>
            <a:ext cx="121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r>
              <a:rPr lang="zh-CN" altLang="en-US">
                <a:solidFill>
                  <a:srgbClr val="4E3B30"/>
                </a:solidFill>
              </a:rPr>
              <a:t>由于</a:t>
            </a:r>
          </a:p>
        </p:txBody>
      </p:sp>
      <p:sp>
        <p:nvSpPr>
          <p:cNvPr id="27662" name="Text Box 14"/>
          <p:cNvSpPr txBox="1">
            <a:spLocks noChangeArrowheads="1"/>
          </p:cNvSpPr>
          <p:nvPr/>
        </p:nvSpPr>
        <p:spPr bwMode="auto">
          <a:xfrm>
            <a:off x="2301876" y="4603750"/>
            <a:ext cx="1490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2"/>
                </a:solidFill>
                <a:latin typeface="Garamond" panose="02020404030301010803" pitchFamily="18" charset="0"/>
                <a:ea typeface="宋体" panose="02010600030101010101" pitchFamily="2" charset="-122"/>
              </a:defRPr>
            </a:lvl1pPr>
            <a:lvl2pPr marL="742950" indent="-285750">
              <a:defRPr sz="3200" b="1">
                <a:solidFill>
                  <a:schemeClr val="tx2"/>
                </a:solidFill>
                <a:latin typeface="Garamond" panose="02020404030301010803" pitchFamily="18" charset="0"/>
                <a:ea typeface="宋体" panose="02010600030101010101" pitchFamily="2" charset="-122"/>
              </a:defRPr>
            </a:lvl2pPr>
            <a:lvl3pPr marL="1143000" indent="-228600">
              <a:defRPr sz="3200" b="1">
                <a:solidFill>
                  <a:schemeClr val="tx2"/>
                </a:solidFill>
                <a:latin typeface="Garamond" panose="02020404030301010803" pitchFamily="18" charset="0"/>
                <a:ea typeface="宋体" panose="02010600030101010101" pitchFamily="2" charset="-122"/>
              </a:defRPr>
            </a:lvl3pPr>
            <a:lvl4pPr marL="1600200" indent="-228600">
              <a:defRPr sz="3200" b="1">
                <a:solidFill>
                  <a:schemeClr val="tx2"/>
                </a:solidFill>
                <a:latin typeface="Garamond" panose="02020404030301010803" pitchFamily="18" charset="0"/>
                <a:ea typeface="宋体" panose="02010600030101010101" pitchFamily="2" charset="-122"/>
              </a:defRPr>
            </a:lvl4pPr>
            <a:lvl5pPr marL="2057400" indent="-228600">
              <a:defRPr sz="3200" b="1">
                <a:solidFill>
                  <a:schemeClr val="tx2"/>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2"/>
                </a:solidFill>
                <a:latin typeface="Garamond" panose="02020404030301010803" pitchFamily="18" charset="0"/>
                <a:ea typeface="宋体" panose="02010600030101010101" pitchFamily="2" charset="-122"/>
              </a:defRPr>
            </a:lvl9pPr>
          </a:lstStyle>
          <a:p>
            <a:pPr fontAlgn="base">
              <a:spcBef>
                <a:spcPct val="0"/>
              </a:spcBef>
              <a:spcAft>
                <a:spcPct val="0"/>
              </a:spcAft>
            </a:pPr>
            <a:r>
              <a:rPr lang="zh-CN" altLang="en-US">
                <a:solidFill>
                  <a:srgbClr val="4E3B30"/>
                </a:solidFill>
              </a:rPr>
              <a:t>所以</a:t>
            </a:r>
          </a:p>
        </p:txBody>
      </p:sp>
      <p:graphicFrame>
        <p:nvGraphicFramePr>
          <p:cNvPr id="27663" name="Object 13"/>
          <p:cNvGraphicFramePr>
            <a:graphicFrameLocks noChangeAspect="1"/>
          </p:cNvGraphicFramePr>
          <p:nvPr/>
        </p:nvGraphicFramePr>
        <p:xfrm>
          <a:off x="2203450" y="5486400"/>
          <a:ext cx="4191000" cy="495300"/>
        </p:xfrm>
        <a:graphic>
          <a:graphicData uri="http://schemas.openxmlformats.org/presentationml/2006/ole">
            <mc:AlternateContent xmlns:mc="http://schemas.openxmlformats.org/markup-compatibility/2006">
              <mc:Choice xmlns:v="urn:schemas-microsoft-com:vml" Requires="v">
                <p:oleObj spid="_x0000_s57357" name="Equation" r:id="rId25" imgW="4191000" imgH="495300" progId="Equation.DSMT4">
                  <p:embed/>
                </p:oleObj>
              </mc:Choice>
              <mc:Fallback>
                <p:oleObj name="Equation" r:id="rId25" imgW="4191000" imgH="495300" progId="Equation.DSMT4">
                  <p:embed/>
                  <p:pic>
                    <p:nvPicPr>
                      <p:cNvPr id="27663" name="Object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203450" y="5486400"/>
                        <a:ext cx="41910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772" name="Object 14"/>
          <p:cNvGraphicFramePr>
            <a:graphicFrameLocks noChangeAspect="1"/>
          </p:cNvGraphicFramePr>
          <p:nvPr/>
        </p:nvGraphicFramePr>
        <p:xfrm>
          <a:off x="6456364" y="5300663"/>
          <a:ext cx="2859087" cy="1223962"/>
        </p:xfrm>
        <a:graphic>
          <a:graphicData uri="http://schemas.openxmlformats.org/presentationml/2006/ole">
            <mc:AlternateContent xmlns:mc="http://schemas.openxmlformats.org/markup-compatibility/2006">
              <mc:Choice xmlns:v="urn:schemas-microsoft-com:vml" Requires="v">
                <p:oleObj spid="_x0000_s57358" name="Equation" r:id="rId27" imgW="1143000" imgH="508000" progId="Equation.DSMT4">
                  <p:embed/>
                </p:oleObj>
              </mc:Choice>
              <mc:Fallback>
                <p:oleObj name="Equation" r:id="rId27" imgW="1143000" imgH="508000" progId="Equation.DSMT4">
                  <p:embed/>
                  <p:pic>
                    <p:nvPicPr>
                      <p:cNvPr id="416772" name="Object 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456364" y="5300663"/>
                        <a:ext cx="2859087"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14226325"/>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wipe(left)">
                                      <p:cBhvr>
                                        <p:cTn id="7" dur="500"/>
                                        <p:tgtEl>
                                          <p:spTgt spid="27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656"/>
                                        </p:tgtEl>
                                        <p:attrNameLst>
                                          <p:attrName>style.visibility</p:attrName>
                                        </p:attrNameLst>
                                      </p:cBhvr>
                                      <p:to>
                                        <p:strVal val="visible"/>
                                      </p:to>
                                    </p:set>
                                    <p:animEffect transition="in" filter="wipe(left)">
                                      <p:cBhvr>
                                        <p:cTn id="12" dur="500"/>
                                        <p:tgtEl>
                                          <p:spTgt spid="276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652"/>
                                        </p:tgtEl>
                                        <p:attrNameLst>
                                          <p:attrName>style.visibility</p:attrName>
                                        </p:attrNameLst>
                                      </p:cBhvr>
                                      <p:to>
                                        <p:strVal val="visible"/>
                                      </p:to>
                                    </p:set>
                                    <p:animEffect transition="in" filter="wipe(left)">
                                      <p:cBhvr>
                                        <p:cTn id="17" dur="500"/>
                                        <p:tgtEl>
                                          <p:spTgt spid="276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657"/>
                                        </p:tgtEl>
                                        <p:attrNameLst>
                                          <p:attrName>style.visibility</p:attrName>
                                        </p:attrNameLst>
                                      </p:cBhvr>
                                      <p:to>
                                        <p:strVal val="visible"/>
                                      </p:to>
                                    </p:set>
                                    <p:animEffect transition="in" filter="wipe(left)">
                                      <p:cBhvr>
                                        <p:cTn id="22" dur="500"/>
                                        <p:tgtEl>
                                          <p:spTgt spid="276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661"/>
                                        </p:tgtEl>
                                        <p:attrNameLst>
                                          <p:attrName>style.visibility</p:attrName>
                                        </p:attrNameLst>
                                      </p:cBhvr>
                                      <p:to>
                                        <p:strVal val="visible"/>
                                      </p:to>
                                    </p:set>
                                    <p:animEffect transition="in" filter="wipe(left)">
                                      <p:cBhvr>
                                        <p:cTn id="27" dur="500"/>
                                        <p:tgtEl>
                                          <p:spTgt spid="276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7660"/>
                                        </p:tgtEl>
                                        <p:attrNameLst>
                                          <p:attrName>style.visibility</p:attrName>
                                        </p:attrNameLst>
                                      </p:cBhvr>
                                      <p:to>
                                        <p:strVal val="visible"/>
                                      </p:to>
                                    </p:set>
                                    <p:animEffect transition="in" filter="wipe(left)">
                                      <p:cBhvr>
                                        <p:cTn id="32" dur="500"/>
                                        <p:tgtEl>
                                          <p:spTgt spid="2766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662"/>
                                        </p:tgtEl>
                                        <p:attrNameLst>
                                          <p:attrName>style.visibility</p:attrName>
                                        </p:attrNameLst>
                                      </p:cBhvr>
                                      <p:to>
                                        <p:strVal val="visible"/>
                                      </p:to>
                                    </p:set>
                                    <p:animEffect transition="in" filter="wipe(left)">
                                      <p:cBhvr>
                                        <p:cTn id="37" dur="500"/>
                                        <p:tgtEl>
                                          <p:spTgt spid="2766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7659"/>
                                        </p:tgtEl>
                                        <p:attrNameLst>
                                          <p:attrName>style.visibility</p:attrName>
                                        </p:attrNameLst>
                                      </p:cBhvr>
                                      <p:to>
                                        <p:strVal val="visible"/>
                                      </p:to>
                                    </p:set>
                                    <p:animEffect transition="in" filter="wipe(left)">
                                      <p:cBhvr>
                                        <p:cTn id="42" dur="500"/>
                                        <p:tgtEl>
                                          <p:spTgt spid="2765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7658"/>
                                        </p:tgtEl>
                                        <p:attrNameLst>
                                          <p:attrName>style.visibility</p:attrName>
                                        </p:attrNameLst>
                                      </p:cBhvr>
                                      <p:to>
                                        <p:strVal val="visible"/>
                                      </p:to>
                                    </p:set>
                                    <p:animEffect transition="in" filter="wipe(left)">
                                      <p:cBhvr>
                                        <p:cTn id="47" dur="500"/>
                                        <p:tgtEl>
                                          <p:spTgt spid="2765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7663"/>
                                        </p:tgtEl>
                                        <p:attrNameLst>
                                          <p:attrName>style.visibility</p:attrName>
                                        </p:attrNameLst>
                                      </p:cBhvr>
                                      <p:to>
                                        <p:strVal val="visible"/>
                                      </p:to>
                                    </p:set>
                                    <p:animEffect transition="in" filter="wipe(left)">
                                      <p:cBhvr>
                                        <p:cTn id="52" dur="500"/>
                                        <p:tgtEl>
                                          <p:spTgt spid="2766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16772"/>
                                        </p:tgtEl>
                                        <p:attrNameLst>
                                          <p:attrName>style.visibility</p:attrName>
                                        </p:attrNameLst>
                                      </p:cBhvr>
                                      <p:to>
                                        <p:strVal val="visible"/>
                                      </p:to>
                                    </p:set>
                                    <p:animEffect transition="in" filter="wipe(left)">
                                      <p:cBhvr>
                                        <p:cTn id="57" dur="500"/>
                                        <p:tgtEl>
                                          <p:spTgt spid="416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1" grpId="0"/>
      <p:bldP spid="2766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2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3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4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5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6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7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8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9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20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21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22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3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24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25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26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27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28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29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30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31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32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33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34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35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36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37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38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39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1.xml><?xml version="1.0" encoding="utf-8"?>
<a:theme xmlns:a="http://schemas.openxmlformats.org/drawingml/2006/main" name="40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2.xml><?xml version="1.0" encoding="utf-8"?>
<a:theme xmlns:a="http://schemas.openxmlformats.org/drawingml/2006/main" name="41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3.xml><?xml version="1.0" encoding="utf-8"?>
<a:theme xmlns:a="http://schemas.openxmlformats.org/drawingml/2006/main" name="42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4.xml><?xml version="1.0" encoding="utf-8"?>
<a:theme xmlns:a="http://schemas.openxmlformats.org/drawingml/2006/main" name="43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5.xml><?xml version="1.0" encoding="utf-8"?>
<a:theme xmlns:a="http://schemas.openxmlformats.org/drawingml/2006/main" name="44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6.xml><?xml version="1.0" encoding="utf-8"?>
<a:theme xmlns:a="http://schemas.openxmlformats.org/drawingml/2006/main" name="45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7.xml><?xml version="1.0" encoding="utf-8"?>
<a:theme xmlns:a="http://schemas.openxmlformats.org/drawingml/2006/main" name="46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8.xml><?xml version="1.0" encoding="utf-8"?>
<a:theme xmlns:a="http://schemas.openxmlformats.org/drawingml/2006/main" name="47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9.xml><?xml version="1.0" encoding="utf-8"?>
<a:theme xmlns:a="http://schemas.openxmlformats.org/drawingml/2006/main" name="48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0.xml><?xml version="1.0" encoding="utf-8"?>
<a:theme xmlns:a="http://schemas.openxmlformats.org/drawingml/2006/main" name="49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1.xml><?xml version="1.0" encoding="utf-8"?>
<a:theme xmlns:a="http://schemas.openxmlformats.org/drawingml/2006/main" name="50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2.xml><?xml version="1.0" encoding="utf-8"?>
<a:theme xmlns:a="http://schemas.openxmlformats.org/drawingml/2006/main" name="51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3.xml><?xml version="1.0" encoding="utf-8"?>
<a:theme xmlns:a="http://schemas.openxmlformats.org/drawingml/2006/main" name="52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4.xml><?xml version="1.0" encoding="utf-8"?>
<a:theme xmlns:a="http://schemas.openxmlformats.org/drawingml/2006/main" name="53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5.xml><?xml version="1.0" encoding="utf-8"?>
<a:theme xmlns:a="http://schemas.openxmlformats.org/drawingml/2006/main" name="54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6.xml><?xml version="1.0" encoding="utf-8"?>
<a:theme xmlns:a="http://schemas.openxmlformats.org/drawingml/2006/main" name="55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7.xml><?xml version="1.0" encoding="utf-8"?>
<a:theme xmlns:a="http://schemas.openxmlformats.org/drawingml/2006/main" name="56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548</Words>
  <Application>Microsoft Office PowerPoint</Application>
  <PresentationFormat>宽屏</PresentationFormat>
  <Paragraphs>74</Paragraphs>
  <Slides>57</Slides>
  <Notes>0</Notes>
  <HiddenSlides>0</HiddenSlides>
  <MMClips>0</MMClips>
  <ScaleCrop>false</ScaleCrop>
  <HeadingPairs>
    <vt:vector size="8" baseType="variant">
      <vt:variant>
        <vt:lpstr>已用的字体</vt:lpstr>
      </vt:variant>
      <vt:variant>
        <vt:i4>12</vt:i4>
      </vt:variant>
      <vt:variant>
        <vt:lpstr>主题</vt:lpstr>
      </vt:variant>
      <vt:variant>
        <vt:i4>57</vt:i4>
      </vt:variant>
      <vt:variant>
        <vt:lpstr>嵌入 OLE 服务器</vt:lpstr>
      </vt:variant>
      <vt:variant>
        <vt:i4>5</vt:i4>
      </vt:variant>
      <vt:variant>
        <vt:lpstr>幻灯片标题</vt:lpstr>
      </vt:variant>
      <vt:variant>
        <vt:i4>57</vt:i4>
      </vt:variant>
    </vt:vector>
  </HeadingPairs>
  <TitlesOfParts>
    <vt:vector size="131" baseType="lpstr">
      <vt:lpstr>Math1</vt:lpstr>
      <vt:lpstr>黑体</vt:lpstr>
      <vt:lpstr>华文楷体</vt:lpstr>
      <vt:lpstr>楷体_GB2312</vt:lpstr>
      <vt:lpstr>隶书</vt:lpstr>
      <vt:lpstr>宋体</vt:lpstr>
      <vt:lpstr>Arial</vt:lpstr>
      <vt:lpstr>Franklin Gothic Book</vt:lpstr>
      <vt:lpstr>Franklin Gothic Medium</vt:lpstr>
      <vt:lpstr>Garamond</vt:lpstr>
      <vt:lpstr>Tahoma</vt:lpstr>
      <vt:lpstr>Wingdings 2</vt:lpstr>
      <vt:lpstr>跋涉</vt:lpstr>
      <vt:lpstr>1_跋涉</vt:lpstr>
      <vt:lpstr>2_跋涉</vt:lpstr>
      <vt:lpstr>3_跋涉</vt:lpstr>
      <vt:lpstr>4_跋涉</vt:lpstr>
      <vt:lpstr>5_跋涉</vt:lpstr>
      <vt:lpstr>6_跋涉</vt:lpstr>
      <vt:lpstr>7_跋涉</vt:lpstr>
      <vt:lpstr>8_跋涉</vt:lpstr>
      <vt:lpstr>9_跋涉</vt:lpstr>
      <vt:lpstr>10_跋涉</vt:lpstr>
      <vt:lpstr>11_跋涉</vt:lpstr>
      <vt:lpstr>12_跋涉</vt:lpstr>
      <vt:lpstr>13_跋涉</vt:lpstr>
      <vt:lpstr>14_跋涉</vt:lpstr>
      <vt:lpstr>15_跋涉</vt:lpstr>
      <vt:lpstr>16_跋涉</vt:lpstr>
      <vt:lpstr>17_跋涉</vt:lpstr>
      <vt:lpstr>18_跋涉</vt:lpstr>
      <vt:lpstr>19_跋涉</vt:lpstr>
      <vt:lpstr>20_跋涉</vt:lpstr>
      <vt:lpstr>21_跋涉</vt:lpstr>
      <vt:lpstr>22_跋涉</vt:lpstr>
      <vt:lpstr>23_跋涉</vt:lpstr>
      <vt:lpstr>24_跋涉</vt:lpstr>
      <vt:lpstr>25_跋涉</vt:lpstr>
      <vt:lpstr>26_跋涉</vt:lpstr>
      <vt:lpstr>27_跋涉</vt:lpstr>
      <vt:lpstr>28_跋涉</vt:lpstr>
      <vt:lpstr>29_跋涉</vt:lpstr>
      <vt:lpstr>30_跋涉</vt:lpstr>
      <vt:lpstr>31_跋涉</vt:lpstr>
      <vt:lpstr>32_跋涉</vt:lpstr>
      <vt:lpstr>33_跋涉</vt:lpstr>
      <vt:lpstr>34_跋涉</vt:lpstr>
      <vt:lpstr>35_跋涉</vt:lpstr>
      <vt:lpstr>36_跋涉</vt:lpstr>
      <vt:lpstr>37_跋涉</vt:lpstr>
      <vt:lpstr>38_跋涉</vt:lpstr>
      <vt:lpstr>39_跋涉</vt:lpstr>
      <vt:lpstr>40_跋涉</vt:lpstr>
      <vt:lpstr>41_跋涉</vt:lpstr>
      <vt:lpstr>42_跋涉</vt:lpstr>
      <vt:lpstr>43_跋涉</vt:lpstr>
      <vt:lpstr>44_跋涉</vt:lpstr>
      <vt:lpstr>45_跋涉</vt:lpstr>
      <vt:lpstr>46_跋涉</vt:lpstr>
      <vt:lpstr>47_跋涉</vt:lpstr>
      <vt:lpstr>48_跋涉</vt:lpstr>
      <vt:lpstr>49_跋涉</vt:lpstr>
      <vt:lpstr>50_跋涉</vt:lpstr>
      <vt:lpstr>51_跋涉</vt:lpstr>
      <vt:lpstr>52_跋涉</vt:lpstr>
      <vt:lpstr>53_跋涉</vt:lpstr>
      <vt:lpstr>54_跋涉</vt:lpstr>
      <vt:lpstr>55_跋涉</vt:lpstr>
      <vt:lpstr>56_跋涉</vt:lpstr>
      <vt:lpstr>Equation</vt:lpstr>
      <vt:lpstr>公式</vt:lpstr>
      <vt:lpstr>Microsoft 公式 3.0</vt:lpstr>
      <vt:lpstr>MathType 5.0 Equation</vt:lpstr>
      <vt:lpstr>MathType 6.0 Equation</vt:lpstr>
      <vt:lpstr>PowerPoint 演示文稿</vt:lpstr>
      <vt:lpstr>PowerPoint 演示文稿</vt:lpstr>
      <vt:lpstr>3.2.1单个总体      均值 的检验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3.2.2、单个正态总体方差的检验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3.2.3、两个正态总体均值的检验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3.2.4、两个正态总体方差的假设检验</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dell</cp:lastModifiedBy>
  <cp:revision>2</cp:revision>
  <dcterms:created xsi:type="dcterms:W3CDTF">2020-06-25T16:44:28Z</dcterms:created>
  <dcterms:modified xsi:type="dcterms:W3CDTF">2020-06-30T15:48:29Z</dcterms:modified>
</cp:coreProperties>
</file>