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slideLayouts/slideLayout33.xml" ContentType="application/vnd.openxmlformats-officedocument.presentationml.slideLayout+xml"/>
  <Override PartName="/ppt/theme/theme23.xml" ContentType="application/vnd.openxmlformats-officedocument.theme+xml"/>
  <Override PartName="/ppt/slideLayouts/slideLayout34.xml" ContentType="application/vnd.openxmlformats-officedocument.presentationml.slideLayout+xml"/>
  <Override PartName="/ppt/theme/theme24.xml" ContentType="application/vnd.openxmlformats-officedocument.theme+xml"/>
  <Override PartName="/ppt/slideLayouts/slideLayout35.xml" ContentType="application/vnd.openxmlformats-officedocument.presentationml.slideLayout+xml"/>
  <Override PartName="/ppt/theme/theme25.xml" ContentType="application/vnd.openxmlformats-officedocument.theme+xml"/>
  <Override PartName="/ppt/slideLayouts/slideLayout36.xml" ContentType="application/vnd.openxmlformats-officedocument.presentationml.slideLayout+xml"/>
  <Override PartName="/ppt/theme/theme26.xml" ContentType="application/vnd.openxmlformats-officedocument.theme+xml"/>
  <Override PartName="/ppt/slideLayouts/slideLayout37.xml" ContentType="application/vnd.openxmlformats-officedocument.presentationml.slideLayout+xml"/>
  <Override PartName="/ppt/theme/theme27.xml" ContentType="application/vnd.openxmlformats-officedocument.theme+xml"/>
  <Override PartName="/ppt/slideLayouts/slideLayout38.xml" ContentType="application/vnd.openxmlformats-officedocument.presentationml.slideLayout+xml"/>
  <Override PartName="/ppt/theme/theme28.xml" ContentType="application/vnd.openxmlformats-officedocument.theme+xml"/>
  <Override PartName="/ppt/slideLayouts/slideLayout39.xml" ContentType="application/vnd.openxmlformats-officedocument.presentationml.slideLayout+xml"/>
  <Override PartName="/ppt/theme/theme29.xml" ContentType="application/vnd.openxmlformats-officedocument.theme+xml"/>
  <Override PartName="/ppt/slideLayouts/slideLayout40.xml" ContentType="application/vnd.openxmlformats-officedocument.presentationml.slideLayout+xml"/>
  <Override PartName="/ppt/theme/theme30.xml" ContentType="application/vnd.openxmlformats-officedocument.theme+xml"/>
  <Override PartName="/ppt/slideLayouts/slideLayout41.xml" ContentType="application/vnd.openxmlformats-officedocument.presentationml.slideLayout+xml"/>
  <Override PartName="/ppt/theme/theme31.xml" ContentType="application/vnd.openxmlformats-officedocument.theme+xml"/>
  <Override PartName="/ppt/slideLayouts/slideLayout42.xml" ContentType="application/vnd.openxmlformats-officedocument.presentationml.slideLayout+xml"/>
  <Override PartName="/ppt/theme/theme32.xml" ContentType="application/vnd.openxmlformats-officedocument.theme+xml"/>
  <Override PartName="/ppt/slideLayouts/slideLayout43.xml" ContentType="application/vnd.openxmlformats-officedocument.presentationml.slideLayout+xml"/>
  <Override PartName="/ppt/theme/theme33.xml" ContentType="application/vnd.openxmlformats-officedocument.theme+xml"/>
  <Override PartName="/ppt/slideLayouts/slideLayout44.xml" ContentType="application/vnd.openxmlformats-officedocument.presentationml.slideLayout+xml"/>
  <Override PartName="/ppt/theme/theme34.xml" ContentType="application/vnd.openxmlformats-officedocument.theme+xml"/>
  <Override PartName="/ppt/slideLayouts/slideLayout45.xml" ContentType="application/vnd.openxmlformats-officedocument.presentationml.slideLayout+xml"/>
  <Override PartName="/ppt/theme/theme35.xml" ContentType="application/vnd.openxmlformats-officedocument.theme+xml"/>
  <Override PartName="/ppt/slideLayouts/slideLayout46.xml" ContentType="application/vnd.openxmlformats-officedocument.presentationml.slideLayout+xml"/>
  <Override PartName="/ppt/theme/theme36.xml" ContentType="application/vnd.openxmlformats-officedocument.theme+xml"/>
  <Override PartName="/ppt/slideLayouts/slideLayout47.xml" ContentType="application/vnd.openxmlformats-officedocument.presentationml.slideLayout+xml"/>
  <Override PartName="/ppt/theme/theme37.xml" ContentType="application/vnd.openxmlformats-officedocument.theme+xml"/>
  <Override PartName="/ppt/slideLayouts/slideLayout48.xml" ContentType="application/vnd.openxmlformats-officedocument.presentationml.slideLayout+xml"/>
  <Override PartName="/ppt/theme/theme38.xml" ContentType="application/vnd.openxmlformats-officedocument.theme+xml"/>
  <Override PartName="/ppt/slideLayouts/slideLayout49.xml" ContentType="application/vnd.openxmlformats-officedocument.presentationml.slideLayout+xml"/>
  <Override PartName="/ppt/theme/theme39.xml" ContentType="application/vnd.openxmlformats-officedocument.theme+xml"/>
  <Override PartName="/ppt/slideLayouts/slideLayout50.xml" ContentType="application/vnd.openxmlformats-officedocument.presentationml.slideLayout+xml"/>
  <Override PartName="/ppt/theme/theme40.xml" ContentType="application/vnd.openxmlformats-officedocument.theme+xml"/>
  <Override PartName="/ppt/slideLayouts/slideLayout51.xml" ContentType="application/vnd.openxmlformats-officedocument.presentationml.slideLayout+xml"/>
  <Override PartName="/ppt/theme/theme41.xml" ContentType="application/vnd.openxmlformats-officedocument.theme+xml"/>
  <Override PartName="/ppt/slideLayouts/slideLayout52.xml" ContentType="application/vnd.openxmlformats-officedocument.presentationml.slideLayout+xml"/>
  <Override PartName="/ppt/theme/theme42.xml" ContentType="application/vnd.openxmlformats-officedocument.theme+xml"/>
  <Override PartName="/ppt/slideLayouts/slideLayout53.xml" ContentType="application/vnd.openxmlformats-officedocument.presentationml.slideLayout+xml"/>
  <Override PartName="/ppt/theme/theme43.xml" ContentType="application/vnd.openxmlformats-officedocument.theme+xml"/>
  <Override PartName="/ppt/slideLayouts/slideLayout54.xml" ContentType="application/vnd.openxmlformats-officedocument.presentationml.slideLayout+xml"/>
  <Override PartName="/ppt/theme/theme44.xml" ContentType="application/vnd.openxmlformats-officedocument.theme+xml"/>
  <Override PartName="/ppt/slideLayouts/slideLayout55.xml" ContentType="application/vnd.openxmlformats-officedocument.presentationml.slideLayout+xml"/>
  <Override PartName="/ppt/theme/theme45.xml" ContentType="application/vnd.openxmlformats-officedocument.theme+xml"/>
  <Override PartName="/ppt/slideLayouts/slideLayout56.xml" ContentType="application/vnd.openxmlformats-officedocument.presentationml.slideLayout+xml"/>
  <Override PartName="/ppt/theme/theme46.xml" ContentType="application/vnd.openxmlformats-officedocument.theme+xml"/>
  <Override PartName="/ppt/slideLayouts/slideLayout57.xml" ContentType="application/vnd.openxmlformats-officedocument.presentationml.slideLayout+xml"/>
  <Override PartName="/ppt/theme/theme47.xml" ContentType="application/vnd.openxmlformats-officedocument.theme+xml"/>
  <Override PartName="/ppt/slideLayouts/slideLayout58.xml" ContentType="application/vnd.openxmlformats-officedocument.presentationml.slideLayout+xml"/>
  <Override PartName="/ppt/theme/theme48.xml" ContentType="application/vnd.openxmlformats-officedocument.theme+xml"/>
  <Override PartName="/ppt/slideLayouts/slideLayout59.xml" ContentType="application/vnd.openxmlformats-officedocument.presentationml.slideLayout+xml"/>
  <Override PartName="/ppt/theme/theme49.xml" ContentType="application/vnd.openxmlformats-officedocument.theme+xml"/>
  <Override PartName="/ppt/slideLayouts/slideLayout60.xml" ContentType="application/vnd.openxmlformats-officedocument.presentationml.slideLayout+xml"/>
  <Override PartName="/ppt/theme/theme50.xml" ContentType="application/vnd.openxmlformats-officedocument.theme+xml"/>
  <Override PartName="/ppt/slideLayouts/slideLayout61.xml" ContentType="application/vnd.openxmlformats-officedocument.presentationml.slideLayout+xml"/>
  <Override PartName="/ppt/theme/theme51.xml" ContentType="application/vnd.openxmlformats-officedocument.theme+xml"/>
  <Override PartName="/ppt/slideLayouts/slideLayout62.xml" ContentType="application/vnd.openxmlformats-officedocument.presentationml.slideLayout+xml"/>
  <Override PartName="/ppt/theme/theme52.xml" ContentType="application/vnd.openxmlformats-officedocument.theme+xml"/>
  <Override PartName="/ppt/slideLayouts/slideLayout63.xml" ContentType="application/vnd.openxmlformats-officedocument.presentationml.slideLayout+xml"/>
  <Override PartName="/ppt/theme/theme53.xml" ContentType="application/vnd.openxmlformats-officedocument.theme+xml"/>
  <Override PartName="/ppt/slideLayouts/slideLayout64.xml" ContentType="application/vnd.openxmlformats-officedocument.presentationml.slideLayout+xml"/>
  <Override PartName="/ppt/theme/theme54.xml" ContentType="application/vnd.openxmlformats-officedocument.theme+xml"/>
  <Override PartName="/ppt/slideLayouts/slideLayout65.xml" ContentType="application/vnd.openxmlformats-officedocument.presentationml.slideLayout+xml"/>
  <Override PartName="/ppt/theme/theme55.xml" ContentType="application/vnd.openxmlformats-officedocument.theme+xml"/>
  <Override PartName="/ppt/slideLayouts/slideLayout66.xml" ContentType="application/vnd.openxmlformats-officedocument.presentationml.slideLayout+xml"/>
  <Override PartName="/ppt/theme/theme56.xml" ContentType="application/vnd.openxmlformats-officedocument.theme+xml"/>
  <Override PartName="/ppt/slideLayouts/slideLayout67.xml" ContentType="application/vnd.openxmlformats-officedocument.presentationml.slideLayout+xml"/>
  <Override PartName="/ppt/theme/theme57.xml" ContentType="application/vnd.openxmlformats-officedocument.theme+xml"/>
  <Override PartName="/ppt/slideLayouts/slideLayout68.xml" ContentType="application/vnd.openxmlformats-officedocument.presentationml.slideLayout+xml"/>
  <Override PartName="/ppt/theme/theme58.xml" ContentType="application/vnd.openxmlformats-officedocument.theme+xml"/>
  <Override PartName="/ppt/slideLayouts/slideLayout69.xml" ContentType="application/vnd.openxmlformats-officedocument.presentationml.slideLayout+xml"/>
  <Override PartName="/ppt/theme/theme59.xml" ContentType="application/vnd.openxmlformats-officedocument.theme+xml"/>
  <Override PartName="/ppt/slideLayouts/slideLayout70.xml" ContentType="application/vnd.openxmlformats-officedocument.presentationml.slideLayout+xml"/>
  <Override PartName="/ppt/theme/theme60.xml" ContentType="application/vnd.openxmlformats-officedocument.theme+xml"/>
  <Override PartName="/ppt/theme/theme61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  <p:sldMasterId id="2147483674" r:id="rId9"/>
    <p:sldMasterId id="2147483676" r:id="rId10"/>
    <p:sldMasterId id="2147483678" r:id="rId11"/>
    <p:sldMasterId id="2147483680" r:id="rId12"/>
    <p:sldMasterId id="2147483682" r:id="rId13"/>
    <p:sldMasterId id="2147483684" r:id="rId14"/>
    <p:sldMasterId id="2147483686" r:id="rId15"/>
    <p:sldMasterId id="2147483688" r:id="rId16"/>
    <p:sldMasterId id="2147483690" r:id="rId17"/>
    <p:sldMasterId id="2147483692" r:id="rId18"/>
    <p:sldMasterId id="2147483694" r:id="rId19"/>
    <p:sldMasterId id="2147483696" r:id="rId20"/>
    <p:sldMasterId id="2147483698" r:id="rId21"/>
    <p:sldMasterId id="2147483700" r:id="rId22"/>
    <p:sldMasterId id="2147483702" r:id="rId23"/>
    <p:sldMasterId id="2147483704" r:id="rId24"/>
    <p:sldMasterId id="2147483706" r:id="rId25"/>
    <p:sldMasterId id="2147483708" r:id="rId26"/>
    <p:sldMasterId id="2147483710" r:id="rId27"/>
    <p:sldMasterId id="2147483712" r:id="rId28"/>
    <p:sldMasterId id="2147483714" r:id="rId29"/>
    <p:sldMasterId id="2147483716" r:id="rId30"/>
    <p:sldMasterId id="2147483718" r:id="rId31"/>
    <p:sldMasterId id="2147483720" r:id="rId32"/>
    <p:sldMasterId id="2147483722" r:id="rId33"/>
    <p:sldMasterId id="2147483724" r:id="rId34"/>
    <p:sldMasterId id="2147483726" r:id="rId35"/>
    <p:sldMasterId id="2147483728" r:id="rId36"/>
    <p:sldMasterId id="2147483730" r:id="rId37"/>
    <p:sldMasterId id="2147483732" r:id="rId38"/>
    <p:sldMasterId id="2147483734" r:id="rId39"/>
    <p:sldMasterId id="2147483736" r:id="rId40"/>
    <p:sldMasterId id="2147483738" r:id="rId41"/>
    <p:sldMasterId id="2147483740" r:id="rId42"/>
    <p:sldMasterId id="2147483742" r:id="rId43"/>
    <p:sldMasterId id="2147483744" r:id="rId44"/>
    <p:sldMasterId id="2147483746" r:id="rId45"/>
    <p:sldMasterId id="2147483748" r:id="rId46"/>
    <p:sldMasterId id="2147483750" r:id="rId47"/>
    <p:sldMasterId id="2147483752" r:id="rId48"/>
    <p:sldMasterId id="2147483754" r:id="rId49"/>
    <p:sldMasterId id="2147483756" r:id="rId50"/>
    <p:sldMasterId id="2147483758" r:id="rId51"/>
    <p:sldMasterId id="2147483760" r:id="rId52"/>
    <p:sldMasterId id="2147483762" r:id="rId53"/>
    <p:sldMasterId id="2147483764" r:id="rId54"/>
    <p:sldMasterId id="2147483766" r:id="rId55"/>
    <p:sldMasterId id="2147483768" r:id="rId56"/>
    <p:sldMasterId id="2147483770" r:id="rId57"/>
    <p:sldMasterId id="2147483772" r:id="rId58"/>
    <p:sldMasterId id="2147483774" r:id="rId59"/>
    <p:sldMasterId id="2147483776" r:id="rId60"/>
  </p:sldMasterIdLst>
  <p:notesMasterIdLst>
    <p:notesMasterId r:id="rId120"/>
  </p:notesMasterIdLst>
  <p:sldIdLst>
    <p:sldId id="256" r:id="rId61"/>
    <p:sldId id="257" r:id="rId62"/>
    <p:sldId id="258" r:id="rId63"/>
    <p:sldId id="259" r:id="rId64"/>
    <p:sldId id="260" r:id="rId65"/>
    <p:sldId id="261" r:id="rId66"/>
    <p:sldId id="262" r:id="rId67"/>
    <p:sldId id="263" r:id="rId68"/>
    <p:sldId id="264" r:id="rId69"/>
    <p:sldId id="265" r:id="rId70"/>
    <p:sldId id="266" r:id="rId71"/>
    <p:sldId id="267" r:id="rId72"/>
    <p:sldId id="268" r:id="rId73"/>
    <p:sldId id="269" r:id="rId74"/>
    <p:sldId id="270" r:id="rId75"/>
    <p:sldId id="271" r:id="rId76"/>
    <p:sldId id="272" r:id="rId77"/>
    <p:sldId id="273" r:id="rId78"/>
    <p:sldId id="274" r:id="rId79"/>
    <p:sldId id="275" r:id="rId80"/>
    <p:sldId id="276" r:id="rId81"/>
    <p:sldId id="277" r:id="rId82"/>
    <p:sldId id="278" r:id="rId83"/>
    <p:sldId id="279" r:id="rId84"/>
    <p:sldId id="280" r:id="rId85"/>
    <p:sldId id="281" r:id="rId86"/>
    <p:sldId id="282" r:id="rId87"/>
    <p:sldId id="283" r:id="rId88"/>
    <p:sldId id="284" r:id="rId89"/>
    <p:sldId id="285" r:id="rId90"/>
    <p:sldId id="286" r:id="rId91"/>
    <p:sldId id="287" r:id="rId92"/>
    <p:sldId id="288" r:id="rId93"/>
    <p:sldId id="289" r:id="rId94"/>
    <p:sldId id="290" r:id="rId95"/>
    <p:sldId id="291" r:id="rId96"/>
    <p:sldId id="292" r:id="rId97"/>
    <p:sldId id="293" r:id="rId98"/>
    <p:sldId id="294" r:id="rId99"/>
    <p:sldId id="295" r:id="rId100"/>
    <p:sldId id="296" r:id="rId101"/>
    <p:sldId id="297" r:id="rId102"/>
    <p:sldId id="298" r:id="rId103"/>
    <p:sldId id="299" r:id="rId104"/>
    <p:sldId id="300" r:id="rId105"/>
    <p:sldId id="301" r:id="rId106"/>
    <p:sldId id="302" r:id="rId107"/>
    <p:sldId id="303" r:id="rId108"/>
    <p:sldId id="304" r:id="rId109"/>
    <p:sldId id="305" r:id="rId110"/>
    <p:sldId id="306" r:id="rId111"/>
    <p:sldId id="307" r:id="rId112"/>
    <p:sldId id="308" r:id="rId113"/>
    <p:sldId id="309" r:id="rId114"/>
    <p:sldId id="310" r:id="rId115"/>
    <p:sldId id="311" r:id="rId116"/>
    <p:sldId id="312" r:id="rId117"/>
    <p:sldId id="313" r:id="rId118"/>
    <p:sldId id="314" r:id="rId1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117" Type="http://schemas.openxmlformats.org/officeDocument/2006/relationships/slide" Target="slides/slide57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" Target="slides/slide3.xml"/><Relationship Id="rId68" Type="http://schemas.openxmlformats.org/officeDocument/2006/relationships/slide" Target="slides/slide8.xml"/><Relationship Id="rId84" Type="http://schemas.openxmlformats.org/officeDocument/2006/relationships/slide" Target="slides/slide24.xml"/><Relationship Id="rId89" Type="http://schemas.openxmlformats.org/officeDocument/2006/relationships/slide" Target="slides/slide29.xml"/><Relationship Id="rId112" Type="http://schemas.openxmlformats.org/officeDocument/2006/relationships/slide" Target="slides/slide52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47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74" Type="http://schemas.openxmlformats.org/officeDocument/2006/relationships/slide" Target="slides/slide14.xml"/><Relationship Id="rId79" Type="http://schemas.openxmlformats.org/officeDocument/2006/relationships/slide" Target="slides/slide19.xml"/><Relationship Id="rId102" Type="http://schemas.openxmlformats.org/officeDocument/2006/relationships/slide" Target="slides/slide42.xml"/><Relationship Id="rId12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30.xml"/><Relationship Id="rId95" Type="http://schemas.openxmlformats.org/officeDocument/2006/relationships/slide" Target="slides/slide35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64" Type="http://schemas.openxmlformats.org/officeDocument/2006/relationships/slide" Target="slides/slide4.xml"/><Relationship Id="rId69" Type="http://schemas.openxmlformats.org/officeDocument/2006/relationships/slide" Target="slides/slide9.xml"/><Relationship Id="rId113" Type="http://schemas.openxmlformats.org/officeDocument/2006/relationships/slide" Target="slides/slide53.xml"/><Relationship Id="rId118" Type="http://schemas.openxmlformats.org/officeDocument/2006/relationships/slide" Target="slides/slide58.xml"/><Relationship Id="rId80" Type="http://schemas.openxmlformats.org/officeDocument/2006/relationships/slide" Target="slides/slide20.xml"/><Relationship Id="rId85" Type="http://schemas.openxmlformats.org/officeDocument/2006/relationships/slide" Target="slides/slide25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59" Type="http://schemas.openxmlformats.org/officeDocument/2006/relationships/slideMaster" Target="slideMasters/slideMaster59.xml"/><Relationship Id="rId103" Type="http://schemas.openxmlformats.org/officeDocument/2006/relationships/slide" Target="slides/slide43.xml"/><Relationship Id="rId108" Type="http://schemas.openxmlformats.org/officeDocument/2006/relationships/slide" Target="slides/slide48.xml"/><Relationship Id="rId124" Type="http://schemas.openxmlformats.org/officeDocument/2006/relationships/tableStyles" Target="tableStyles.xml"/><Relationship Id="rId54" Type="http://schemas.openxmlformats.org/officeDocument/2006/relationships/slideMaster" Target="slideMasters/slideMaster54.xml"/><Relationship Id="rId70" Type="http://schemas.openxmlformats.org/officeDocument/2006/relationships/slide" Target="slides/slide10.xml"/><Relationship Id="rId75" Type="http://schemas.openxmlformats.org/officeDocument/2006/relationships/slide" Target="slides/slide15.xml"/><Relationship Id="rId91" Type="http://schemas.openxmlformats.org/officeDocument/2006/relationships/slide" Target="slides/slide31.xml"/><Relationship Id="rId96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49" Type="http://schemas.openxmlformats.org/officeDocument/2006/relationships/slideMaster" Target="slideMasters/slideMaster49.xml"/><Relationship Id="rId114" Type="http://schemas.openxmlformats.org/officeDocument/2006/relationships/slide" Target="slides/slide54.xml"/><Relationship Id="rId119" Type="http://schemas.openxmlformats.org/officeDocument/2006/relationships/slide" Target="slides/slide59.xml"/><Relationship Id="rId44" Type="http://schemas.openxmlformats.org/officeDocument/2006/relationships/slideMaster" Target="slideMasters/slideMaster44.xml"/><Relationship Id="rId60" Type="http://schemas.openxmlformats.org/officeDocument/2006/relationships/slideMaster" Target="slideMasters/slideMaster60.xml"/><Relationship Id="rId65" Type="http://schemas.openxmlformats.org/officeDocument/2006/relationships/slide" Target="slides/slide5.xml"/><Relationship Id="rId81" Type="http://schemas.openxmlformats.org/officeDocument/2006/relationships/slide" Target="slides/slide21.xml"/><Relationship Id="rId86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slide" Target="slides/slide49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" Target="slides/slide16.xml"/><Relationship Id="rId97" Type="http://schemas.openxmlformats.org/officeDocument/2006/relationships/slide" Target="slides/slide37.xml"/><Relationship Id="rId104" Type="http://schemas.openxmlformats.org/officeDocument/2006/relationships/slide" Target="slides/slide44.xml"/><Relationship Id="rId120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11.xml"/><Relationship Id="rId92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" Target="slides/slide6.xml"/><Relationship Id="rId87" Type="http://schemas.openxmlformats.org/officeDocument/2006/relationships/slide" Target="slides/slide27.xml"/><Relationship Id="rId110" Type="http://schemas.openxmlformats.org/officeDocument/2006/relationships/slide" Target="slides/slide50.xml"/><Relationship Id="rId115" Type="http://schemas.openxmlformats.org/officeDocument/2006/relationships/slide" Target="slides/slide55.xml"/><Relationship Id="rId61" Type="http://schemas.openxmlformats.org/officeDocument/2006/relationships/slide" Target="slides/slide1.xml"/><Relationship Id="rId82" Type="http://schemas.openxmlformats.org/officeDocument/2006/relationships/slide" Target="slides/slide22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Master" Target="slideMasters/slideMaster56.xml"/><Relationship Id="rId77" Type="http://schemas.openxmlformats.org/officeDocument/2006/relationships/slide" Target="slides/slide17.xml"/><Relationship Id="rId100" Type="http://schemas.openxmlformats.org/officeDocument/2006/relationships/slide" Target="slides/slide40.xml"/><Relationship Id="rId105" Type="http://schemas.openxmlformats.org/officeDocument/2006/relationships/slide" Target="slides/slide45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12.xml"/><Relationship Id="rId93" Type="http://schemas.openxmlformats.org/officeDocument/2006/relationships/slide" Target="slides/slide33.xml"/><Relationship Id="rId98" Type="http://schemas.openxmlformats.org/officeDocument/2006/relationships/slide" Target="slides/slide38.xml"/><Relationship Id="rId12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Master" Target="slideMasters/slideMaster25.xml"/><Relationship Id="rId46" Type="http://schemas.openxmlformats.org/officeDocument/2006/relationships/slideMaster" Target="slideMasters/slideMaster46.xml"/><Relationship Id="rId67" Type="http://schemas.openxmlformats.org/officeDocument/2006/relationships/slide" Target="slides/slide7.xml"/><Relationship Id="rId116" Type="http://schemas.openxmlformats.org/officeDocument/2006/relationships/slide" Target="slides/slide56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62" Type="http://schemas.openxmlformats.org/officeDocument/2006/relationships/slide" Target="slides/slide2.xml"/><Relationship Id="rId83" Type="http://schemas.openxmlformats.org/officeDocument/2006/relationships/slide" Target="slides/slide23.xml"/><Relationship Id="rId88" Type="http://schemas.openxmlformats.org/officeDocument/2006/relationships/slide" Target="slides/slide28.xml"/><Relationship Id="rId111" Type="http://schemas.openxmlformats.org/officeDocument/2006/relationships/slide" Target="slides/slide51.xml"/><Relationship Id="rId15" Type="http://schemas.openxmlformats.org/officeDocument/2006/relationships/slideMaster" Target="slideMasters/slideMaster15.xml"/><Relationship Id="rId36" Type="http://schemas.openxmlformats.org/officeDocument/2006/relationships/slideMaster" Target="slideMasters/slideMaster36.xml"/><Relationship Id="rId57" Type="http://schemas.openxmlformats.org/officeDocument/2006/relationships/slideMaster" Target="slideMasters/slideMaster57.xml"/><Relationship Id="rId106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Master" Target="slideMasters/slideMaster52.xml"/><Relationship Id="rId73" Type="http://schemas.openxmlformats.org/officeDocument/2006/relationships/slide" Target="slides/slide13.xml"/><Relationship Id="rId78" Type="http://schemas.openxmlformats.org/officeDocument/2006/relationships/slide" Target="slides/slide18.xml"/><Relationship Id="rId94" Type="http://schemas.openxmlformats.org/officeDocument/2006/relationships/slide" Target="slides/slide34.xml"/><Relationship Id="rId99" Type="http://schemas.openxmlformats.org/officeDocument/2006/relationships/slide" Target="slides/slide39.xml"/><Relationship Id="rId101" Type="http://schemas.openxmlformats.org/officeDocument/2006/relationships/slide" Target="slides/slide41.xml"/><Relationship Id="rId1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3.wmf"/><Relationship Id="rId7" Type="http://schemas.openxmlformats.org/officeDocument/2006/relationships/image" Target="../media/image4.wmf"/><Relationship Id="rId2" Type="http://schemas.openxmlformats.org/officeDocument/2006/relationships/image" Target="../media/image92.e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100.wmf"/><Relationship Id="rId16" Type="http://schemas.openxmlformats.org/officeDocument/2006/relationships/image" Target="../media/image114.wmf"/><Relationship Id="rId1" Type="http://schemas.openxmlformats.org/officeDocument/2006/relationships/image" Target="../media/image99.e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5" Type="http://schemas.openxmlformats.org/officeDocument/2006/relationships/image" Target="../media/image11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Relationship Id="rId14" Type="http://schemas.openxmlformats.org/officeDocument/2006/relationships/image" Target="../media/image11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5" Type="http://schemas.openxmlformats.org/officeDocument/2006/relationships/image" Target="../media/image129.wmf"/><Relationship Id="rId10" Type="http://schemas.openxmlformats.org/officeDocument/2006/relationships/image" Target="../media/image134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49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12" Type="http://schemas.openxmlformats.org/officeDocument/2006/relationships/image" Target="../media/image148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11" Type="http://schemas.openxmlformats.org/officeDocument/2006/relationships/image" Target="../media/image147.wmf"/><Relationship Id="rId5" Type="http://schemas.openxmlformats.org/officeDocument/2006/relationships/image" Target="../media/image141.wmf"/><Relationship Id="rId15" Type="http://schemas.openxmlformats.org/officeDocument/2006/relationships/image" Target="../media/image151.wmf"/><Relationship Id="rId10" Type="http://schemas.openxmlformats.org/officeDocument/2006/relationships/image" Target="../media/image146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Relationship Id="rId14" Type="http://schemas.openxmlformats.org/officeDocument/2006/relationships/image" Target="../media/image15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image" Target="../media/image164.wmf"/><Relationship Id="rId18" Type="http://schemas.openxmlformats.org/officeDocument/2006/relationships/image" Target="../media/image169.wmf"/><Relationship Id="rId3" Type="http://schemas.openxmlformats.org/officeDocument/2006/relationships/image" Target="../media/image154.wmf"/><Relationship Id="rId21" Type="http://schemas.openxmlformats.org/officeDocument/2006/relationships/image" Target="../media/image172.wmf"/><Relationship Id="rId7" Type="http://schemas.openxmlformats.org/officeDocument/2006/relationships/image" Target="../media/image158.wmf"/><Relationship Id="rId12" Type="http://schemas.openxmlformats.org/officeDocument/2006/relationships/image" Target="../media/image163.wmf"/><Relationship Id="rId17" Type="http://schemas.openxmlformats.org/officeDocument/2006/relationships/image" Target="../media/image168.wmf"/><Relationship Id="rId2" Type="http://schemas.openxmlformats.org/officeDocument/2006/relationships/image" Target="../media/image153.wmf"/><Relationship Id="rId16" Type="http://schemas.openxmlformats.org/officeDocument/2006/relationships/image" Target="../media/image167.wmf"/><Relationship Id="rId20" Type="http://schemas.openxmlformats.org/officeDocument/2006/relationships/image" Target="../media/image171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162.wmf"/><Relationship Id="rId5" Type="http://schemas.openxmlformats.org/officeDocument/2006/relationships/image" Target="../media/image156.wmf"/><Relationship Id="rId15" Type="http://schemas.openxmlformats.org/officeDocument/2006/relationships/image" Target="../media/image166.wmf"/><Relationship Id="rId10" Type="http://schemas.openxmlformats.org/officeDocument/2006/relationships/image" Target="../media/image161.wmf"/><Relationship Id="rId19" Type="http://schemas.openxmlformats.org/officeDocument/2006/relationships/image" Target="../media/image170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Relationship Id="rId14" Type="http://schemas.openxmlformats.org/officeDocument/2006/relationships/image" Target="../media/image16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09.wmf"/><Relationship Id="rId7" Type="http://schemas.openxmlformats.org/officeDocument/2006/relationships/image" Target="../media/image186.wmf"/><Relationship Id="rId2" Type="http://schemas.openxmlformats.org/officeDocument/2006/relationships/image" Target="../media/image182.wmf"/><Relationship Id="rId1" Type="http://schemas.openxmlformats.org/officeDocument/2006/relationships/image" Target="../media/image91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Relationship Id="rId9" Type="http://schemas.openxmlformats.org/officeDocument/2006/relationships/image" Target="../media/image18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image" Target="../media/image217.wmf"/><Relationship Id="rId3" Type="http://schemas.openxmlformats.org/officeDocument/2006/relationships/image" Target="../media/image208.wmf"/><Relationship Id="rId7" Type="http://schemas.openxmlformats.org/officeDocument/2006/relationships/image" Target="../media/image211.wmf"/><Relationship Id="rId12" Type="http://schemas.openxmlformats.org/officeDocument/2006/relationships/image" Target="../media/image216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10.wmf"/><Relationship Id="rId11" Type="http://schemas.openxmlformats.org/officeDocument/2006/relationships/image" Target="../media/image215.wmf"/><Relationship Id="rId5" Type="http://schemas.openxmlformats.org/officeDocument/2006/relationships/image" Target="../media/image209.wmf"/><Relationship Id="rId15" Type="http://schemas.openxmlformats.org/officeDocument/2006/relationships/image" Target="../media/image219.wmf"/><Relationship Id="rId10" Type="http://schemas.openxmlformats.org/officeDocument/2006/relationships/image" Target="../media/image214.wmf"/><Relationship Id="rId4" Type="http://schemas.openxmlformats.org/officeDocument/2006/relationships/image" Target="../media/image202.wmf"/><Relationship Id="rId9" Type="http://schemas.openxmlformats.org/officeDocument/2006/relationships/image" Target="../media/image213.wmf"/><Relationship Id="rId14" Type="http://schemas.openxmlformats.org/officeDocument/2006/relationships/image" Target="../media/image21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image" Target="../media/image231.wmf"/><Relationship Id="rId18" Type="http://schemas.openxmlformats.org/officeDocument/2006/relationships/image" Target="../media/image236.wmf"/><Relationship Id="rId3" Type="http://schemas.openxmlformats.org/officeDocument/2006/relationships/image" Target="../media/image222.wmf"/><Relationship Id="rId7" Type="http://schemas.openxmlformats.org/officeDocument/2006/relationships/image" Target="../media/image225.wmf"/><Relationship Id="rId12" Type="http://schemas.openxmlformats.org/officeDocument/2006/relationships/image" Target="../media/image230.wmf"/><Relationship Id="rId17" Type="http://schemas.openxmlformats.org/officeDocument/2006/relationships/image" Target="../media/image235.wmf"/><Relationship Id="rId2" Type="http://schemas.openxmlformats.org/officeDocument/2006/relationships/image" Target="../media/image221.wmf"/><Relationship Id="rId16" Type="http://schemas.openxmlformats.org/officeDocument/2006/relationships/image" Target="../media/image234.wmf"/><Relationship Id="rId1" Type="http://schemas.openxmlformats.org/officeDocument/2006/relationships/image" Target="../media/image220.wmf"/><Relationship Id="rId6" Type="http://schemas.openxmlformats.org/officeDocument/2006/relationships/image" Target="../media/image224.wmf"/><Relationship Id="rId11" Type="http://schemas.openxmlformats.org/officeDocument/2006/relationships/image" Target="../media/image229.wmf"/><Relationship Id="rId5" Type="http://schemas.openxmlformats.org/officeDocument/2006/relationships/image" Target="../media/image223.wmf"/><Relationship Id="rId15" Type="http://schemas.openxmlformats.org/officeDocument/2006/relationships/image" Target="../media/image233.wmf"/><Relationship Id="rId10" Type="http://schemas.openxmlformats.org/officeDocument/2006/relationships/image" Target="../media/image228.wmf"/><Relationship Id="rId19" Type="http://schemas.openxmlformats.org/officeDocument/2006/relationships/image" Target="../media/image237.wmf"/><Relationship Id="rId4" Type="http://schemas.openxmlformats.org/officeDocument/2006/relationships/image" Target="../media/image209.wmf"/><Relationship Id="rId9" Type="http://schemas.openxmlformats.org/officeDocument/2006/relationships/image" Target="../media/image227.wmf"/><Relationship Id="rId14" Type="http://schemas.openxmlformats.org/officeDocument/2006/relationships/image" Target="../media/image23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image" Target="../media/image250.wmf"/><Relationship Id="rId18" Type="http://schemas.openxmlformats.org/officeDocument/2006/relationships/image" Target="../media/image255.wmf"/><Relationship Id="rId3" Type="http://schemas.openxmlformats.org/officeDocument/2006/relationships/image" Target="../media/image240.wmf"/><Relationship Id="rId21" Type="http://schemas.openxmlformats.org/officeDocument/2006/relationships/image" Target="../media/image258.wmf"/><Relationship Id="rId7" Type="http://schemas.openxmlformats.org/officeDocument/2006/relationships/image" Target="../media/image244.wmf"/><Relationship Id="rId12" Type="http://schemas.openxmlformats.org/officeDocument/2006/relationships/image" Target="../media/image249.wmf"/><Relationship Id="rId17" Type="http://schemas.openxmlformats.org/officeDocument/2006/relationships/image" Target="../media/image254.wmf"/><Relationship Id="rId2" Type="http://schemas.openxmlformats.org/officeDocument/2006/relationships/image" Target="../media/image239.wmf"/><Relationship Id="rId16" Type="http://schemas.openxmlformats.org/officeDocument/2006/relationships/image" Target="../media/image253.wmf"/><Relationship Id="rId20" Type="http://schemas.openxmlformats.org/officeDocument/2006/relationships/image" Target="../media/image257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11" Type="http://schemas.openxmlformats.org/officeDocument/2006/relationships/image" Target="../media/image248.wmf"/><Relationship Id="rId5" Type="http://schemas.openxmlformats.org/officeDocument/2006/relationships/image" Target="../media/image242.wmf"/><Relationship Id="rId15" Type="http://schemas.openxmlformats.org/officeDocument/2006/relationships/image" Target="../media/image252.wmf"/><Relationship Id="rId10" Type="http://schemas.openxmlformats.org/officeDocument/2006/relationships/image" Target="../media/image247.wmf"/><Relationship Id="rId19" Type="http://schemas.openxmlformats.org/officeDocument/2006/relationships/image" Target="../media/image256.wmf"/><Relationship Id="rId4" Type="http://schemas.openxmlformats.org/officeDocument/2006/relationships/image" Target="../media/image241.wmf"/><Relationship Id="rId9" Type="http://schemas.openxmlformats.org/officeDocument/2006/relationships/image" Target="../media/image246.wmf"/><Relationship Id="rId14" Type="http://schemas.openxmlformats.org/officeDocument/2006/relationships/image" Target="../media/image25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4" Type="http://schemas.openxmlformats.org/officeDocument/2006/relationships/image" Target="../media/image26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image" Target="../media/image278.wmf"/><Relationship Id="rId3" Type="http://schemas.openxmlformats.org/officeDocument/2006/relationships/image" Target="../media/image268.wmf"/><Relationship Id="rId7" Type="http://schemas.openxmlformats.org/officeDocument/2006/relationships/image" Target="../media/image272.wmf"/><Relationship Id="rId12" Type="http://schemas.openxmlformats.org/officeDocument/2006/relationships/image" Target="../media/image277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1.wmf"/><Relationship Id="rId11" Type="http://schemas.openxmlformats.org/officeDocument/2006/relationships/image" Target="../media/image276.wmf"/><Relationship Id="rId5" Type="http://schemas.openxmlformats.org/officeDocument/2006/relationships/image" Target="../media/image270.wmf"/><Relationship Id="rId10" Type="http://schemas.openxmlformats.org/officeDocument/2006/relationships/image" Target="../media/image275.wmf"/><Relationship Id="rId4" Type="http://schemas.openxmlformats.org/officeDocument/2006/relationships/image" Target="../media/image269.wmf"/><Relationship Id="rId9" Type="http://schemas.openxmlformats.org/officeDocument/2006/relationships/image" Target="../media/image27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image" Target="../media/image291.wmf"/><Relationship Id="rId18" Type="http://schemas.openxmlformats.org/officeDocument/2006/relationships/image" Target="../media/image296.wmf"/><Relationship Id="rId3" Type="http://schemas.openxmlformats.org/officeDocument/2006/relationships/image" Target="../media/image281.wmf"/><Relationship Id="rId7" Type="http://schemas.openxmlformats.org/officeDocument/2006/relationships/image" Target="../media/image285.wmf"/><Relationship Id="rId12" Type="http://schemas.openxmlformats.org/officeDocument/2006/relationships/image" Target="../media/image290.wmf"/><Relationship Id="rId17" Type="http://schemas.openxmlformats.org/officeDocument/2006/relationships/image" Target="../media/image295.wmf"/><Relationship Id="rId2" Type="http://schemas.openxmlformats.org/officeDocument/2006/relationships/image" Target="../media/image280.wmf"/><Relationship Id="rId16" Type="http://schemas.openxmlformats.org/officeDocument/2006/relationships/image" Target="../media/image294.wmf"/><Relationship Id="rId20" Type="http://schemas.openxmlformats.org/officeDocument/2006/relationships/image" Target="../media/image298.wmf"/><Relationship Id="rId1" Type="http://schemas.openxmlformats.org/officeDocument/2006/relationships/image" Target="../media/image279.wmf"/><Relationship Id="rId6" Type="http://schemas.openxmlformats.org/officeDocument/2006/relationships/image" Target="../media/image284.wmf"/><Relationship Id="rId11" Type="http://schemas.openxmlformats.org/officeDocument/2006/relationships/image" Target="../media/image289.wmf"/><Relationship Id="rId5" Type="http://schemas.openxmlformats.org/officeDocument/2006/relationships/image" Target="../media/image283.wmf"/><Relationship Id="rId15" Type="http://schemas.openxmlformats.org/officeDocument/2006/relationships/image" Target="../media/image293.wmf"/><Relationship Id="rId10" Type="http://schemas.openxmlformats.org/officeDocument/2006/relationships/image" Target="../media/image288.wmf"/><Relationship Id="rId19" Type="http://schemas.openxmlformats.org/officeDocument/2006/relationships/image" Target="../media/image297.wmf"/><Relationship Id="rId4" Type="http://schemas.openxmlformats.org/officeDocument/2006/relationships/image" Target="../media/image282.wmf"/><Relationship Id="rId9" Type="http://schemas.openxmlformats.org/officeDocument/2006/relationships/image" Target="../media/image287.wmf"/><Relationship Id="rId14" Type="http://schemas.openxmlformats.org/officeDocument/2006/relationships/image" Target="../media/image29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image" Target="../media/image297.wmf"/><Relationship Id="rId7" Type="http://schemas.openxmlformats.org/officeDocument/2006/relationships/image" Target="../media/image302.wmf"/><Relationship Id="rId2" Type="http://schemas.openxmlformats.org/officeDocument/2006/relationships/image" Target="../media/image291.wmf"/><Relationship Id="rId1" Type="http://schemas.openxmlformats.org/officeDocument/2006/relationships/image" Target="../media/image296.wmf"/><Relationship Id="rId6" Type="http://schemas.openxmlformats.org/officeDocument/2006/relationships/image" Target="../media/image301.wmf"/><Relationship Id="rId5" Type="http://schemas.openxmlformats.org/officeDocument/2006/relationships/image" Target="../media/image300.wmf"/><Relationship Id="rId10" Type="http://schemas.openxmlformats.org/officeDocument/2006/relationships/image" Target="../media/image305.wmf"/><Relationship Id="rId4" Type="http://schemas.openxmlformats.org/officeDocument/2006/relationships/image" Target="../media/image299.wmf"/><Relationship Id="rId9" Type="http://schemas.openxmlformats.org/officeDocument/2006/relationships/image" Target="../media/image30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image" Target="../media/image240.wmf"/><Relationship Id="rId3" Type="http://schemas.openxmlformats.org/officeDocument/2006/relationships/image" Target="../media/image308.wmf"/><Relationship Id="rId7" Type="http://schemas.openxmlformats.org/officeDocument/2006/relationships/image" Target="../media/image312.wmf"/><Relationship Id="rId12" Type="http://schemas.openxmlformats.org/officeDocument/2006/relationships/image" Target="../media/image316.wmf"/><Relationship Id="rId2" Type="http://schemas.openxmlformats.org/officeDocument/2006/relationships/image" Target="../media/image307.wmf"/><Relationship Id="rId16" Type="http://schemas.openxmlformats.org/officeDocument/2006/relationships/image" Target="../media/image258.wmf"/><Relationship Id="rId1" Type="http://schemas.openxmlformats.org/officeDocument/2006/relationships/image" Target="../media/image306.wmf"/><Relationship Id="rId6" Type="http://schemas.openxmlformats.org/officeDocument/2006/relationships/image" Target="../media/image311.wmf"/><Relationship Id="rId11" Type="http://schemas.openxmlformats.org/officeDocument/2006/relationships/image" Target="../media/image315.wmf"/><Relationship Id="rId5" Type="http://schemas.openxmlformats.org/officeDocument/2006/relationships/image" Target="../media/image310.wmf"/><Relationship Id="rId15" Type="http://schemas.openxmlformats.org/officeDocument/2006/relationships/image" Target="../media/image317.wmf"/><Relationship Id="rId10" Type="http://schemas.openxmlformats.org/officeDocument/2006/relationships/image" Target="../media/image257.wmf"/><Relationship Id="rId4" Type="http://schemas.openxmlformats.org/officeDocument/2006/relationships/image" Target="../media/image309.wmf"/><Relationship Id="rId9" Type="http://schemas.openxmlformats.org/officeDocument/2006/relationships/image" Target="../media/image314.wmf"/><Relationship Id="rId14" Type="http://schemas.openxmlformats.org/officeDocument/2006/relationships/image" Target="../media/image24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image" Target="../media/image320.wmf"/><Relationship Id="rId7" Type="http://schemas.openxmlformats.org/officeDocument/2006/relationships/image" Target="../media/image324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Relationship Id="rId6" Type="http://schemas.openxmlformats.org/officeDocument/2006/relationships/image" Target="../media/image323.wmf"/><Relationship Id="rId5" Type="http://schemas.openxmlformats.org/officeDocument/2006/relationships/image" Target="../media/image322.wmf"/><Relationship Id="rId10" Type="http://schemas.openxmlformats.org/officeDocument/2006/relationships/image" Target="../media/image327.wmf"/><Relationship Id="rId4" Type="http://schemas.openxmlformats.org/officeDocument/2006/relationships/image" Target="../media/image321.wmf"/><Relationship Id="rId9" Type="http://schemas.openxmlformats.org/officeDocument/2006/relationships/image" Target="../media/image32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Relationship Id="rId4" Type="http://schemas.openxmlformats.org/officeDocument/2006/relationships/image" Target="../media/image33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4" Type="http://schemas.openxmlformats.org/officeDocument/2006/relationships/image" Target="../media/image34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2.wmf"/><Relationship Id="rId1" Type="http://schemas.openxmlformats.org/officeDocument/2006/relationships/image" Target="../media/image34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wmf"/><Relationship Id="rId2" Type="http://schemas.openxmlformats.org/officeDocument/2006/relationships/image" Target="../media/image347.wmf"/><Relationship Id="rId1" Type="http://schemas.openxmlformats.org/officeDocument/2006/relationships/image" Target="../media/image346.wmf"/><Relationship Id="rId4" Type="http://schemas.openxmlformats.org/officeDocument/2006/relationships/image" Target="../media/image34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Relationship Id="rId4" Type="http://schemas.openxmlformats.org/officeDocument/2006/relationships/image" Target="../media/image35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wmf"/><Relationship Id="rId7" Type="http://schemas.openxmlformats.org/officeDocument/2006/relationships/image" Target="../media/image364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Relationship Id="rId6" Type="http://schemas.openxmlformats.org/officeDocument/2006/relationships/image" Target="../media/image363.wmf"/><Relationship Id="rId5" Type="http://schemas.openxmlformats.org/officeDocument/2006/relationships/image" Target="../media/image362.wmf"/><Relationship Id="rId4" Type="http://schemas.openxmlformats.org/officeDocument/2006/relationships/image" Target="../media/image36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wmf"/><Relationship Id="rId2" Type="http://schemas.openxmlformats.org/officeDocument/2006/relationships/image" Target="../media/image366.wmf"/><Relationship Id="rId1" Type="http://schemas.openxmlformats.org/officeDocument/2006/relationships/image" Target="../media/image365.wmf"/><Relationship Id="rId5" Type="http://schemas.openxmlformats.org/officeDocument/2006/relationships/image" Target="../media/image369.wmf"/><Relationship Id="rId4" Type="http://schemas.openxmlformats.org/officeDocument/2006/relationships/image" Target="../media/image36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wmf"/><Relationship Id="rId7" Type="http://schemas.openxmlformats.org/officeDocument/2006/relationships/image" Target="../media/image373.wmf"/><Relationship Id="rId2" Type="http://schemas.openxmlformats.org/officeDocument/2006/relationships/image" Target="../media/image370.wmf"/><Relationship Id="rId1" Type="http://schemas.openxmlformats.org/officeDocument/2006/relationships/image" Target="../media/image365.wmf"/><Relationship Id="rId6" Type="http://schemas.openxmlformats.org/officeDocument/2006/relationships/image" Target="../media/image364.wmf"/><Relationship Id="rId5" Type="http://schemas.openxmlformats.org/officeDocument/2006/relationships/image" Target="../media/image363.wmf"/><Relationship Id="rId4" Type="http://schemas.openxmlformats.org/officeDocument/2006/relationships/image" Target="../media/image37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wmf"/><Relationship Id="rId2" Type="http://schemas.openxmlformats.org/officeDocument/2006/relationships/image" Target="../media/image375.wmf"/><Relationship Id="rId1" Type="http://schemas.openxmlformats.org/officeDocument/2006/relationships/image" Target="../media/image374.wmf"/><Relationship Id="rId5" Type="http://schemas.openxmlformats.org/officeDocument/2006/relationships/image" Target="../media/image378.emf"/><Relationship Id="rId4" Type="http://schemas.openxmlformats.org/officeDocument/2006/relationships/image" Target="../media/image37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emf"/><Relationship Id="rId2" Type="http://schemas.openxmlformats.org/officeDocument/2006/relationships/image" Target="../media/image380.wmf"/><Relationship Id="rId1" Type="http://schemas.openxmlformats.org/officeDocument/2006/relationships/image" Target="../media/image379.emf"/><Relationship Id="rId6" Type="http://schemas.openxmlformats.org/officeDocument/2006/relationships/image" Target="../media/image384.wmf"/><Relationship Id="rId5" Type="http://schemas.openxmlformats.org/officeDocument/2006/relationships/image" Target="../media/image383.wmf"/><Relationship Id="rId4" Type="http://schemas.openxmlformats.org/officeDocument/2006/relationships/image" Target="../media/image382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6.wmf"/><Relationship Id="rId1" Type="http://schemas.openxmlformats.org/officeDocument/2006/relationships/image" Target="../media/image38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9.wmf"/><Relationship Id="rId2" Type="http://schemas.openxmlformats.org/officeDocument/2006/relationships/image" Target="../media/image388.wmf"/><Relationship Id="rId1" Type="http://schemas.openxmlformats.org/officeDocument/2006/relationships/image" Target="../media/image387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3.wmf"/><Relationship Id="rId2" Type="http://schemas.openxmlformats.org/officeDocument/2006/relationships/image" Target="../media/image392.wmf"/><Relationship Id="rId1" Type="http://schemas.openxmlformats.org/officeDocument/2006/relationships/image" Target="../media/image391.wmf"/><Relationship Id="rId5" Type="http://schemas.openxmlformats.org/officeDocument/2006/relationships/image" Target="../media/image395.wmf"/><Relationship Id="rId4" Type="http://schemas.openxmlformats.org/officeDocument/2006/relationships/image" Target="../media/image39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w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10" Type="http://schemas.openxmlformats.org/officeDocument/2006/relationships/image" Target="../media/image36.wmf"/><Relationship Id="rId4" Type="http://schemas.openxmlformats.org/officeDocument/2006/relationships/image" Target="../media/image30.emf"/><Relationship Id="rId9" Type="http://schemas.openxmlformats.org/officeDocument/2006/relationships/image" Target="../media/image35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7.wmf"/><Relationship Id="rId1" Type="http://schemas.openxmlformats.org/officeDocument/2006/relationships/image" Target="../media/image396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wmf"/><Relationship Id="rId2" Type="http://schemas.openxmlformats.org/officeDocument/2006/relationships/image" Target="../media/image399.wmf"/><Relationship Id="rId1" Type="http://schemas.openxmlformats.org/officeDocument/2006/relationships/image" Target="../media/image398.wmf"/><Relationship Id="rId6" Type="http://schemas.openxmlformats.org/officeDocument/2006/relationships/image" Target="../media/image403.wmf"/><Relationship Id="rId5" Type="http://schemas.openxmlformats.org/officeDocument/2006/relationships/image" Target="../media/image402.wmf"/><Relationship Id="rId4" Type="http://schemas.openxmlformats.org/officeDocument/2006/relationships/image" Target="../media/image40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wmf"/><Relationship Id="rId2" Type="http://schemas.openxmlformats.org/officeDocument/2006/relationships/image" Target="../media/image405.wmf"/><Relationship Id="rId1" Type="http://schemas.openxmlformats.org/officeDocument/2006/relationships/image" Target="../media/image404.wmf"/><Relationship Id="rId4" Type="http://schemas.openxmlformats.org/officeDocument/2006/relationships/image" Target="../media/image407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wmf"/><Relationship Id="rId2" Type="http://schemas.openxmlformats.org/officeDocument/2006/relationships/image" Target="../media/image409.wmf"/><Relationship Id="rId1" Type="http://schemas.openxmlformats.org/officeDocument/2006/relationships/image" Target="../media/image408.wmf"/><Relationship Id="rId4" Type="http://schemas.openxmlformats.org/officeDocument/2006/relationships/image" Target="../media/image411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wmf"/><Relationship Id="rId2" Type="http://schemas.openxmlformats.org/officeDocument/2006/relationships/image" Target="../media/image413.wmf"/><Relationship Id="rId1" Type="http://schemas.openxmlformats.org/officeDocument/2006/relationships/image" Target="../media/image412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wmf"/><Relationship Id="rId2" Type="http://schemas.openxmlformats.org/officeDocument/2006/relationships/image" Target="../media/image416.wmf"/><Relationship Id="rId1" Type="http://schemas.openxmlformats.org/officeDocument/2006/relationships/image" Target="../media/image4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347A5-3860-4F94-B539-1B591DCA8E03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A3717-33DD-4620-818C-3525C0C93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4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B44804-7B44-44C6-9656-D8FC289897F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0223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989F40-6123-419B-B91D-50A24062BCC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4769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2E48EC-9E7D-4207-8E85-573EC9F3E38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3149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C9A08-8336-4985-B8A2-333FCC5BBA9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6254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C5DFDB-C96B-4FC0-AA04-A3336DE70BF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04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5E131-3D04-4C06-91ED-8C10E9C4C65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6061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78CA-800E-4796-A64C-A7527CBA1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B92-C380-452A-9471-F7DD530D0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2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78CA-800E-4796-A64C-A7527CBA1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B92-C380-452A-9471-F7DD530D0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4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78CA-800E-4796-A64C-A7527CBA1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B92-C380-452A-9471-F7DD530D0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3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84C9D1-C048-4D0F-B826-E8AE8AD77EA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466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84C9D1-C048-4D0F-B826-E8AE8AD77EAA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520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D9BF39-8CFB-4E91-BD25-DA8D99D2A09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896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D9BF39-8CFB-4E91-BD25-DA8D99D2A09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646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D9BF39-8CFB-4E91-BD25-DA8D99D2A09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249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D9BF39-8CFB-4E91-BD25-DA8D99D2A09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549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D9BF39-8CFB-4E91-BD25-DA8D99D2A09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028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D9BF39-8CFB-4E91-BD25-DA8D99D2A09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92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78CA-800E-4796-A64C-A7527CBA1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B92-C380-452A-9471-F7DD530D0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67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D9BF39-8CFB-4E91-BD25-DA8D99D2A09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528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D9BF39-8CFB-4E91-BD25-DA8D99D2A09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419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AEE7FD-431A-4D12-9F7C-237810FEB0A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412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C683CF-AA0E-49E5-BAAD-5B5EA8D8C10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661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C683CF-AA0E-49E5-BAAD-5B5EA8D8C10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387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C683CF-AA0E-49E5-BAAD-5B5EA8D8C10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344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C683CF-AA0E-49E5-BAAD-5B5EA8D8C10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402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C683CF-AA0E-49E5-BAAD-5B5EA8D8C10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2077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C683CF-AA0E-49E5-BAAD-5B5EA8D8C10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327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C683CF-AA0E-49E5-BAAD-5B5EA8D8C10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37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78CA-800E-4796-A64C-A7527CBA1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B92-C380-452A-9471-F7DD530D0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227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1187B3-45D6-458D-B9B5-BCFA9605CDC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5118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1187B3-45D6-458D-B9B5-BCFA9605CDC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210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1187B3-45D6-458D-B9B5-BCFA9605CDC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985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1187B3-45D6-458D-B9B5-BCFA9605CDC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2102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1187B3-45D6-458D-B9B5-BCFA9605CDC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8639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1187B3-45D6-458D-B9B5-BCFA9605CDC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321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1187B3-45D6-458D-B9B5-BCFA9605CDC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05011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1187B3-45D6-458D-B9B5-BCFA9605CDC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304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1187B3-45D6-458D-B9B5-BCFA9605CDC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872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1187B3-45D6-458D-B9B5-BCFA9605CDC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10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78CA-800E-4796-A64C-A7527CBA1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B92-C380-452A-9471-F7DD530D0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27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1187B3-45D6-458D-B9B5-BCFA9605CDC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2050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1187B3-45D6-458D-B9B5-BCFA9605CDC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51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1187B3-45D6-458D-B9B5-BCFA9605CDC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6628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8A5238-73CE-4853-A3DB-B8251A306E4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9677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AF7F00-7BB4-46EF-93F9-08A31C6621E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07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8A5238-73CE-4853-A3DB-B8251A306E4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814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8A5238-73CE-4853-A3DB-B8251A306E4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7274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8A5238-73CE-4853-A3DB-B8251A306E4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8819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8A5238-73CE-4853-A3DB-B8251A306E4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3237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8A5238-73CE-4853-A3DB-B8251A306E4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0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78CA-800E-4796-A64C-A7527CBA1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B92-C380-452A-9471-F7DD530D0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10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8A5238-73CE-4853-A3DB-B8251A306E4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8045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8A5238-73CE-4853-A3DB-B8251A306E4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669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8A5238-73CE-4853-A3DB-B8251A306E4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3344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8A5238-73CE-4853-A3DB-B8251A306E4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924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8E0CD-4EC4-4F73-ABB9-709F225BBE6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206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8E0CD-4EC4-4F73-ABB9-709F225BBE6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031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8E0CD-4EC4-4F73-ABB9-709F225BBE6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5312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8E0CD-4EC4-4F73-ABB9-709F225BBE6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9634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8E0CD-4EC4-4F73-ABB9-709F225BBE6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5399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8E0CD-4EC4-4F73-ABB9-709F225BBE6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2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78CA-800E-4796-A64C-A7527CBA1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B92-C380-452A-9471-F7DD530D0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967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8E0CD-4EC4-4F73-ABB9-709F225BBE6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3494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8E0CD-4EC4-4F73-ABB9-709F225BBE6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161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8E0CD-4EC4-4F73-ABB9-709F225BBE6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0137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8E0CD-4EC4-4F73-ABB9-709F225BBE6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1260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8E0CD-4EC4-4F73-ABB9-709F225BBE6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2267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74D5BD-9666-411F-8B48-2B43C82950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35957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74D5BD-9666-411F-8B48-2B43C82950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4754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74D5BD-9666-411F-8B48-2B43C82950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9661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74D5BD-9666-411F-8B48-2B43C82950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9622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74D5BD-9666-411F-8B48-2B43C8295025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38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78CA-800E-4796-A64C-A7527CBA1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B92-C380-452A-9471-F7DD530D0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521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8E0CD-4EC4-4F73-ABB9-709F225BBE6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2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78CA-800E-4796-A64C-A7527CBA1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B92-C380-452A-9471-F7DD530D0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6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78CA-800E-4796-A64C-A7527CBA1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48B92-C380-452A-9471-F7DD530D0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6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50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51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5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5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5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5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5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6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6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6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63.xml"/></Relationships>
</file>

<file path=ppt/slideMasters/_rels/slideMaster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64.xml"/></Relationships>
</file>

<file path=ppt/slideMasters/_rels/slideMaster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65.xml"/></Relationships>
</file>

<file path=ppt/slideMasters/_rels/slideMaster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6.xml"/><Relationship Id="rId1" Type="http://schemas.openxmlformats.org/officeDocument/2006/relationships/slideLayout" Target="../slideLayouts/slideLayout66.xml"/></Relationships>
</file>

<file path=ppt/slideMasters/_rels/slideMaster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7.xml"/><Relationship Id="rId1" Type="http://schemas.openxmlformats.org/officeDocument/2006/relationships/slideLayout" Target="../slideLayouts/slideLayout67.xml"/></Relationships>
</file>

<file path=ppt/slideMasters/_rels/slideMaster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68.xml"/></Relationships>
</file>

<file path=ppt/slideMasters/_rels/slideMaster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9.xml"/><Relationship Id="rId1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0.xml"/><Relationship Id="rId1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78CA-800E-4796-A64C-A7527CBA1519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48B92-C380-452A-9471-F7DD530D0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7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105C91-ADCE-46FD-B9F1-655A567D8DB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745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105C91-ADCE-46FD-B9F1-655A567D8DB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74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0E1057-2F69-4112-81CE-770755020CC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05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0E1057-2F69-4112-81CE-770755020CC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17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0E1057-2F69-4112-81CE-770755020CC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21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0E1057-2F69-4112-81CE-770755020CC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4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0E1057-2F69-4112-81CE-770755020CC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76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0E1057-2F69-4112-81CE-770755020CC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88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0E1057-2F69-4112-81CE-770755020CC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2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0E1057-2F69-4112-81CE-770755020CC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98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105C91-ADCE-46FD-B9F1-655A567D8DB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73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766A8-90E9-4B12-9576-9BFD16A1740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81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766A8-90E9-4B12-9576-9BFD16A1740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2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766A8-90E9-4B12-9576-9BFD16A1740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71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766A8-90E9-4B12-9576-9BFD16A1740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01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766A8-90E9-4B12-9576-9BFD16A1740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72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766A8-90E9-4B12-9576-9BFD16A1740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25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766A8-90E9-4B12-9576-9BFD16A1740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9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766A8-90E9-4B12-9576-9BFD16A1740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58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766A8-90E9-4B12-9576-9BFD16A1740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33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766A8-90E9-4B12-9576-9BFD16A1740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2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105C91-ADCE-46FD-B9F1-655A567D8DB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29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766A8-90E9-4B12-9576-9BFD16A1740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42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766A8-90E9-4B12-9576-9BFD16A1740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24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766A8-90E9-4B12-9576-9BFD16A1740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77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D39A8E-CF53-4344-800A-885F4F44C9E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69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D39A8E-CF53-4344-800A-885F4F44C9E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00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D39A8E-CF53-4344-800A-885F4F44C9E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D39A8E-CF53-4344-800A-885F4F44C9E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9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D39A8E-CF53-4344-800A-885F4F44C9E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95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D39A8E-CF53-4344-800A-885F4F44C9E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62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D39A8E-CF53-4344-800A-885F4F44C9E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9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105C91-ADCE-46FD-B9F1-655A567D8DB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06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D39A8E-CF53-4344-800A-885F4F44C9E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1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D39A8E-CF53-4344-800A-885F4F44C9E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4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D39A8E-CF53-4344-800A-885F4F44C9E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82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D39A8E-CF53-4344-800A-885F4F44C9E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41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83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31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47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6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65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9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105C91-ADCE-46FD-B9F1-655A567D8DB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43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3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6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74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95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94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80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58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35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105C91-ADCE-46FD-B9F1-655A567D8DB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81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405F2-4304-4ABB-A6B6-0B7E1E6D75C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36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105C91-ADCE-46FD-B9F1-655A567D8DB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16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105C91-ADCE-46FD-B9F1-655A567D8DB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36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105C91-ADCE-46FD-B9F1-655A567D8DB0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15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5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90.wmf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8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4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6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6.wmf"/><Relationship Id="rId26" Type="http://schemas.openxmlformats.org/officeDocument/2006/relationships/image" Target="../media/image110.w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34" Type="http://schemas.openxmlformats.org/officeDocument/2006/relationships/image" Target="../media/image114.wmf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33" Type="http://schemas.openxmlformats.org/officeDocument/2006/relationships/oleObject" Target="../embeddings/oleObject113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29" Type="http://schemas.openxmlformats.org/officeDocument/2006/relationships/oleObject" Target="../embeddings/oleObject11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09.wmf"/><Relationship Id="rId32" Type="http://schemas.openxmlformats.org/officeDocument/2006/relationships/image" Target="../media/image113.w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11.wmf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06.bin"/><Relationship Id="rId31" Type="http://schemas.openxmlformats.org/officeDocument/2006/relationships/oleObject" Target="../embeddings/oleObject112.bin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Relationship Id="rId27" Type="http://schemas.openxmlformats.org/officeDocument/2006/relationships/oleObject" Target="../embeddings/oleObject110.bin"/><Relationship Id="rId30" Type="http://schemas.openxmlformats.org/officeDocument/2006/relationships/image" Target="../media/image112.wmf"/><Relationship Id="rId8" Type="http://schemas.openxmlformats.org/officeDocument/2006/relationships/image" Target="../media/image10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2.wmf"/><Relationship Id="rId26" Type="http://schemas.openxmlformats.org/officeDocument/2006/relationships/image" Target="../media/image136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35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4.wmf"/><Relationship Id="rId26" Type="http://schemas.openxmlformats.org/officeDocument/2006/relationships/image" Target="../media/image148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43.wmf"/><Relationship Id="rId20" Type="http://schemas.openxmlformats.org/officeDocument/2006/relationships/image" Target="../media/image145.wmf"/><Relationship Id="rId29" Type="http://schemas.openxmlformats.org/officeDocument/2006/relationships/oleObject" Target="../embeddings/oleObject14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7.wmf"/><Relationship Id="rId32" Type="http://schemas.openxmlformats.org/officeDocument/2006/relationships/image" Target="../media/image151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49.wmf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2.wmf"/><Relationship Id="rId22" Type="http://schemas.openxmlformats.org/officeDocument/2006/relationships/image" Target="../media/image146.w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5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59.wmf"/><Relationship Id="rId26" Type="http://schemas.openxmlformats.org/officeDocument/2006/relationships/oleObject" Target="../embeddings/oleObject163.bin"/><Relationship Id="rId39" Type="http://schemas.openxmlformats.org/officeDocument/2006/relationships/oleObject" Target="../embeddings/oleObject171.bin"/><Relationship Id="rId21" Type="http://schemas.openxmlformats.org/officeDocument/2006/relationships/oleObject" Target="../embeddings/oleObject160.bin"/><Relationship Id="rId34" Type="http://schemas.openxmlformats.org/officeDocument/2006/relationships/image" Target="../media/image165.wmf"/><Relationship Id="rId42" Type="http://schemas.openxmlformats.org/officeDocument/2006/relationships/image" Target="../media/image169.wmf"/><Relationship Id="rId47" Type="http://schemas.openxmlformats.org/officeDocument/2006/relationships/oleObject" Target="../embeddings/oleObject175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58.wmf"/><Relationship Id="rId29" Type="http://schemas.openxmlformats.org/officeDocument/2006/relationships/oleObject" Target="../embeddings/oleObject16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62.wmf"/><Relationship Id="rId32" Type="http://schemas.openxmlformats.org/officeDocument/2006/relationships/image" Target="../media/image164.wmf"/><Relationship Id="rId37" Type="http://schemas.openxmlformats.org/officeDocument/2006/relationships/oleObject" Target="../embeddings/oleObject170.bin"/><Relationship Id="rId40" Type="http://schemas.openxmlformats.org/officeDocument/2006/relationships/image" Target="../media/image168.wmf"/><Relationship Id="rId45" Type="http://schemas.openxmlformats.org/officeDocument/2006/relationships/oleObject" Target="../embeddings/oleObject174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28" Type="http://schemas.openxmlformats.org/officeDocument/2006/relationships/oleObject" Target="../embeddings/oleObject165.bin"/><Relationship Id="rId36" Type="http://schemas.openxmlformats.org/officeDocument/2006/relationships/image" Target="../media/image166.wmf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159.bin"/><Relationship Id="rId31" Type="http://schemas.openxmlformats.org/officeDocument/2006/relationships/oleObject" Target="../embeddings/oleObject167.bin"/><Relationship Id="rId44" Type="http://schemas.openxmlformats.org/officeDocument/2006/relationships/image" Target="../media/image170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7.wmf"/><Relationship Id="rId22" Type="http://schemas.openxmlformats.org/officeDocument/2006/relationships/image" Target="../media/image161.wmf"/><Relationship Id="rId27" Type="http://schemas.openxmlformats.org/officeDocument/2006/relationships/oleObject" Target="../embeddings/oleObject164.bin"/><Relationship Id="rId30" Type="http://schemas.openxmlformats.org/officeDocument/2006/relationships/image" Target="../media/image163.wmf"/><Relationship Id="rId35" Type="http://schemas.openxmlformats.org/officeDocument/2006/relationships/oleObject" Target="../embeddings/oleObject169.bin"/><Relationship Id="rId43" Type="http://schemas.openxmlformats.org/officeDocument/2006/relationships/oleObject" Target="../embeddings/oleObject173.bin"/><Relationship Id="rId48" Type="http://schemas.openxmlformats.org/officeDocument/2006/relationships/image" Target="../media/image172.wmf"/><Relationship Id="rId8" Type="http://schemas.openxmlformats.org/officeDocument/2006/relationships/image" Target="../media/image154.wmf"/><Relationship Id="rId3" Type="http://schemas.openxmlformats.org/officeDocument/2006/relationships/oleObject" Target="../embeddings/oleObject151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2.bin"/><Relationship Id="rId33" Type="http://schemas.openxmlformats.org/officeDocument/2006/relationships/oleObject" Target="../embeddings/oleObject168.bin"/><Relationship Id="rId38" Type="http://schemas.openxmlformats.org/officeDocument/2006/relationships/image" Target="../media/image167.wmf"/><Relationship Id="rId46" Type="http://schemas.openxmlformats.org/officeDocument/2006/relationships/image" Target="../media/image171.wmf"/><Relationship Id="rId20" Type="http://schemas.openxmlformats.org/officeDocument/2006/relationships/image" Target="../media/image160.wmf"/><Relationship Id="rId41" Type="http://schemas.openxmlformats.org/officeDocument/2006/relationships/oleObject" Target="../embeddings/oleObject17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79.wmf"/><Relationship Id="rId20" Type="http://schemas.openxmlformats.org/officeDocument/2006/relationships/image" Target="../media/image18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76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7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87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84.wmf"/><Relationship Id="rId17" Type="http://schemas.openxmlformats.org/officeDocument/2006/relationships/oleObject" Target="../embeddings/oleObject192.bin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86.wmf"/><Relationship Id="rId20" Type="http://schemas.openxmlformats.org/officeDocument/2006/relationships/image" Target="../media/image18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83.w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8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9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10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20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20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212.wmf"/><Relationship Id="rId26" Type="http://schemas.openxmlformats.org/officeDocument/2006/relationships/image" Target="../media/image216.wmf"/><Relationship Id="rId3" Type="http://schemas.openxmlformats.org/officeDocument/2006/relationships/oleObject" Target="../embeddings/oleObject211.bin"/><Relationship Id="rId21" Type="http://schemas.openxmlformats.org/officeDocument/2006/relationships/oleObject" Target="../embeddings/oleObject220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18.bin"/><Relationship Id="rId25" Type="http://schemas.openxmlformats.org/officeDocument/2006/relationships/oleObject" Target="../embeddings/oleObject222.bin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211.wmf"/><Relationship Id="rId20" Type="http://schemas.openxmlformats.org/officeDocument/2006/relationships/image" Target="../media/image213.wmf"/><Relationship Id="rId29" Type="http://schemas.openxmlformats.org/officeDocument/2006/relationships/oleObject" Target="../embeddings/oleObject224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15.bin"/><Relationship Id="rId24" Type="http://schemas.openxmlformats.org/officeDocument/2006/relationships/image" Target="../media/image215.wmf"/><Relationship Id="rId32" Type="http://schemas.openxmlformats.org/officeDocument/2006/relationships/image" Target="../media/image219.wmf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23" Type="http://schemas.openxmlformats.org/officeDocument/2006/relationships/oleObject" Target="../embeddings/oleObject221.bin"/><Relationship Id="rId28" Type="http://schemas.openxmlformats.org/officeDocument/2006/relationships/image" Target="../media/image217.wmf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19.bin"/><Relationship Id="rId31" Type="http://schemas.openxmlformats.org/officeDocument/2006/relationships/oleObject" Target="../embeddings/oleObject225.bin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10.wmf"/><Relationship Id="rId22" Type="http://schemas.openxmlformats.org/officeDocument/2006/relationships/image" Target="../media/image214.wmf"/><Relationship Id="rId27" Type="http://schemas.openxmlformats.org/officeDocument/2006/relationships/oleObject" Target="../embeddings/oleObject223.bin"/><Relationship Id="rId30" Type="http://schemas.openxmlformats.org/officeDocument/2006/relationships/image" Target="../media/image218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1.bin"/><Relationship Id="rId18" Type="http://schemas.openxmlformats.org/officeDocument/2006/relationships/image" Target="../media/image226.wmf"/><Relationship Id="rId26" Type="http://schemas.openxmlformats.org/officeDocument/2006/relationships/oleObject" Target="../embeddings/oleObject238.bin"/><Relationship Id="rId39" Type="http://schemas.openxmlformats.org/officeDocument/2006/relationships/oleObject" Target="../embeddings/oleObject246.bin"/><Relationship Id="rId21" Type="http://schemas.openxmlformats.org/officeDocument/2006/relationships/oleObject" Target="../embeddings/oleObject235.bin"/><Relationship Id="rId34" Type="http://schemas.openxmlformats.org/officeDocument/2006/relationships/oleObject" Target="../embeddings/oleObject243.bin"/><Relationship Id="rId42" Type="http://schemas.openxmlformats.org/officeDocument/2006/relationships/image" Target="../media/image236.wmf"/><Relationship Id="rId7" Type="http://schemas.openxmlformats.org/officeDocument/2006/relationships/oleObject" Target="../embeddings/oleObject228.bin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29" Type="http://schemas.openxmlformats.org/officeDocument/2006/relationships/image" Target="../media/image231.wmf"/><Relationship Id="rId41" Type="http://schemas.openxmlformats.org/officeDocument/2006/relationships/oleObject" Target="../embeddings/oleObject247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30.bin"/><Relationship Id="rId24" Type="http://schemas.openxmlformats.org/officeDocument/2006/relationships/image" Target="../media/image229.wmf"/><Relationship Id="rId32" Type="http://schemas.openxmlformats.org/officeDocument/2006/relationships/oleObject" Target="../embeddings/oleObject241.bin"/><Relationship Id="rId37" Type="http://schemas.openxmlformats.org/officeDocument/2006/relationships/oleObject" Target="../embeddings/oleObject245.bin"/><Relationship Id="rId40" Type="http://schemas.openxmlformats.org/officeDocument/2006/relationships/image" Target="../media/image235.wmf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23" Type="http://schemas.openxmlformats.org/officeDocument/2006/relationships/oleObject" Target="../embeddings/oleObject236.bin"/><Relationship Id="rId28" Type="http://schemas.openxmlformats.org/officeDocument/2006/relationships/oleObject" Target="../embeddings/oleObject239.bin"/><Relationship Id="rId36" Type="http://schemas.openxmlformats.org/officeDocument/2006/relationships/oleObject" Target="../embeddings/oleObject244.bin"/><Relationship Id="rId10" Type="http://schemas.openxmlformats.org/officeDocument/2006/relationships/image" Target="../media/image209.wmf"/><Relationship Id="rId19" Type="http://schemas.openxmlformats.org/officeDocument/2006/relationships/oleObject" Target="../embeddings/oleObject234.bin"/><Relationship Id="rId31" Type="http://schemas.openxmlformats.org/officeDocument/2006/relationships/image" Target="../media/image232.wmf"/><Relationship Id="rId44" Type="http://schemas.openxmlformats.org/officeDocument/2006/relationships/image" Target="../media/image237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224.wmf"/><Relationship Id="rId22" Type="http://schemas.openxmlformats.org/officeDocument/2006/relationships/image" Target="../media/image228.wmf"/><Relationship Id="rId27" Type="http://schemas.openxmlformats.org/officeDocument/2006/relationships/image" Target="../media/image230.wmf"/><Relationship Id="rId30" Type="http://schemas.openxmlformats.org/officeDocument/2006/relationships/oleObject" Target="../embeddings/oleObject240.bin"/><Relationship Id="rId35" Type="http://schemas.openxmlformats.org/officeDocument/2006/relationships/image" Target="../media/image233.wmf"/><Relationship Id="rId43" Type="http://schemas.openxmlformats.org/officeDocument/2006/relationships/oleObject" Target="../embeddings/oleObject248.bin"/><Relationship Id="rId8" Type="http://schemas.openxmlformats.org/officeDocument/2006/relationships/image" Target="../media/image222.wmf"/><Relationship Id="rId3" Type="http://schemas.openxmlformats.org/officeDocument/2006/relationships/oleObject" Target="../embeddings/oleObject226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233.bin"/><Relationship Id="rId25" Type="http://schemas.openxmlformats.org/officeDocument/2006/relationships/oleObject" Target="../embeddings/oleObject237.bin"/><Relationship Id="rId33" Type="http://schemas.openxmlformats.org/officeDocument/2006/relationships/oleObject" Target="../embeddings/oleObject242.bin"/><Relationship Id="rId38" Type="http://schemas.openxmlformats.org/officeDocument/2006/relationships/image" Target="../media/image234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4.bin"/><Relationship Id="rId18" Type="http://schemas.openxmlformats.org/officeDocument/2006/relationships/image" Target="../media/image245.wmf"/><Relationship Id="rId26" Type="http://schemas.openxmlformats.org/officeDocument/2006/relationships/image" Target="../media/image249.wmf"/><Relationship Id="rId39" Type="http://schemas.openxmlformats.org/officeDocument/2006/relationships/oleObject" Target="../embeddings/oleObject267.bin"/><Relationship Id="rId21" Type="http://schemas.openxmlformats.org/officeDocument/2006/relationships/oleObject" Target="../embeddings/oleObject258.bin"/><Relationship Id="rId34" Type="http://schemas.openxmlformats.org/officeDocument/2006/relationships/image" Target="../media/image253.wmf"/><Relationship Id="rId42" Type="http://schemas.openxmlformats.org/officeDocument/2006/relationships/oleObject" Target="../embeddings/oleObject269.bin"/><Relationship Id="rId47" Type="http://schemas.openxmlformats.org/officeDocument/2006/relationships/image" Target="../media/image258.wmf"/><Relationship Id="rId7" Type="http://schemas.openxmlformats.org/officeDocument/2006/relationships/oleObject" Target="../embeddings/oleObject251.bin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244.wmf"/><Relationship Id="rId29" Type="http://schemas.openxmlformats.org/officeDocument/2006/relationships/oleObject" Target="../embeddings/oleObject26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53.bin"/><Relationship Id="rId24" Type="http://schemas.openxmlformats.org/officeDocument/2006/relationships/image" Target="../media/image248.wmf"/><Relationship Id="rId32" Type="http://schemas.openxmlformats.org/officeDocument/2006/relationships/image" Target="../media/image252.wmf"/><Relationship Id="rId37" Type="http://schemas.openxmlformats.org/officeDocument/2006/relationships/oleObject" Target="../embeddings/oleObject266.bin"/><Relationship Id="rId40" Type="http://schemas.openxmlformats.org/officeDocument/2006/relationships/image" Target="../media/image256.wmf"/><Relationship Id="rId45" Type="http://schemas.openxmlformats.org/officeDocument/2006/relationships/oleObject" Target="../embeddings/oleObject271.bin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23" Type="http://schemas.openxmlformats.org/officeDocument/2006/relationships/oleObject" Target="../embeddings/oleObject259.bin"/><Relationship Id="rId28" Type="http://schemas.openxmlformats.org/officeDocument/2006/relationships/image" Target="../media/image250.wmf"/><Relationship Id="rId36" Type="http://schemas.openxmlformats.org/officeDocument/2006/relationships/image" Target="../media/image254.wmf"/><Relationship Id="rId10" Type="http://schemas.openxmlformats.org/officeDocument/2006/relationships/image" Target="../media/image241.wmf"/><Relationship Id="rId19" Type="http://schemas.openxmlformats.org/officeDocument/2006/relationships/oleObject" Target="../embeddings/oleObject257.bin"/><Relationship Id="rId31" Type="http://schemas.openxmlformats.org/officeDocument/2006/relationships/oleObject" Target="../embeddings/oleObject263.bin"/><Relationship Id="rId44" Type="http://schemas.openxmlformats.org/officeDocument/2006/relationships/oleObject" Target="../embeddings/oleObject270.bin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43.wmf"/><Relationship Id="rId22" Type="http://schemas.openxmlformats.org/officeDocument/2006/relationships/image" Target="../media/image247.wmf"/><Relationship Id="rId27" Type="http://schemas.openxmlformats.org/officeDocument/2006/relationships/oleObject" Target="../embeddings/oleObject261.bin"/><Relationship Id="rId30" Type="http://schemas.openxmlformats.org/officeDocument/2006/relationships/image" Target="../media/image251.wmf"/><Relationship Id="rId35" Type="http://schemas.openxmlformats.org/officeDocument/2006/relationships/oleObject" Target="../embeddings/oleObject265.bin"/><Relationship Id="rId43" Type="http://schemas.openxmlformats.org/officeDocument/2006/relationships/image" Target="../media/image257.wmf"/><Relationship Id="rId8" Type="http://schemas.openxmlformats.org/officeDocument/2006/relationships/image" Target="../media/image240.wmf"/><Relationship Id="rId3" Type="http://schemas.openxmlformats.org/officeDocument/2006/relationships/oleObject" Target="../embeddings/oleObject249.bin"/><Relationship Id="rId12" Type="http://schemas.openxmlformats.org/officeDocument/2006/relationships/image" Target="../media/image242.wmf"/><Relationship Id="rId17" Type="http://schemas.openxmlformats.org/officeDocument/2006/relationships/oleObject" Target="../embeddings/oleObject256.bin"/><Relationship Id="rId25" Type="http://schemas.openxmlformats.org/officeDocument/2006/relationships/oleObject" Target="../embeddings/oleObject260.bin"/><Relationship Id="rId33" Type="http://schemas.openxmlformats.org/officeDocument/2006/relationships/oleObject" Target="../embeddings/oleObject264.bin"/><Relationship Id="rId38" Type="http://schemas.openxmlformats.org/officeDocument/2006/relationships/image" Target="../media/image255.wmf"/><Relationship Id="rId46" Type="http://schemas.openxmlformats.org/officeDocument/2006/relationships/oleObject" Target="../embeddings/oleObject272.bin"/><Relationship Id="rId20" Type="http://schemas.openxmlformats.org/officeDocument/2006/relationships/image" Target="../media/image246.wmf"/><Relationship Id="rId41" Type="http://schemas.openxmlformats.org/officeDocument/2006/relationships/oleObject" Target="../embeddings/oleObject26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0.wmf"/><Relationship Id="rId5" Type="http://schemas.openxmlformats.org/officeDocument/2006/relationships/oleObject" Target="../embeddings/oleObject274.bin"/><Relationship Id="rId10" Type="http://schemas.openxmlformats.org/officeDocument/2006/relationships/image" Target="../media/image262.wmf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7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64.wmf"/><Relationship Id="rId5" Type="http://schemas.openxmlformats.org/officeDocument/2006/relationships/oleObject" Target="../embeddings/oleObject278.bin"/><Relationship Id="rId4" Type="http://schemas.openxmlformats.org/officeDocument/2006/relationships/image" Target="../media/image26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285.bin"/><Relationship Id="rId18" Type="http://schemas.openxmlformats.org/officeDocument/2006/relationships/image" Target="../media/image273.wmf"/><Relationship Id="rId26" Type="http://schemas.openxmlformats.org/officeDocument/2006/relationships/image" Target="../media/image277.wmf"/><Relationship Id="rId3" Type="http://schemas.openxmlformats.org/officeDocument/2006/relationships/oleObject" Target="../embeddings/oleObject280.bin"/><Relationship Id="rId21" Type="http://schemas.openxmlformats.org/officeDocument/2006/relationships/oleObject" Target="../embeddings/oleObject289.bin"/><Relationship Id="rId7" Type="http://schemas.openxmlformats.org/officeDocument/2006/relationships/oleObject" Target="../embeddings/oleObject282.bin"/><Relationship Id="rId12" Type="http://schemas.openxmlformats.org/officeDocument/2006/relationships/image" Target="../media/image270.wmf"/><Relationship Id="rId17" Type="http://schemas.openxmlformats.org/officeDocument/2006/relationships/oleObject" Target="../embeddings/oleObject287.bin"/><Relationship Id="rId25" Type="http://schemas.openxmlformats.org/officeDocument/2006/relationships/oleObject" Target="../embeddings/oleObject291.bin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72.wmf"/><Relationship Id="rId20" Type="http://schemas.openxmlformats.org/officeDocument/2006/relationships/image" Target="../media/image27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284.bin"/><Relationship Id="rId24" Type="http://schemas.openxmlformats.org/officeDocument/2006/relationships/image" Target="../media/image276.wmf"/><Relationship Id="rId5" Type="http://schemas.openxmlformats.org/officeDocument/2006/relationships/oleObject" Target="../embeddings/oleObject281.bin"/><Relationship Id="rId15" Type="http://schemas.openxmlformats.org/officeDocument/2006/relationships/oleObject" Target="../embeddings/oleObject286.bin"/><Relationship Id="rId23" Type="http://schemas.openxmlformats.org/officeDocument/2006/relationships/oleObject" Target="../embeddings/oleObject290.bin"/><Relationship Id="rId28" Type="http://schemas.openxmlformats.org/officeDocument/2006/relationships/image" Target="../media/image278.wmf"/><Relationship Id="rId10" Type="http://schemas.openxmlformats.org/officeDocument/2006/relationships/image" Target="../media/image269.wmf"/><Relationship Id="rId19" Type="http://schemas.openxmlformats.org/officeDocument/2006/relationships/oleObject" Target="../embeddings/oleObject288.bin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83.bin"/><Relationship Id="rId14" Type="http://schemas.openxmlformats.org/officeDocument/2006/relationships/image" Target="../media/image271.wmf"/><Relationship Id="rId22" Type="http://schemas.openxmlformats.org/officeDocument/2006/relationships/image" Target="../media/image275.wmf"/><Relationship Id="rId27" Type="http://schemas.openxmlformats.org/officeDocument/2006/relationships/oleObject" Target="../embeddings/oleObject292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286.wmf"/><Relationship Id="rId26" Type="http://schemas.openxmlformats.org/officeDocument/2006/relationships/image" Target="../media/image290.wmf"/><Relationship Id="rId39" Type="http://schemas.openxmlformats.org/officeDocument/2006/relationships/image" Target="../media/image296.wmf"/><Relationship Id="rId21" Type="http://schemas.openxmlformats.org/officeDocument/2006/relationships/oleObject" Target="../embeddings/oleObject302.bin"/><Relationship Id="rId34" Type="http://schemas.openxmlformats.org/officeDocument/2006/relationships/image" Target="../media/image294.wmf"/><Relationship Id="rId42" Type="http://schemas.openxmlformats.org/officeDocument/2006/relationships/image" Target="../media/image297.wmf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285.wmf"/><Relationship Id="rId29" Type="http://schemas.openxmlformats.org/officeDocument/2006/relationships/oleObject" Target="../embeddings/oleObject306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0.wmf"/><Relationship Id="rId11" Type="http://schemas.openxmlformats.org/officeDocument/2006/relationships/oleObject" Target="../embeddings/oleObject297.bin"/><Relationship Id="rId24" Type="http://schemas.openxmlformats.org/officeDocument/2006/relationships/image" Target="../media/image289.wmf"/><Relationship Id="rId32" Type="http://schemas.openxmlformats.org/officeDocument/2006/relationships/image" Target="../media/image293.wmf"/><Relationship Id="rId37" Type="http://schemas.openxmlformats.org/officeDocument/2006/relationships/image" Target="../media/image295.wmf"/><Relationship Id="rId40" Type="http://schemas.openxmlformats.org/officeDocument/2006/relationships/oleObject" Target="../embeddings/oleObject312.bin"/><Relationship Id="rId45" Type="http://schemas.openxmlformats.org/officeDocument/2006/relationships/image" Target="../media/image298.wmf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23" Type="http://schemas.openxmlformats.org/officeDocument/2006/relationships/oleObject" Target="../embeddings/oleObject303.bin"/><Relationship Id="rId28" Type="http://schemas.openxmlformats.org/officeDocument/2006/relationships/image" Target="../media/image291.wmf"/><Relationship Id="rId36" Type="http://schemas.openxmlformats.org/officeDocument/2006/relationships/oleObject" Target="../embeddings/oleObject310.bin"/><Relationship Id="rId10" Type="http://schemas.openxmlformats.org/officeDocument/2006/relationships/image" Target="../media/image282.wmf"/><Relationship Id="rId19" Type="http://schemas.openxmlformats.org/officeDocument/2006/relationships/oleObject" Target="../embeddings/oleObject301.bin"/><Relationship Id="rId31" Type="http://schemas.openxmlformats.org/officeDocument/2006/relationships/oleObject" Target="../embeddings/oleObject307.bin"/><Relationship Id="rId44" Type="http://schemas.openxmlformats.org/officeDocument/2006/relationships/oleObject" Target="../embeddings/oleObject315.bin"/><Relationship Id="rId4" Type="http://schemas.openxmlformats.org/officeDocument/2006/relationships/image" Target="../media/image279.w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84.wmf"/><Relationship Id="rId22" Type="http://schemas.openxmlformats.org/officeDocument/2006/relationships/image" Target="../media/image288.wmf"/><Relationship Id="rId27" Type="http://schemas.openxmlformats.org/officeDocument/2006/relationships/oleObject" Target="../embeddings/oleObject305.bin"/><Relationship Id="rId30" Type="http://schemas.openxmlformats.org/officeDocument/2006/relationships/image" Target="../media/image292.wmf"/><Relationship Id="rId35" Type="http://schemas.openxmlformats.org/officeDocument/2006/relationships/oleObject" Target="../embeddings/oleObject309.bin"/><Relationship Id="rId43" Type="http://schemas.openxmlformats.org/officeDocument/2006/relationships/oleObject" Target="../embeddings/oleObject314.bin"/><Relationship Id="rId8" Type="http://schemas.openxmlformats.org/officeDocument/2006/relationships/image" Target="../media/image281.wmf"/><Relationship Id="rId3" Type="http://schemas.openxmlformats.org/officeDocument/2006/relationships/oleObject" Target="../embeddings/oleObject293.bin"/><Relationship Id="rId12" Type="http://schemas.openxmlformats.org/officeDocument/2006/relationships/image" Target="../media/image283.wmf"/><Relationship Id="rId17" Type="http://schemas.openxmlformats.org/officeDocument/2006/relationships/oleObject" Target="../embeddings/oleObject300.bin"/><Relationship Id="rId25" Type="http://schemas.openxmlformats.org/officeDocument/2006/relationships/oleObject" Target="../embeddings/oleObject304.bin"/><Relationship Id="rId33" Type="http://schemas.openxmlformats.org/officeDocument/2006/relationships/oleObject" Target="../embeddings/oleObject308.bin"/><Relationship Id="rId38" Type="http://schemas.openxmlformats.org/officeDocument/2006/relationships/oleObject" Target="../embeddings/oleObject311.bin"/><Relationship Id="rId20" Type="http://schemas.openxmlformats.org/officeDocument/2006/relationships/image" Target="../media/image287.wmf"/><Relationship Id="rId41" Type="http://schemas.openxmlformats.org/officeDocument/2006/relationships/oleObject" Target="../embeddings/oleObject31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13" Type="http://schemas.openxmlformats.org/officeDocument/2006/relationships/oleObject" Target="../embeddings/oleObject322.bin"/><Relationship Id="rId18" Type="http://schemas.openxmlformats.org/officeDocument/2006/relationships/oleObject" Target="../embeddings/oleObject325.bin"/><Relationship Id="rId26" Type="http://schemas.openxmlformats.org/officeDocument/2006/relationships/oleObject" Target="../embeddings/oleObject330.bin"/><Relationship Id="rId3" Type="http://schemas.openxmlformats.org/officeDocument/2006/relationships/oleObject" Target="../embeddings/oleObject316.bin"/><Relationship Id="rId21" Type="http://schemas.openxmlformats.org/officeDocument/2006/relationships/oleObject" Target="../embeddings/oleObject327.bin"/><Relationship Id="rId7" Type="http://schemas.openxmlformats.org/officeDocument/2006/relationships/oleObject" Target="../embeddings/oleObject318.bin"/><Relationship Id="rId12" Type="http://schemas.openxmlformats.org/officeDocument/2006/relationships/oleObject" Target="../embeddings/oleObject321.bin"/><Relationship Id="rId17" Type="http://schemas.openxmlformats.org/officeDocument/2006/relationships/image" Target="../media/image301.wmf"/><Relationship Id="rId25" Type="http://schemas.openxmlformats.org/officeDocument/2006/relationships/image" Target="../media/image304.wmf"/><Relationship Id="rId2" Type="http://schemas.openxmlformats.org/officeDocument/2006/relationships/slideLayout" Target="../slideLayouts/slideLayout40.xml"/><Relationship Id="rId16" Type="http://schemas.openxmlformats.org/officeDocument/2006/relationships/oleObject" Target="../embeddings/oleObject324.bin"/><Relationship Id="rId20" Type="http://schemas.openxmlformats.org/officeDocument/2006/relationships/oleObject" Target="../embeddings/oleObject326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91.wmf"/><Relationship Id="rId11" Type="http://schemas.openxmlformats.org/officeDocument/2006/relationships/image" Target="../media/image299.wmf"/><Relationship Id="rId24" Type="http://schemas.openxmlformats.org/officeDocument/2006/relationships/oleObject" Target="../embeddings/oleObject329.bin"/><Relationship Id="rId5" Type="http://schemas.openxmlformats.org/officeDocument/2006/relationships/oleObject" Target="../embeddings/oleObject317.bin"/><Relationship Id="rId15" Type="http://schemas.openxmlformats.org/officeDocument/2006/relationships/oleObject" Target="../embeddings/oleObject323.bin"/><Relationship Id="rId23" Type="http://schemas.openxmlformats.org/officeDocument/2006/relationships/oleObject" Target="../embeddings/oleObject328.bin"/><Relationship Id="rId28" Type="http://schemas.openxmlformats.org/officeDocument/2006/relationships/image" Target="../media/image305.wmf"/><Relationship Id="rId10" Type="http://schemas.openxmlformats.org/officeDocument/2006/relationships/oleObject" Target="../embeddings/oleObject320.bin"/><Relationship Id="rId19" Type="http://schemas.openxmlformats.org/officeDocument/2006/relationships/image" Target="../media/image302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319.bin"/><Relationship Id="rId14" Type="http://schemas.openxmlformats.org/officeDocument/2006/relationships/image" Target="../media/image300.wmf"/><Relationship Id="rId22" Type="http://schemas.openxmlformats.org/officeDocument/2006/relationships/image" Target="../media/image303.wmf"/><Relationship Id="rId27" Type="http://schemas.openxmlformats.org/officeDocument/2006/relationships/oleObject" Target="../embeddings/oleObject33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7.bin"/><Relationship Id="rId18" Type="http://schemas.openxmlformats.org/officeDocument/2006/relationships/image" Target="../media/image313.wmf"/><Relationship Id="rId26" Type="http://schemas.openxmlformats.org/officeDocument/2006/relationships/image" Target="../media/image316.wmf"/><Relationship Id="rId3" Type="http://schemas.openxmlformats.org/officeDocument/2006/relationships/oleObject" Target="../embeddings/oleObject332.bin"/><Relationship Id="rId21" Type="http://schemas.openxmlformats.org/officeDocument/2006/relationships/oleObject" Target="../embeddings/oleObject341.bin"/><Relationship Id="rId34" Type="http://schemas.openxmlformats.org/officeDocument/2006/relationships/image" Target="../media/image258.wmf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310.wmf"/><Relationship Id="rId17" Type="http://schemas.openxmlformats.org/officeDocument/2006/relationships/oleObject" Target="../embeddings/oleObject339.bin"/><Relationship Id="rId25" Type="http://schemas.openxmlformats.org/officeDocument/2006/relationships/oleObject" Target="../embeddings/oleObject343.bin"/><Relationship Id="rId33" Type="http://schemas.openxmlformats.org/officeDocument/2006/relationships/oleObject" Target="../embeddings/oleObject347.bin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312.wmf"/><Relationship Id="rId20" Type="http://schemas.openxmlformats.org/officeDocument/2006/relationships/image" Target="../media/image314.wmf"/><Relationship Id="rId29" Type="http://schemas.openxmlformats.org/officeDocument/2006/relationships/oleObject" Target="../embeddings/oleObject345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07.wmf"/><Relationship Id="rId11" Type="http://schemas.openxmlformats.org/officeDocument/2006/relationships/oleObject" Target="../embeddings/oleObject336.bin"/><Relationship Id="rId24" Type="http://schemas.openxmlformats.org/officeDocument/2006/relationships/image" Target="../media/image315.wmf"/><Relationship Id="rId32" Type="http://schemas.openxmlformats.org/officeDocument/2006/relationships/image" Target="../media/image317.wmf"/><Relationship Id="rId5" Type="http://schemas.openxmlformats.org/officeDocument/2006/relationships/oleObject" Target="../embeddings/oleObject333.bin"/><Relationship Id="rId15" Type="http://schemas.openxmlformats.org/officeDocument/2006/relationships/oleObject" Target="../embeddings/oleObject338.bin"/><Relationship Id="rId23" Type="http://schemas.openxmlformats.org/officeDocument/2006/relationships/oleObject" Target="../embeddings/oleObject342.bin"/><Relationship Id="rId28" Type="http://schemas.openxmlformats.org/officeDocument/2006/relationships/image" Target="../media/image240.wmf"/><Relationship Id="rId10" Type="http://schemas.openxmlformats.org/officeDocument/2006/relationships/image" Target="../media/image309.wmf"/><Relationship Id="rId19" Type="http://schemas.openxmlformats.org/officeDocument/2006/relationships/oleObject" Target="../embeddings/oleObject340.bin"/><Relationship Id="rId31" Type="http://schemas.openxmlformats.org/officeDocument/2006/relationships/oleObject" Target="../embeddings/oleObject346.bin"/><Relationship Id="rId4" Type="http://schemas.openxmlformats.org/officeDocument/2006/relationships/image" Target="../media/image306.w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311.wmf"/><Relationship Id="rId22" Type="http://schemas.openxmlformats.org/officeDocument/2006/relationships/image" Target="../media/image257.wmf"/><Relationship Id="rId27" Type="http://schemas.openxmlformats.org/officeDocument/2006/relationships/oleObject" Target="../embeddings/oleObject344.bin"/><Relationship Id="rId30" Type="http://schemas.openxmlformats.org/officeDocument/2006/relationships/image" Target="../media/image241.wmf"/><Relationship Id="rId8" Type="http://schemas.openxmlformats.org/officeDocument/2006/relationships/image" Target="../media/image30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13" Type="http://schemas.openxmlformats.org/officeDocument/2006/relationships/oleObject" Target="../embeddings/oleObject353.bin"/><Relationship Id="rId18" Type="http://schemas.openxmlformats.org/officeDocument/2006/relationships/oleObject" Target="../embeddings/oleObject356.bin"/><Relationship Id="rId3" Type="http://schemas.openxmlformats.org/officeDocument/2006/relationships/oleObject" Target="../embeddings/oleObject348.bin"/><Relationship Id="rId21" Type="http://schemas.openxmlformats.org/officeDocument/2006/relationships/image" Target="../media/image326.wmf"/><Relationship Id="rId7" Type="http://schemas.openxmlformats.org/officeDocument/2006/relationships/oleObject" Target="../embeddings/oleObject350.bin"/><Relationship Id="rId12" Type="http://schemas.openxmlformats.org/officeDocument/2006/relationships/image" Target="../media/image322.wmf"/><Relationship Id="rId17" Type="http://schemas.openxmlformats.org/officeDocument/2006/relationships/image" Target="../media/image324.wmf"/><Relationship Id="rId2" Type="http://schemas.openxmlformats.org/officeDocument/2006/relationships/slideLayout" Target="../slideLayouts/slideLayout42.xml"/><Relationship Id="rId16" Type="http://schemas.openxmlformats.org/officeDocument/2006/relationships/oleObject" Target="../embeddings/oleObject355.bin"/><Relationship Id="rId20" Type="http://schemas.openxmlformats.org/officeDocument/2006/relationships/oleObject" Target="../embeddings/oleObject357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19.wmf"/><Relationship Id="rId11" Type="http://schemas.openxmlformats.org/officeDocument/2006/relationships/oleObject" Target="../embeddings/oleObject352.bin"/><Relationship Id="rId5" Type="http://schemas.openxmlformats.org/officeDocument/2006/relationships/oleObject" Target="../embeddings/oleObject349.bin"/><Relationship Id="rId15" Type="http://schemas.openxmlformats.org/officeDocument/2006/relationships/oleObject" Target="../embeddings/oleObject354.bin"/><Relationship Id="rId23" Type="http://schemas.openxmlformats.org/officeDocument/2006/relationships/image" Target="../media/image327.wmf"/><Relationship Id="rId10" Type="http://schemas.openxmlformats.org/officeDocument/2006/relationships/image" Target="../media/image321.wmf"/><Relationship Id="rId19" Type="http://schemas.openxmlformats.org/officeDocument/2006/relationships/image" Target="../media/image325.wmf"/><Relationship Id="rId4" Type="http://schemas.openxmlformats.org/officeDocument/2006/relationships/image" Target="../media/image318.wmf"/><Relationship Id="rId9" Type="http://schemas.openxmlformats.org/officeDocument/2006/relationships/oleObject" Target="../embeddings/oleObject351.bin"/><Relationship Id="rId14" Type="http://schemas.openxmlformats.org/officeDocument/2006/relationships/image" Target="../media/image323.wmf"/><Relationship Id="rId22" Type="http://schemas.openxmlformats.org/officeDocument/2006/relationships/oleObject" Target="../embeddings/oleObject35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2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1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29.wmf"/><Relationship Id="rId4" Type="http://schemas.openxmlformats.org/officeDocument/2006/relationships/oleObject" Target="../embeddings/oleObject36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3.bin"/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331.wmf"/><Relationship Id="rId2" Type="http://schemas.openxmlformats.org/officeDocument/2006/relationships/tags" Target="../tags/tag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62.bin"/><Relationship Id="rId11" Type="http://schemas.openxmlformats.org/officeDocument/2006/relationships/image" Target="../media/image333.wmf"/><Relationship Id="rId5" Type="http://schemas.openxmlformats.org/officeDocument/2006/relationships/image" Target="../media/image330.wmf"/><Relationship Id="rId10" Type="http://schemas.openxmlformats.org/officeDocument/2006/relationships/oleObject" Target="../embeddings/oleObject364.bin"/><Relationship Id="rId4" Type="http://schemas.openxmlformats.org/officeDocument/2006/relationships/oleObject" Target="../embeddings/oleObject361.bin"/><Relationship Id="rId9" Type="http://schemas.openxmlformats.org/officeDocument/2006/relationships/image" Target="../media/image33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7.bin"/><Relationship Id="rId3" Type="http://schemas.openxmlformats.org/officeDocument/2006/relationships/slideLayout" Target="../slideLayouts/slideLayout46.xml"/><Relationship Id="rId7" Type="http://schemas.openxmlformats.org/officeDocument/2006/relationships/image" Target="../media/image335.wmf"/><Relationship Id="rId2" Type="http://schemas.openxmlformats.org/officeDocument/2006/relationships/tags" Target="../tags/tag3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66.bin"/><Relationship Id="rId5" Type="http://schemas.openxmlformats.org/officeDocument/2006/relationships/image" Target="../media/image334.wmf"/><Relationship Id="rId4" Type="http://schemas.openxmlformats.org/officeDocument/2006/relationships/oleObject" Target="../embeddings/oleObject365.bin"/><Relationship Id="rId9" Type="http://schemas.openxmlformats.org/officeDocument/2006/relationships/image" Target="../media/image33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0.bin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338.wmf"/><Relationship Id="rId2" Type="http://schemas.openxmlformats.org/officeDocument/2006/relationships/tags" Target="../tags/tag4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69.bin"/><Relationship Id="rId11" Type="http://schemas.openxmlformats.org/officeDocument/2006/relationships/image" Target="../media/image340.wmf"/><Relationship Id="rId5" Type="http://schemas.openxmlformats.org/officeDocument/2006/relationships/image" Target="../media/image337.wmf"/><Relationship Id="rId10" Type="http://schemas.openxmlformats.org/officeDocument/2006/relationships/oleObject" Target="../embeddings/oleObject371.bin"/><Relationship Id="rId4" Type="http://schemas.openxmlformats.org/officeDocument/2006/relationships/oleObject" Target="../embeddings/oleObject368.bin"/><Relationship Id="rId9" Type="http://schemas.openxmlformats.org/officeDocument/2006/relationships/image" Target="../media/image339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8.xml"/><Relationship Id="rId1" Type="http://schemas.openxmlformats.org/officeDocument/2006/relationships/tags" Target="../tags/tag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342.wmf"/><Relationship Id="rId2" Type="http://schemas.openxmlformats.org/officeDocument/2006/relationships/tags" Target="../tags/tag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73.bin"/><Relationship Id="rId5" Type="http://schemas.openxmlformats.org/officeDocument/2006/relationships/image" Target="../media/image341.wmf"/><Relationship Id="rId4" Type="http://schemas.openxmlformats.org/officeDocument/2006/relationships/oleObject" Target="../embeddings/oleObject37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6.bin"/><Relationship Id="rId3" Type="http://schemas.openxmlformats.org/officeDocument/2006/relationships/slideLayout" Target="../slideLayouts/slideLayout50.xml"/><Relationship Id="rId7" Type="http://schemas.openxmlformats.org/officeDocument/2006/relationships/image" Target="../media/image344.wmf"/><Relationship Id="rId2" Type="http://schemas.openxmlformats.org/officeDocument/2006/relationships/tags" Target="../tags/tag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75.bin"/><Relationship Id="rId5" Type="http://schemas.openxmlformats.org/officeDocument/2006/relationships/image" Target="../media/image343.wmf"/><Relationship Id="rId4" Type="http://schemas.openxmlformats.org/officeDocument/2006/relationships/oleObject" Target="../embeddings/oleObject374.bin"/><Relationship Id="rId9" Type="http://schemas.openxmlformats.org/officeDocument/2006/relationships/image" Target="../media/image34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19" Type="http://schemas.openxmlformats.org/officeDocument/2006/relationships/image" Target="../media/image19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9.bin"/><Relationship Id="rId3" Type="http://schemas.openxmlformats.org/officeDocument/2006/relationships/slideLayout" Target="../slideLayouts/slideLayout51.xml"/><Relationship Id="rId7" Type="http://schemas.openxmlformats.org/officeDocument/2006/relationships/image" Target="../media/image347.wmf"/><Relationship Id="rId2" Type="http://schemas.openxmlformats.org/officeDocument/2006/relationships/tags" Target="../tags/tag8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78.bin"/><Relationship Id="rId11" Type="http://schemas.openxmlformats.org/officeDocument/2006/relationships/image" Target="../media/image349.wmf"/><Relationship Id="rId5" Type="http://schemas.openxmlformats.org/officeDocument/2006/relationships/image" Target="../media/image346.wmf"/><Relationship Id="rId10" Type="http://schemas.openxmlformats.org/officeDocument/2006/relationships/oleObject" Target="../embeddings/oleObject380.bin"/><Relationship Id="rId4" Type="http://schemas.openxmlformats.org/officeDocument/2006/relationships/oleObject" Target="../embeddings/oleObject377.bin"/><Relationship Id="rId9" Type="http://schemas.openxmlformats.org/officeDocument/2006/relationships/image" Target="../media/image34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3.bin"/><Relationship Id="rId3" Type="http://schemas.openxmlformats.org/officeDocument/2006/relationships/slideLayout" Target="../slideLayouts/slideLayout52.xml"/><Relationship Id="rId7" Type="http://schemas.openxmlformats.org/officeDocument/2006/relationships/image" Target="../media/image351.wmf"/><Relationship Id="rId2" Type="http://schemas.openxmlformats.org/officeDocument/2006/relationships/tags" Target="../tags/tag9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82.bin"/><Relationship Id="rId5" Type="http://schemas.openxmlformats.org/officeDocument/2006/relationships/image" Target="../media/image350.wmf"/><Relationship Id="rId4" Type="http://schemas.openxmlformats.org/officeDocument/2006/relationships/oleObject" Target="../embeddings/oleObject381.bin"/><Relationship Id="rId9" Type="http://schemas.openxmlformats.org/officeDocument/2006/relationships/image" Target="../media/image35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353.wmf"/><Relationship Id="rId4" Type="http://schemas.openxmlformats.org/officeDocument/2006/relationships/oleObject" Target="../embeddings/oleObject38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3" Type="http://schemas.openxmlformats.org/officeDocument/2006/relationships/oleObject" Target="../embeddings/oleObject385.bin"/><Relationship Id="rId7" Type="http://schemas.openxmlformats.org/officeDocument/2006/relationships/oleObject" Target="../embeddings/oleObject387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55.wmf"/><Relationship Id="rId5" Type="http://schemas.openxmlformats.org/officeDocument/2006/relationships/oleObject" Target="../embeddings/oleObject386.bin"/><Relationship Id="rId10" Type="http://schemas.openxmlformats.org/officeDocument/2006/relationships/image" Target="../media/image357.wmf"/><Relationship Id="rId4" Type="http://schemas.openxmlformats.org/officeDocument/2006/relationships/image" Target="../media/image354.wmf"/><Relationship Id="rId9" Type="http://schemas.openxmlformats.org/officeDocument/2006/relationships/oleObject" Target="../embeddings/oleObject38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13" Type="http://schemas.openxmlformats.org/officeDocument/2006/relationships/oleObject" Target="../embeddings/oleObject394.bin"/><Relationship Id="rId3" Type="http://schemas.openxmlformats.org/officeDocument/2006/relationships/oleObject" Target="../embeddings/oleObject389.bin"/><Relationship Id="rId7" Type="http://schemas.openxmlformats.org/officeDocument/2006/relationships/oleObject" Target="../embeddings/oleObject391.bin"/><Relationship Id="rId12" Type="http://schemas.openxmlformats.org/officeDocument/2006/relationships/image" Target="../media/image362.wmf"/><Relationship Id="rId2" Type="http://schemas.openxmlformats.org/officeDocument/2006/relationships/slideLayout" Target="../slideLayouts/slideLayout55.xml"/><Relationship Id="rId16" Type="http://schemas.openxmlformats.org/officeDocument/2006/relationships/image" Target="../media/image364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393.bin"/><Relationship Id="rId5" Type="http://schemas.openxmlformats.org/officeDocument/2006/relationships/oleObject" Target="../embeddings/oleObject390.bin"/><Relationship Id="rId15" Type="http://schemas.openxmlformats.org/officeDocument/2006/relationships/oleObject" Target="../embeddings/oleObject395.bin"/><Relationship Id="rId10" Type="http://schemas.openxmlformats.org/officeDocument/2006/relationships/image" Target="../media/image361.wmf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392.bin"/><Relationship Id="rId14" Type="http://schemas.openxmlformats.org/officeDocument/2006/relationships/image" Target="../media/image36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3" Type="http://schemas.openxmlformats.org/officeDocument/2006/relationships/oleObject" Target="../embeddings/oleObject396.bin"/><Relationship Id="rId7" Type="http://schemas.openxmlformats.org/officeDocument/2006/relationships/oleObject" Target="../embeddings/oleObject398.bin"/><Relationship Id="rId12" Type="http://schemas.openxmlformats.org/officeDocument/2006/relationships/image" Target="../media/image369.wmf"/><Relationship Id="rId2" Type="http://schemas.openxmlformats.org/officeDocument/2006/relationships/slideLayout" Target="../slideLayouts/slideLayout5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66.wmf"/><Relationship Id="rId11" Type="http://schemas.openxmlformats.org/officeDocument/2006/relationships/oleObject" Target="../embeddings/oleObject400.bin"/><Relationship Id="rId5" Type="http://schemas.openxmlformats.org/officeDocument/2006/relationships/oleObject" Target="../embeddings/oleObject397.bin"/><Relationship Id="rId10" Type="http://schemas.openxmlformats.org/officeDocument/2006/relationships/image" Target="../media/image368.wmf"/><Relationship Id="rId4" Type="http://schemas.openxmlformats.org/officeDocument/2006/relationships/image" Target="../media/image365.wmf"/><Relationship Id="rId9" Type="http://schemas.openxmlformats.org/officeDocument/2006/relationships/oleObject" Target="../embeddings/oleObject39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13" Type="http://schemas.openxmlformats.org/officeDocument/2006/relationships/oleObject" Target="../embeddings/oleObject406.bin"/><Relationship Id="rId3" Type="http://schemas.openxmlformats.org/officeDocument/2006/relationships/oleObject" Target="../embeddings/oleObject401.bin"/><Relationship Id="rId7" Type="http://schemas.openxmlformats.org/officeDocument/2006/relationships/oleObject" Target="../embeddings/oleObject403.bin"/><Relationship Id="rId12" Type="http://schemas.openxmlformats.org/officeDocument/2006/relationships/image" Target="../media/image363.wmf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373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70.wmf"/><Relationship Id="rId11" Type="http://schemas.openxmlformats.org/officeDocument/2006/relationships/oleObject" Target="../embeddings/oleObject405.bin"/><Relationship Id="rId5" Type="http://schemas.openxmlformats.org/officeDocument/2006/relationships/oleObject" Target="../embeddings/oleObject402.bin"/><Relationship Id="rId15" Type="http://schemas.openxmlformats.org/officeDocument/2006/relationships/oleObject" Target="../embeddings/oleObject407.bin"/><Relationship Id="rId10" Type="http://schemas.openxmlformats.org/officeDocument/2006/relationships/image" Target="../media/image372.wmf"/><Relationship Id="rId4" Type="http://schemas.openxmlformats.org/officeDocument/2006/relationships/image" Target="../media/image365.wmf"/><Relationship Id="rId9" Type="http://schemas.openxmlformats.org/officeDocument/2006/relationships/oleObject" Target="../embeddings/oleObject404.bin"/><Relationship Id="rId14" Type="http://schemas.openxmlformats.org/officeDocument/2006/relationships/image" Target="../media/image36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3" Type="http://schemas.openxmlformats.org/officeDocument/2006/relationships/oleObject" Target="../embeddings/oleObject408.bin"/><Relationship Id="rId7" Type="http://schemas.openxmlformats.org/officeDocument/2006/relationships/oleObject" Target="../embeddings/oleObject410.bin"/><Relationship Id="rId12" Type="http://schemas.openxmlformats.org/officeDocument/2006/relationships/image" Target="../media/image378.emf"/><Relationship Id="rId2" Type="http://schemas.openxmlformats.org/officeDocument/2006/relationships/slideLayout" Target="../slideLayouts/slideLayout58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75.wmf"/><Relationship Id="rId11" Type="http://schemas.openxmlformats.org/officeDocument/2006/relationships/oleObject" Target="../embeddings/oleObject412.bin"/><Relationship Id="rId5" Type="http://schemas.openxmlformats.org/officeDocument/2006/relationships/oleObject" Target="../embeddings/oleObject409.bin"/><Relationship Id="rId10" Type="http://schemas.openxmlformats.org/officeDocument/2006/relationships/image" Target="../media/image377.wmf"/><Relationship Id="rId4" Type="http://schemas.openxmlformats.org/officeDocument/2006/relationships/image" Target="../media/image374.wmf"/><Relationship Id="rId9" Type="http://schemas.openxmlformats.org/officeDocument/2006/relationships/oleObject" Target="../embeddings/oleObject41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5.bin"/><Relationship Id="rId13" Type="http://schemas.openxmlformats.org/officeDocument/2006/relationships/image" Target="../media/image383.wmf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380.wmf"/><Relationship Id="rId12" Type="http://schemas.openxmlformats.org/officeDocument/2006/relationships/oleObject" Target="../embeddings/oleObject417.bin"/><Relationship Id="rId2" Type="http://schemas.openxmlformats.org/officeDocument/2006/relationships/tags" Target="../tags/tag11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414.bin"/><Relationship Id="rId11" Type="http://schemas.openxmlformats.org/officeDocument/2006/relationships/image" Target="../media/image382.wmf"/><Relationship Id="rId5" Type="http://schemas.openxmlformats.org/officeDocument/2006/relationships/image" Target="../media/image379.emf"/><Relationship Id="rId15" Type="http://schemas.openxmlformats.org/officeDocument/2006/relationships/image" Target="../media/image384.wmf"/><Relationship Id="rId10" Type="http://schemas.openxmlformats.org/officeDocument/2006/relationships/oleObject" Target="../embeddings/oleObject416.bin"/><Relationship Id="rId4" Type="http://schemas.openxmlformats.org/officeDocument/2006/relationships/oleObject" Target="../embeddings/oleObject413.bin"/><Relationship Id="rId9" Type="http://schemas.openxmlformats.org/officeDocument/2006/relationships/image" Target="../media/image381.emf"/><Relationship Id="rId14" Type="http://schemas.openxmlformats.org/officeDocument/2006/relationships/oleObject" Target="../embeddings/oleObject41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9.bin"/><Relationship Id="rId2" Type="http://schemas.openxmlformats.org/officeDocument/2006/relationships/slideLayout" Target="../slideLayouts/slideLayout60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86.wmf"/><Relationship Id="rId5" Type="http://schemas.openxmlformats.org/officeDocument/2006/relationships/oleObject" Target="../embeddings/oleObject420.bin"/><Relationship Id="rId4" Type="http://schemas.openxmlformats.org/officeDocument/2006/relationships/image" Target="../media/image38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3" Type="http://schemas.openxmlformats.org/officeDocument/2006/relationships/oleObject" Target="../embeddings/oleObject421.bin"/><Relationship Id="rId7" Type="http://schemas.openxmlformats.org/officeDocument/2006/relationships/oleObject" Target="../embeddings/oleObject423.bin"/><Relationship Id="rId2" Type="http://schemas.openxmlformats.org/officeDocument/2006/relationships/slideLayout" Target="../slideLayouts/slideLayout61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88.wmf"/><Relationship Id="rId5" Type="http://schemas.openxmlformats.org/officeDocument/2006/relationships/oleObject" Target="../embeddings/oleObject422.bin"/><Relationship Id="rId4" Type="http://schemas.openxmlformats.org/officeDocument/2006/relationships/image" Target="../media/image38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390.wmf"/><Relationship Id="rId4" Type="http://schemas.openxmlformats.org/officeDocument/2006/relationships/oleObject" Target="../embeddings/oleObject42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wmf"/><Relationship Id="rId3" Type="http://schemas.openxmlformats.org/officeDocument/2006/relationships/oleObject" Target="../embeddings/oleObject425.bin"/><Relationship Id="rId7" Type="http://schemas.openxmlformats.org/officeDocument/2006/relationships/oleObject" Target="../embeddings/oleObject427.bin"/><Relationship Id="rId12" Type="http://schemas.openxmlformats.org/officeDocument/2006/relationships/image" Target="../media/image395.wmf"/><Relationship Id="rId2" Type="http://schemas.openxmlformats.org/officeDocument/2006/relationships/slideLayout" Target="../slideLayouts/slideLayout63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92.wmf"/><Relationship Id="rId11" Type="http://schemas.openxmlformats.org/officeDocument/2006/relationships/oleObject" Target="../embeddings/oleObject429.bin"/><Relationship Id="rId5" Type="http://schemas.openxmlformats.org/officeDocument/2006/relationships/oleObject" Target="../embeddings/oleObject426.bin"/><Relationship Id="rId10" Type="http://schemas.openxmlformats.org/officeDocument/2006/relationships/image" Target="../media/image394.wmf"/><Relationship Id="rId4" Type="http://schemas.openxmlformats.org/officeDocument/2006/relationships/image" Target="../media/image391.wmf"/><Relationship Id="rId9" Type="http://schemas.openxmlformats.org/officeDocument/2006/relationships/oleObject" Target="../embeddings/oleObject428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0.bin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97.wmf"/><Relationship Id="rId5" Type="http://schemas.openxmlformats.org/officeDocument/2006/relationships/oleObject" Target="../embeddings/oleObject431.bin"/><Relationship Id="rId4" Type="http://schemas.openxmlformats.org/officeDocument/2006/relationships/image" Target="../media/image39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4.bin"/><Relationship Id="rId13" Type="http://schemas.openxmlformats.org/officeDocument/2006/relationships/image" Target="../media/image40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99.wmf"/><Relationship Id="rId12" Type="http://schemas.openxmlformats.org/officeDocument/2006/relationships/oleObject" Target="../embeddings/oleObject436.bin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433.bin"/><Relationship Id="rId11" Type="http://schemas.openxmlformats.org/officeDocument/2006/relationships/image" Target="../media/image401.wmf"/><Relationship Id="rId5" Type="http://schemas.openxmlformats.org/officeDocument/2006/relationships/image" Target="../media/image398.wmf"/><Relationship Id="rId15" Type="http://schemas.openxmlformats.org/officeDocument/2006/relationships/image" Target="../media/image403.wmf"/><Relationship Id="rId10" Type="http://schemas.openxmlformats.org/officeDocument/2006/relationships/oleObject" Target="../embeddings/oleObject435.bin"/><Relationship Id="rId4" Type="http://schemas.openxmlformats.org/officeDocument/2006/relationships/oleObject" Target="../embeddings/oleObject432.bin"/><Relationship Id="rId9" Type="http://schemas.openxmlformats.org/officeDocument/2006/relationships/image" Target="../media/image400.wmf"/><Relationship Id="rId14" Type="http://schemas.openxmlformats.org/officeDocument/2006/relationships/oleObject" Target="../embeddings/oleObject437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05.wmf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439.bin"/><Relationship Id="rId11" Type="http://schemas.openxmlformats.org/officeDocument/2006/relationships/image" Target="../media/image407.wmf"/><Relationship Id="rId5" Type="http://schemas.openxmlformats.org/officeDocument/2006/relationships/image" Target="../media/image404.wmf"/><Relationship Id="rId10" Type="http://schemas.openxmlformats.org/officeDocument/2006/relationships/oleObject" Target="../embeddings/oleObject441.bin"/><Relationship Id="rId4" Type="http://schemas.openxmlformats.org/officeDocument/2006/relationships/oleObject" Target="../embeddings/oleObject438.bin"/><Relationship Id="rId9" Type="http://schemas.openxmlformats.org/officeDocument/2006/relationships/image" Target="../media/image406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09.wmf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443.bin"/><Relationship Id="rId11" Type="http://schemas.openxmlformats.org/officeDocument/2006/relationships/image" Target="../media/image411.wmf"/><Relationship Id="rId5" Type="http://schemas.openxmlformats.org/officeDocument/2006/relationships/image" Target="../media/image408.wmf"/><Relationship Id="rId10" Type="http://schemas.openxmlformats.org/officeDocument/2006/relationships/oleObject" Target="../embeddings/oleObject445.bin"/><Relationship Id="rId4" Type="http://schemas.openxmlformats.org/officeDocument/2006/relationships/oleObject" Target="../embeddings/oleObject442.bin"/><Relationship Id="rId9" Type="http://schemas.openxmlformats.org/officeDocument/2006/relationships/image" Target="../media/image410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13.wmf"/><Relationship Id="rId2" Type="http://schemas.openxmlformats.org/officeDocument/2006/relationships/slideLayout" Target="../slideLayouts/slideLayout69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447.bin"/><Relationship Id="rId5" Type="http://schemas.openxmlformats.org/officeDocument/2006/relationships/image" Target="../media/image412.wmf"/><Relationship Id="rId4" Type="http://schemas.openxmlformats.org/officeDocument/2006/relationships/oleObject" Target="../embeddings/oleObject446.bin"/><Relationship Id="rId9" Type="http://schemas.openxmlformats.org/officeDocument/2006/relationships/image" Target="../media/image414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16.wmf"/><Relationship Id="rId2" Type="http://schemas.openxmlformats.org/officeDocument/2006/relationships/slideLayout" Target="../slideLayouts/slideLayout70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450.bin"/><Relationship Id="rId5" Type="http://schemas.openxmlformats.org/officeDocument/2006/relationships/image" Target="../media/image415.wmf"/><Relationship Id="rId4" Type="http://schemas.openxmlformats.org/officeDocument/2006/relationships/oleObject" Target="../embeddings/oleObject449.bin"/><Relationship Id="rId9" Type="http://schemas.openxmlformats.org/officeDocument/2006/relationships/image" Target="../media/image4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3.e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2.emf"/><Relationship Id="rId22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9.w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5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8.wmf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61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63.w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Relationship Id="rId27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6.wmf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7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1" y="228601"/>
            <a:ext cx="7947223" cy="64452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三、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非参数假设检验 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572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</a:rPr>
              <a:t>以前</a:t>
            </a:r>
            <a:r>
              <a:rPr lang="zh-CN" altLang="en-US" dirty="0">
                <a:latin typeface="宋体" panose="02010600030101010101" pitchFamily="2" charset="-122"/>
              </a:rPr>
              <a:t>所讨论的假设检验问题，只是对服从正态分布的总体中的某些未知参数进行假设检验。</a:t>
            </a:r>
            <a:r>
              <a:rPr lang="zh-CN" altLang="en-US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但在实际问题中，总体的分布函数的形式往往未知；或者知道的很少，甚至只知道是离散型或连续型。</a:t>
            </a:r>
            <a:r>
              <a:rPr lang="zh-CN" altLang="en-US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本节讨论总体分布函数的拟合问题</a:t>
            </a:r>
            <a:r>
              <a:rPr lang="en-US" altLang="zh-CN" dirty="0"/>
              <a:t>, </a:t>
            </a:r>
            <a:r>
              <a:rPr lang="zh-CN" altLang="en-US" dirty="0">
                <a:latin typeface="宋体" panose="02010600030101010101" pitchFamily="2" charset="-122"/>
              </a:rPr>
              <a:t>即研究检验总体分布函数的非参数假设检验问题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r>
              <a:rPr lang="zh-CN" altLang="en-US" sz="2800" dirty="0">
                <a:solidFill>
                  <a:srgbClr val="08080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>
              <a:defRPr/>
            </a:pPr>
            <a:endParaRPr lang="en-US" altLang="zh-CN" sz="2800" b="1" dirty="0">
              <a:solidFill>
                <a:srgbClr val="08080C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7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58" name="Object 2"/>
          <p:cNvGraphicFramePr>
            <a:graphicFrameLocks/>
          </p:cNvGraphicFramePr>
          <p:nvPr/>
        </p:nvGraphicFramePr>
        <p:xfrm>
          <a:off x="2803526" y="620713"/>
          <a:ext cx="20494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3" imgW="939392" imgH="393529" progId="Equation.DSMT4">
                  <p:embed/>
                </p:oleObj>
              </mc:Choice>
              <mc:Fallback>
                <p:oleObj r:id="rId3" imgW="939392" imgH="393529" progId="Equation.DSMT4">
                  <p:embed/>
                  <p:pic>
                    <p:nvPicPr>
                      <p:cNvPr id="22425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6" y="620713"/>
                        <a:ext cx="20494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0" name="Object 4"/>
          <p:cNvGraphicFramePr>
            <a:graphicFrameLocks/>
          </p:cNvGraphicFramePr>
          <p:nvPr/>
        </p:nvGraphicFramePr>
        <p:xfrm>
          <a:off x="4943476" y="765176"/>
          <a:ext cx="14398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5" imgW="431425" imgH="203024" progId="Equation.DSMT4">
                  <p:embed/>
                </p:oleObj>
              </mc:Choice>
              <mc:Fallback>
                <p:oleObj r:id="rId5" imgW="431425" imgH="203024" progId="Equation.DSMT4">
                  <p:embed/>
                  <p:pic>
                    <p:nvPicPr>
                      <p:cNvPr id="22426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765176"/>
                        <a:ext cx="14398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20"/>
          <p:cNvGraphicFramePr>
            <a:graphicFrameLocks/>
          </p:cNvGraphicFramePr>
          <p:nvPr/>
        </p:nvGraphicFramePr>
        <p:xfrm>
          <a:off x="6600826" y="836613"/>
          <a:ext cx="33512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7" imgW="1535367" imgH="253780" progId="Equation.DSMT4">
                  <p:embed/>
                </p:oleObj>
              </mc:Choice>
              <mc:Fallback>
                <p:oleObj r:id="rId7" imgW="1535367" imgH="253780" progId="Equation.DSMT4">
                  <p:embed/>
                  <p:pic>
                    <p:nvPicPr>
                      <p:cNvPr id="88084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836613"/>
                        <a:ext cx="33512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5" name="Object 21"/>
          <p:cNvGraphicFramePr>
            <a:graphicFrameLocks/>
          </p:cNvGraphicFramePr>
          <p:nvPr/>
        </p:nvGraphicFramePr>
        <p:xfrm>
          <a:off x="2351089" y="1628775"/>
          <a:ext cx="39322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9" imgW="1802618" imgH="431613" progId="Equation.DSMT4">
                  <p:embed/>
                </p:oleObj>
              </mc:Choice>
              <mc:Fallback>
                <p:oleObj r:id="rId9" imgW="1802618" imgH="431613" progId="Equation.DSMT4">
                  <p:embed/>
                  <p:pic>
                    <p:nvPicPr>
                      <p:cNvPr id="88085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628775"/>
                        <a:ext cx="393223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6" name="Object 22"/>
          <p:cNvGraphicFramePr>
            <a:graphicFrameLocks/>
          </p:cNvGraphicFramePr>
          <p:nvPr/>
        </p:nvGraphicFramePr>
        <p:xfrm>
          <a:off x="6735764" y="1557338"/>
          <a:ext cx="39322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11" imgW="1802618" imgH="431613" progId="Equation.DSMT4">
                  <p:embed/>
                </p:oleObj>
              </mc:Choice>
              <mc:Fallback>
                <p:oleObj r:id="rId11" imgW="1802618" imgH="431613" progId="Equation.DSMT4">
                  <p:embed/>
                  <p:pic>
                    <p:nvPicPr>
                      <p:cNvPr id="88086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4" y="1557338"/>
                        <a:ext cx="393223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7" name="Object 23"/>
          <p:cNvGraphicFramePr>
            <a:graphicFrameLocks/>
          </p:cNvGraphicFramePr>
          <p:nvPr/>
        </p:nvGraphicFramePr>
        <p:xfrm>
          <a:off x="2495550" y="2565401"/>
          <a:ext cx="26987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13" imgW="1409088" imgH="431613" progId="Equation.DSMT4">
                  <p:embed/>
                </p:oleObj>
              </mc:Choice>
              <mc:Fallback>
                <p:oleObj r:id="rId13" imgW="1409088" imgH="431613" progId="Equation.DSMT4">
                  <p:embed/>
                  <p:pic>
                    <p:nvPicPr>
                      <p:cNvPr id="88087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565401"/>
                        <a:ext cx="26987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8" name="Object 24"/>
          <p:cNvGraphicFramePr>
            <a:graphicFrameLocks/>
          </p:cNvGraphicFramePr>
          <p:nvPr/>
        </p:nvGraphicFramePr>
        <p:xfrm>
          <a:off x="5735638" y="2565401"/>
          <a:ext cx="24320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15" imgW="1269449" imgH="431613" progId="Equation.DSMT4">
                  <p:embed/>
                </p:oleObj>
              </mc:Choice>
              <mc:Fallback>
                <p:oleObj r:id="rId15" imgW="1269449" imgH="431613" progId="Equation.DSMT4">
                  <p:embed/>
                  <p:pic>
                    <p:nvPicPr>
                      <p:cNvPr id="88088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565401"/>
                        <a:ext cx="24320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1" name="Object 27"/>
          <p:cNvGraphicFramePr>
            <a:graphicFrameLocks/>
          </p:cNvGraphicFramePr>
          <p:nvPr/>
        </p:nvGraphicFramePr>
        <p:xfrm>
          <a:off x="2566988" y="3644901"/>
          <a:ext cx="2578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17" imgW="1345616" imgH="431613" progId="Equation.DSMT4">
                  <p:embed/>
                </p:oleObj>
              </mc:Choice>
              <mc:Fallback>
                <p:oleObj r:id="rId17" imgW="1345616" imgH="431613" progId="Equation.DSMT4">
                  <p:embed/>
                  <p:pic>
                    <p:nvPicPr>
                      <p:cNvPr id="88091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644901"/>
                        <a:ext cx="25781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2" name="Object 28"/>
          <p:cNvGraphicFramePr>
            <a:graphicFrameLocks/>
          </p:cNvGraphicFramePr>
          <p:nvPr/>
        </p:nvGraphicFramePr>
        <p:xfrm>
          <a:off x="5664201" y="3644901"/>
          <a:ext cx="3476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19" imgW="1815312" imgH="431613" progId="Equation.DSMT4">
                  <p:embed/>
                </p:oleObj>
              </mc:Choice>
              <mc:Fallback>
                <p:oleObj r:id="rId19" imgW="1815312" imgH="431613" progId="Equation.DSMT4">
                  <p:embed/>
                  <p:pic>
                    <p:nvPicPr>
                      <p:cNvPr id="88092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3644901"/>
                        <a:ext cx="34766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3" name="Object 29"/>
          <p:cNvGraphicFramePr>
            <a:graphicFrameLocks/>
          </p:cNvGraphicFramePr>
          <p:nvPr/>
        </p:nvGraphicFramePr>
        <p:xfrm>
          <a:off x="2640013" y="4797425"/>
          <a:ext cx="1606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21" imgW="736600" imgH="228600" progId="Equation.DSMT4">
                  <p:embed/>
                </p:oleObj>
              </mc:Choice>
              <mc:Fallback>
                <p:oleObj r:id="rId21" imgW="736600" imgH="228600" progId="Equation.DSMT4">
                  <p:embed/>
                  <p:pic>
                    <p:nvPicPr>
                      <p:cNvPr id="88093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797425"/>
                        <a:ext cx="16065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4" name="Object 30"/>
          <p:cNvGraphicFramePr>
            <a:graphicFrameLocks/>
          </p:cNvGraphicFramePr>
          <p:nvPr/>
        </p:nvGraphicFramePr>
        <p:xfrm>
          <a:off x="4943475" y="4724401"/>
          <a:ext cx="48402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23" imgW="2525108" imgH="253780" progId="Equation.DSMT4">
                  <p:embed/>
                </p:oleObj>
              </mc:Choice>
              <mc:Fallback>
                <p:oleObj r:id="rId23" imgW="2525108" imgH="253780" progId="Equation.DSMT4">
                  <p:embed/>
                  <p:pic>
                    <p:nvPicPr>
                      <p:cNvPr id="88094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4724401"/>
                        <a:ext cx="48402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5" name="Object 31"/>
          <p:cNvGraphicFramePr>
            <a:graphicFrameLocks/>
          </p:cNvGraphicFramePr>
          <p:nvPr/>
        </p:nvGraphicFramePr>
        <p:xfrm>
          <a:off x="2495550" y="5476876"/>
          <a:ext cx="1314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25" imgW="685800" imgH="228600" progId="Equation.DSMT4">
                  <p:embed/>
                </p:oleObj>
              </mc:Choice>
              <mc:Fallback>
                <p:oleObj name="Equation" r:id="rId25" imgW="685800" imgH="228600" progId="Equation.DSMT4">
                  <p:embed/>
                  <p:pic>
                    <p:nvPicPr>
                      <p:cNvPr id="88095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476876"/>
                        <a:ext cx="13144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810000" y="5445126"/>
            <a:ext cx="491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>
                <a:solidFill>
                  <a:srgbClr val="4E3B30"/>
                </a:solidFill>
              </a:rPr>
              <a:t>认为数据来自正态分布的总体</a:t>
            </a:r>
            <a:r>
              <a:rPr lang="en-US" altLang="zh-CN" sz="2800">
                <a:solidFill>
                  <a:srgbClr val="4E3B30"/>
                </a:solidFill>
              </a:rPr>
              <a:t>.</a:t>
            </a:r>
          </a:p>
        </p:txBody>
      </p:sp>
      <p:graphicFrame>
        <p:nvGraphicFramePr>
          <p:cNvPr id="88096" name="Object 32"/>
          <p:cNvGraphicFramePr>
            <a:graphicFrameLocks/>
          </p:cNvGraphicFramePr>
          <p:nvPr/>
        </p:nvGraphicFramePr>
        <p:xfrm>
          <a:off x="3070226" y="6165850"/>
          <a:ext cx="25257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27" imgW="1155700" imgH="203200" progId="Equation.DSMT4">
                  <p:embed/>
                </p:oleObj>
              </mc:Choice>
              <mc:Fallback>
                <p:oleObj name="Equation" r:id="rId27" imgW="1155700" imgH="203200" progId="Equation.DSMT4">
                  <p:embed/>
                  <p:pic>
                    <p:nvPicPr>
                      <p:cNvPr id="88096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6" y="6165850"/>
                        <a:ext cx="25257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658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6" name="Picture 8" descr="卡通人27"/>
          <p:cNvSpPr>
            <a:spLocks noChangeAspect="1" noChangeArrowheads="1"/>
          </p:cNvSpPr>
          <p:nvPr/>
        </p:nvSpPr>
        <p:spPr bwMode="auto">
          <a:xfrm>
            <a:off x="8458200" y="4754563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4E3B30"/>
              </a:solidFill>
            </a:endParaRPr>
          </a:p>
        </p:txBody>
      </p:sp>
      <p:sp>
        <p:nvSpPr>
          <p:cNvPr id="10243" name="Rectangle 10"/>
          <p:cNvSpPr>
            <a:spLocks noChangeArrowheads="1"/>
          </p:cNvSpPr>
          <p:nvPr/>
        </p:nvSpPr>
        <p:spPr bwMode="auto">
          <a:xfrm>
            <a:off x="2351089" y="333375"/>
            <a:ext cx="43576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4000">
                <a:solidFill>
                  <a:srgbClr val="000000"/>
                </a:solidFill>
                <a:ea typeface="黑体" panose="02010609060101010101" pitchFamily="49" charset="-122"/>
              </a:rPr>
              <a:t>、皮尔逊 </a:t>
            </a:r>
            <a:r>
              <a:rPr lang="zh-CN" altLang="en-US" sz="4000">
                <a:solidFill>
                  <a:srgbClr val="000000"/>
                </a:solidFill>
                <a:ea typeface="黑体" panose="02010609060101010101" pitchFamily="49" charset="-122"/>
                <a:sym typeface="Math1" pitchFamily="2" charset="2"/>
              </a:rPr>
              <a:t>   </a:t>
            </a:r>
            <a:r>
              <a:rPr lang="zh-CN" altLang="en-US" sz="4000">
                <a:solidFill>
                  <a:srgbClr val="000000"/>
                </a:solidFill>
                <a:ea typeface="黑体" panose="02010609060101010101" pitchFamily="49" charset="-122"/>
              </a:rPr>
              <a:t>检验</a:t>
            </a:r>
          </a:p>
        </p:txBody>
      </p:sp>
      <p:graphicFrame>
        <p:nvGraphicFramePr>
          <p:cNvPr id="10244" name="Object 3"/>
          <p:cNvGraphicFramePr>
            <a:graphicFrameLocks/>
          </p:cNvGraphicFramePr>
          <p:nvPr/>
        </p:nvGraphicFramePr>
        <p:xfrm>
          <a:off x="4727576" y="333376"/>
          <a:ext cx="5365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3" imgW="419100" imgH="469900" progId="Equation.DSMT4">
                  <p:embed/>
                </p:oleObj>
              </mc:Choice>
              <mc:Fallback>
                <p:oleObj r:id="rId3" imgW="419100" imgH="469900" progId="Equation.DSMT4">
                  <p:embed/>
                  <p:pic>
                    <p:nvPicPr>
                      <p:cNvPr id="1024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333376"/>
                        <a:ext cx="53657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4"/>
          <p:cNvGraphicFramePr>
            <a:graphicFrameLocks/>
          </p:cNvGraphicFramePr>
          <p:nvPr/>
        </p:nvGraphicFramePr>
        <p:xfrm>
          <a:off x="2351088" y="1255713"/>
          <a:ext cx="37084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5" imgW="3228959" imgH="428678" progId="Equation.3">
                  <p:embed/>
                </p:oleObj>
              </mc:Choice>
              <mc:Fallback>
                <p:oleObj r:id="rId5" imgW="3228959" imgH="428678" progId="Equation.3">
                  <p:embed/>
                  <p:pic>
                    <p:nvPicPr>
                      <p:cNvPr id="11470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255713"/>
                        <a:ext cx="37084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5"/>
          <p:cNvGraphicFramePr>
            <a:graphicFrameLocks/>
          </p:cNvGraphicFramePr>
          <p:nvPr/>
        </p:nvGraphicFramePr>
        <p:xfrm>
          <a:off x="2351089" y="2133601"/>
          <a:ext cx="42497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7" imgW="1382500" imgH="215619" progId="Equation.DSMT4">
                  <p:embed/>
                </p:oleObj>
              </mc:Choice>
              <mc:Fallback>
                <p:oleObj r:id="rId7" imgW="1382500" imgH="215619" progId="Equation.DSMT4">
                  <p:embed/>
                  <p:pic>
                    <p:nvPicPr>
                      <p:cNvPr id="11470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133601"/>
                        <a:ext cx="42497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6"/>
          <p:cNvGraphicFramePr>
            <a:graphicFrameLocks/>
          </p:cNvGraphicFramePr>
          <p:nvPr/>
        </p:nvGraphicFramePr>
        <p:xfrm>
          <a:off x="6527801" y="2060576"/>
          <a:ext cx="35290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9" imgW="1473200" imgH="228600" progId="Equation.DSMT4">
                  <p:embed/>
                </p:oleObj>
              </mc:Choice>
              <mc:Fallback>
                <p:oleObj r:id="rId9" imgW="1473200" imgH="228600" progId="Equation.DSMT4">
                  <p:embed/>
                  <p:pic>
                    <p:nvPicPr>
                      <p:cNvPr id="114702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2060576"/>
                        <a:ext cx="35290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3" name="Object 7"/>
          <p:cNvGraphicFramePr>
            <a:graphicFrameLocks/>
          </p:cNvGraphicFramePr>
          <p:nvPr/>
        </p:nvGraphicFramePr>
        <p:xfrm>
          <a:off x="2495550" y="2852738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1104900" imgH="419100" progId="Equation.DSMT4">
                  <p:embed/>
                </p:oleObj>
              </mc:Choice>
              <mc:Fallback>
                <p:oleObj name="Equation" r:id="rId11" imgW="1104900" imgH="419100" progId="Equation.DSMT4">
                  <p:embed/>
                  <p:pic>
                    <p:nvPicPr>
                      <p:cNvPr id="11470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852738"/>
                        <a:ext cx="110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4" name="Object 8"/>
          <p:cNvGraphicFramePr>
            <a:graphicFrameLocks/>
          </p:cNvGraphicFramePr>
          <p:nvPr/>
        </p:nvGraphicFramePr>
        <p:xfrm>
          <a:off x="3792538" y="2852738"/>
          <a:ext cx="242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2425700" imgH="419100" progId="Equation.DSMT4">
                  <p:embed/>
                </p:oleObj>
              </mc:Choice>
              <mc:Fallback>
                <p:oleObj name="Equation" r:id="rId13" imgW="2425700" imgH="419100" progId="Equation.DSMT4">
                  <p:embed/>
                  <p:pic>
                    <p:nvPicPr>
                      <p:cNvPr id="11470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852738"/>
                        <a:ext cx="242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9"/>
          <p:cNvGraphicFramePr>
            <a:graphicFrameLocks/>
          </p:cNvGraphicFramePr>
          <p:nvPr/>
        </p:nvGraphicFramePr>
        <p:xfrm>
          <a:off x="2782889" y="3500438"/>
          <a:ext cx="51911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15" imgW="2311400" imgH="228600" progId="Equation.DSMT4">
                  <p:embed/>
                </p:oleObj>
              </mc:Choice>
              <mc:Fallback>
                <p:oleObj r:id="rId15" imgW="2311400" imgH="228600" progId="Equation.DSMT4">
                  <p:embed/>
                  <p:pic>
                    <p:nvPicPr>
                      <p:cNvPr id="24582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3500438"/>
                        <a:ext cx="51911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/>
          </p:cNvGraphicFramePr>
          <p:nvPr/>
        </p:nvGraphicFramePr>
        <p:xfrm>
          <a:off x="2881313" y="4221164"/>
          <a:ext cx="43370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17" imgW="1930400" imgH="228600" progId="Equation.DSMT4">
                  <p:embed/>
                </p:oleObj>
              </mc:Choice>
              <mc:Fallback>
                <p:oleObj r:id="rId17" imgW="1930400" imgH="228600" progId="Equation.DSMT4">
                  <p:embed/>
                  <p:pic>
                    <p:nvPicPr>
                      <p:cNvPr id="4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4221164"/>
                        <a:ext cx="43370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/>
          </p:cNvGraphicFramePr>
          <p:nvPr/>
        </p:nvGraphicFramePr>
        <p:xfrm>
          <a:off x="2711450" y="5013326"/>
          <a:ext cx="4648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19" imgW="2070100" imgH="228600" progId="Equation.DSMT4">
                  <p:embed/>
                </p:oleObj>
              </mc:Choice>
              <mc:Fallback>
                <p:oleObj r:id="rId19" imgW="2070100" imgH="228600" progId="Equation.DSMT4">
                  <p:embed/>
                  <p:pic>
                    <p:nvPicPr>
                      <p:cNvPr id="5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13326"/>
                        <a:ext cx="46482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866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/>
          </p:cNvGraphicFramePr>
          <p:nvPr/>
        </p:nvGraphicFramePr>
        <p:xfrm>
          <a:off x="2424113" y="692150"/>
          <a:ext cx="48133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3" imgW="4067119" imgH="428678" progId="Equation.3">
                  <p:embed/>
                </p:oleObj>
              </mc:Choice>
              <mc:Fallback>
                <p:oleObj r:id="rId3" imgW="4067119" imgH="428678" progId="Equation.3">
                  <p:embed/>
                  <p:pic>
                    <p:nvPicPr>
                      <p:cNvPr id="1126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692150"/>
                        <a:ext cx="48133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3"/>
          <p:cNvGraphicFramePr>
            <a:graphicFrameLocks/>
          </p:cNvGraphicFramePr>
          <p:nvPr/>
        </p:nvGraphicFramePr>
        <p:xfrm>
          <a:off x="2359025" y="1412875"/>
          <a:ext cx="79073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3022600" imgH="228600" progId="Equation.DSMT4">
                  <p:embed/>
                </p:oleObj>
              </mc:Choice>
              <mc:Fallback>
                <p:oleObj name="Equation" r:id="rId5" imgW="3022600" imgH="228600" progId="Equation.DSMT4">
                  <p:embed/>
                  <p:pic>
                    <p:nvPicPr>
                      <p:cNvPr id="11674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1412875"/>
                        <a:ext cx="79073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4"/>
          <p:cNvGraphicFramePr>
            <a:graphicFrameLocks/>
          </p:cNvGraphicFramePr>
          <p:nvPr/>
        </p:nvGraphicFramePr>
        <p:xfrm>
          <a:off x="2349501" y="2060576"/>
          <a:ext cx="3389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447800" imgH="228600" progId="Equation.DSMT4">
                  <p:embed/>
                </p:oleObj>
              </mc:Choice>
              <mc:Fallback>
                <p:oleObj name="Equation" r:id="rId7" imgW="1447800" imgH="228600" progId="Equation.DSMT4">
                  <p:embed/>
                  <p:pic>
                    <p:nvPicPr>
                      <p:cNvPr id="11674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1" y="2060576"/>
                        <a:ext cx="33893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5"/>
          <p:cNvGraphicFramePr>
            <a:graphicFrameLocks/>
          </p:cNvGraphicFramePr>
          <p:nvPr/>
        </p:nvGraphicFramePr>
        <p:xfrm>
          <a:off x="5713413" y="2060576"/>
          <a:ext cx="43672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2019300" imgH="228600" progId="Equation.DSMT4">
                  <p:embed/>
                </p:oleObj>
              </mc:Choice>
              <mc:Fallback>
                <p:oleObj name="Equation" r:id="rId9" imgW="2019300" imgH="228600" progId="Equation.DSMT4">
                  <p:embed/>
                  <p:pic>
                    <p:nvPicPr>
                      <p:cNvPr id="116742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2060576"/>
                        <a:ext cx="43672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6"/>
          <p:cNvGraphicFramePr>
            <a:graphicFrameLocks/>
          </p:cNvGraphicFramePr>
          <p:nvPr/>
        </p:nvGraphicFramePr>
        <p:xfrm>
          <a:off x="2393950" y="2687638"/>
          <a:ext cx="504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r:id="rId11" imgW="5041900" imgH="457200" progId="Equation.3">
                  <p:embed/>
                </p:oleObj>
              </mc:Choice>
              <mc:Fallback>
                <p:oleObj r:id="rId11" imgW="5041900" imgH="457200" progId="Equation.3">
                  <p:embed/>
                  <p:pic>
                    <p:nvPicPr>
                      <p:cNvPr id="116743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2687638"/>
                        <a:ext cx="5041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7"/>
          <p:cNvGraphicFramePr>
            <a:graphicFrameLocks/>
          </p:cNvGraphicFramePr>
          <p:nvPr/>
        </p:nvGraphicFramePr>
        <p:xfrm>
          <a:off x="7505700" y="2687638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13" imgW="1942257" imgH="444307" progId="Equation.3">
                  <p:embed/>
                </p:oleObj>
              </mc:Choice>
              <mc:Fallback>
                <p:oleObj r:id="rId13" imgW="1942257" imgH="444307" progId="Equation.3">
                  <p:embed/>
                  <p:pic>
                    <p:nvPicPr>
                      <p:cNvPr id="11674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2687638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8"/>
          <p:cNvGraphicFramePr>
            <a:graphicFrameLocks/>
          </p:cNvGraphicFramePr>
          <p:nvPr/>
        </p:nvGraphicFramePr>
        <p:xfrm>
          <a:off x="2336801" y="3213101"/>
          <a:ext cx="75930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3289300" imgH="228600" progId="Equation.DSMT4">
                  <p:embed/>
                </p:oleObj>
              </mc:Choice>
              <mc:Fallback>
                <p:oleObj name="Equation" r:id="rId15" imgW="3289300" imgH="228600" progId="Equation.DSMT4">
                  <p:embed/>
                  <p:pic>
                    <p:nvPicPr>
                      <p:cNvPr id="116745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1" y="3213101"/>
                        <a:ext cx="75930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9"/>
          <p:cNvGraphicFramePr>
            <a:graphicFrameLocks/>
          </p:cNvGraphicFramePr>
          <p:nvPr/>
        </p:nvGraphicFramePr>
        <p:xfrm>
          <a:off x="2478089" y="3933825"/>
          <a:ext cx="10429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7" imgW="381000" imgH="228600" progId="Equation.DSMT4">
                  <p:embed/>
                </p:oleObj>
              </mc:Choice>
              <mc:Fallback>
                <p:oleObj name="Equation" r:id="rId17" imgW="381000" imgH="228600" progId="Equation.DSMT4">
                  <p:embed/>
                  <p:pic>
                    <p:nvPicPr>
                      <p:cNvPr id="116746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9" y="3933825"/>
                        <a:ext cx="10429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0"/>
          <p:cNvGraphicFramePr>
            <a:graphicFrameLocks/>
          </p:cNvGraphicFramePr>
          <p:nvPr/>
        </p:nvGraphicFramePr>
        <p:xfrm>
          <a:off x="3575050" y="3933825"/>
          <a:ext cx="656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19" imgW="6565900" imgH="457200" progId="Equation.3">
                  <p:embed/>
                </p:oleObj>
              </mc:Choice>
              <mc:Fallback>
                <p:oleObj r:id="rId19" imgW="6565900" imgH="457200" progId="Equation.3">
                  <p:embed/>
                  <p:pic>
                    <p:nvPicPr>
                      <p:cNvPr id="116747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933825"/>
                        <a:ext cx="656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1"/>
          <p:cNvGraphicFramePr>
            <a:graphicFrameLocks/>
          </p:cNvGraphicFramePr>
          <p:nvPr/>
        </p:nvGraphicFramePr>
        <p:xfrm>
          <a:off x="2379663" y="4437063"/>
          <a:ext cx="13144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21" imgW="545863" imgH="228501" progId="Equation.DSMT4">
                  <p:embed/>
                </p:oleObj>
              </mc:Choice>
              <mc:Fallback>
                <p:oleObj name="Equation" r:id="rId21" imgW="545863" imgH="228501" progId="Equation.DSMT4">
                  <p:embed/>
                  <p:pic>
                    <p:nvPicPr>
                      <p:cNvPr id="116748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4437063"/>
                        <a:ext cx="13144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3581400" y="4475164"/>
            <a:ext cx="172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另一方面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graphicFrame>
        <p:nvGraphicFramePr>
          <p:cNvPr id="116750" name="Object 12"/>
          <p:cNvGraphicFramePr>
            <a:graphicFrameLocks/>
          </p:cNvGraphicFramePr>
          <p:nvPr/>
        </p:nvGraphicFramePr>
        <p:xfrm>
          <a:off x="5334000" y="4516438"/>
          <a:ext cx="156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23" imgW="1562100" imgH="457200" progId="Equation.3">
                  <p:embed/>
                </p:oleObj>
              </mc:Choice>
              <mc:Fallback>
                <p:oleObj r:id="rId23" imgW="1562100" imgH="457200" progId="Equation.3">
                  <p:embed/>
                  <p:pic>
                    <p:nvPicPr>
                      <p:cNvPr id="11675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16438"/>
                        <a:ext cx="156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1" name="Object 13"/>
          <p:cNvGraphicFramePr>
            <a:graphicFrameLocks/>
          </p:cNvGraphicFramePr>
          <p:nvPr/>
        </p:nvGraphicFramePr>
        <p:xfrm>
          <a:off x="7010400" y="4516438"/>
          <a:ext cx="307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25" imgW="3073400" imgH="457200" progId="Equation.3">
                  <p:embed/>
                </p:oleObj>
              </mc:Choice>
              <mc:Fallback>
                <p:oleObj r:id="rId25" imgW="3073400" imgH="457200" progId="Equation.3">
                  <p:embed/>
                  <p:pic>
                    <p:nvPicPr>
                      <p:cNvPr id="116751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516438"/>
                        <a:ext cx="307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2" name="Object 14"/>
          <p:cNvGraphicFramePr>
            <a:graphicFrameLocks/>
          </p:cNvGraphicFramePr>
          <p:nvPr/>
        </p:nvGraphicFramePr>
        <p:xfrm>
          <a:off x="2330451" y="5084764"/>
          <a:ext cx="7388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27" imgW="3035160" imgH="228600" progId="Equation.DSMT4">
                  <p:embed/>
                </p:oleObj>
              </mc:Choice>
              <mc:Fallback>
                <p:oleObj name="Equation" r:id="rId27" imgW="3035160" imgH="228600" progId="Equation.DSMT4">
                  <p:embed/>
                  <p:pic>
                    <p:nvPicPr>
                      <p:cNvPr id="116752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1" y="5084764"/>
                        <a:ext cx="73882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9551989" y="5084764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</a:rPr>
              <a:t>得</a:t>
            </a: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2384425" y="5662613"/>
            <a:ext cx="615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</a:rPr>
              <a:t>到</a:t>
            </a:r>
            <a:r>
              <a:rPr lang="en-US" altLang="zh-CN">
                <a:solidFill>
                  <a:srgbClr val="4E3B30"/>
                </a:solidFill>
              </a:rPr>
              <a:t>,</a:t>
            </a:r>
          </a:p>
        </p:txBody>
      </p:sp>
      <p:graphicFrame>
        <p:nvGraphicFramePr>
          <p:cNvPr id="116755" name="Object 15"/>
          <p:cNvGraphicFramePr>
            <a:graphicFrameLocks/>
          </p:cNvGraphicFramePr>
          <p:nvPr/>
        </p:nvGraphicFramePr>
        <p:xfrm>
          <a:off x="3048000" y="5691188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29" imgW="1777229" imgH="431613" progId="Equation.3">
                  <p:embed/>
                </p:oleObj>
              </mc:Choice>
              <mc:Fallback>
                <p:oleObj r:id="rId29" imgW="1777229" imgH="431613" progId="Equation.3">
                  <p:embed/>
                  <p:pic>
                    <p:nvPicPr>
                      <p:cNvPr id="116755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691188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6" name="Object 16"/>
          <p:cNvGraphicFramePr>
            <a:graphicFrameLocks/>
          </p:cNvGraphicFramePr>
          <p:nvPr/>
        </p:nvGraphicFramePr>
        <p:xfrm>
          <a:off x="4876800" y="5753100"/>
          <a:ext cx="195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31" imgW="1954951" imgH="393529" progId="Equation.3">
                  <p:embed/>
                </p:oleObj>
              </mc:Choice>
              <mc:Fallback>
                <p:oleObj r:id="rId31" imgW="1954951" imgH="393529" progId="Equation.3">
                  <p:embed/>
                  <p:pic>
                    <p:nvPicPr>
                      <p:cNvPr id="116756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753100"/>
                        <a:ext cx="1955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7" name="Object 17"/>
          <p:cNvGraphicFramePr>
            <a:graphicFrameLocks/>
          </p:cNvGraphicFramePr>
          <p:nvPr/>
        </p:nvGraphicFramePr>
        <p:xfrm>
          <a:off x="6845300" y="5661026"/>
          <a:ext cx="31829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3" imgW="1384300" imgH="228600" progId="Equation.DSMT4">
                  <p:embed/>
                </p:oleObj>
              </mc:Choice>
              <mc:Fallback>
                <p:oleObj name="Equation" r:id="rId33" imgW="1384300" imgH="228600" progId="Equation.DSMT4">
                  <p:embed/>
                  <p:pic>
                    <p:nvPicPr>
                      <p:cNvPr id="116757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5661026"/>
                        <a:ext cx="31829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0095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9" grpId="0"/>
      <p:bldP spid="116753" grpId="0"/>
      <p:bldP spid="1167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/>
          </p:cNvGraphicFramePr>
          <p:nvPr/>
        </p:nvGraphicFramePr>
        <p:xfrm>
          <a:off x="2451100" y="730250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3" imgW="1206500" imgH="419100" progId="Equation.3">
                  <p:embed/>
                </p:oleObj>
              </mc:Choice>
              <mc:Fallback>
                <p:oleObj r:id="rId3" imgW="1206500" imgH="419100" progId="Equation.3">
                  <p:embed/>
                  <p:pic>
                    <p:nvPicPr>
                      <p:cNvPr id="1229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730250"/>
                        <a:ext cx="120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1" name="Object 3"/>
          <p:cNvGraphicFramePr>
            <a:graphicFrameLocks/>
          </p:cNvGraphicFramePr>
          <p:nvPr/>
        </p:nvGraphicFramePr>
        <p:xfrm>
          <a:off x="3733800" y="692150"/>
          <a:ext cx="208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5" imgW="2081896" imgH="444307" progId="Equation.3">
                  <p:embed/>
                </p:oleObj>
              </mc:Choice>
              <mc:Fallback>
                <p:oleObj r:id="rId5" imgW="2081896" imgH="444307" progId="Equation.3">
                  <p:embed/>
                  <p:pic>
                    <p:nvPicPr>
                      <p:cNvPr id="19354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92150"/>
                        <a:ext cx="208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2" name="Object 4"/>
          <p:cNvGraphicFramePr>
            <a:graphicFrameLocks/>
          </p:cNvGraphicFramePr>
          <p:nvPr/>
        </p:nvGraphicFramePr>
        <p:xfrm>
          <a:off x="5791200" y="712788"/>
          <a:ext cx="1917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r:id="rId7" imgW="1917700" imgH="457200" progId="Equation.3">
                  <p:embed/>
                </p:oleObj>
              </mc:Choice>
              <mc:Fallback>
                <p:oleObj r:id="rId7" imgW="1917700" imgH="457200" progId="Equation.3">
                  <p:embed/>
                  <p:pic>
                    <p:nvPicPr>
                      <p:cNvPr id="19354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712788"/>
                        <a:ext cx="1917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3" name="Object 5"/>
          <p:cNvGraphicFramePr>
            <a:graphicFrameLocks/>
          </p:cNvGraphicFramePr>
          <p:nvPr/>
        </p:nvGraphicFramePr>
        <p:xfrm>
          <a:off x="7632700" y="717550"/>
          <a:ext cx="250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r:id="rId9" imgW="2500815" imgH="393529" progId="Equation.3">
                  <p:embed/>
                </p:oleObj>
              </mc:Choice>
              <mc:Fallback>
                <p:oleObj r:id="rId9" imgW="2500815" imgH="393529" progId="Equation.3">
                  <p:embed/>
                  <p:pic>
                    <p:nvPicPr>
                      <p:cNvPr id="19354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717550"/>
                        <a:ext cx="250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4" name="Object 6"/>
          <p:cNvGraphicFramePr>
            <a:graphicFrameLocks/>
          </p:cNvGraphicFramePr>
          <p:nvPr/>
        </p:nvGraphicFramePr>
        <p:xfrm>
          <a:off x="2438400" y="3816350"/>
          <a:ext cx="753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11" imgW="7531100" imgH="457200" progId="Equation.3">
                  <p:embed/>
                </p:oleObj>
              </mc:Choice>
              <mc:Fallback>
                <p:oleObj r:id="rId11" imgW="7531100" imgH="457200" progId="Equation.3">
                  <p:embed/>
                  <p:pic>
                    <p:nvPicPr>
                      <p:cNvPr id="193544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6350"/>
                        <a:ext cx="7531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2978150" y="1384301"/>
            <a:ext cx="316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这种差异不应太大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graphicFrame>
        <p:nvGraphicFramePr>
          <p:cNvPr id="193546" name="Object 7"/>
          <p:cNvGraphicFramePr>
            <a:graphicFrameLocks/>
          </p:cNvGraphicFramePr>
          <p:nvPr/>
        </p:nvGraphicFramePr>
        <p:xfrm>
          <a:off x="2520950" y="1460500"/>
          <a:ext cx="46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13" imgW="469696" imgH="431613" progId="Equation.3">
                  <p:embed/>
                </p:oleObj>
              </mc:Choice>
              <mc:Fallback>
                <p:oleObj r:id="rId13" imgW="469696" imgH="431613" progId="Equation.3">
                  <p:embed/>
                  <p:pic>
                    <p:nvPicPr>
                      <p:cNvPr id="193546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1460500"/>
                        <a:ext cx="46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7" name="Object 8"/>
          <p:cNvGraphicFramePr>
            <a:graphicFrameLocks/>
          </p:cNvGraphicFramePr>
          <p:nvPr/>
        </p:nvGraphicFramePr>
        <p:xfrm>
          <a:off x="6118225" y="1182689"/>
          <a:ext cx="4275138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5" imgW="1651000" imgH="406400" progId="Equation.DSMT4">
                  <p:embed/>
                </p:oleObj>
              </mc:Choice>
              <mc:Fallback>
                <p:oleObj name="Equation" r:id="rId15" imgW="1651000" imgH="406400" progId="Equation.DSMT4">
                  <p:embed/>
                  <p:pic>
                    <p:nvPicPr>
                      <p:cNvPr id="193547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1182689"/>
                        <a:ext cx="4275138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3117851" y="211931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我们采用形如</a:t>
            </a:r>
          </a:p>
        </p:txBody>
      </p:sp>
      <p:graphicFrame>
        <p:nvGraphicFramePr>
          <p:cNvPr id="193549" name="Object 9"/>
          <p:cNvGraphicFramePr>
            <a:graphicFrameLocks/>
          </p:cNvGraphicFramePr>
          <p:nvPr/>
        </p:nvGraphicFramePr>
        <p:xfrm>
          <a:off x="3960813" y="2708276"/>
          <a:ext cx="23987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17" imgW="965200" imgH="431800" progId="Equation.DSMT4">
                  <p:embed/>
                </p:oleObj>
              </mc:Choice>
              <mc:Fallback>
                <p:oleObj name="Equation" r:id="rId17" imgW="965200" imgH="431800" progId="Equation.DSMT4">
                  <p:embed/>
                  <p:pic>
                    <p:nvPicPr>
                      <p:cNvPr id="193549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2708276"/>
                        <a:ext cx="239871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1" name="Object 10"/>
          <p:cNvGraphicFramePr>
            <a:graphicFrameLocks/>
          </p:cNvGraphicFramePr>
          <p:nvPr/>
        </p:nvGraphicFramePr>
        <p:xfrm>
          <a:off x="4127500" y="4391025"/>
          <a:ext cx="349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19" imgW="3492500" imgH="457200" progId="Equation.3">
                  <p:embed/>
                </p:oleObj>
              </mc:Choice>
              <mc:Fallback>
                <p:oleObj r:id="rId19" imgW="3492500" imgH="457200" progId="Equation.3">
                  <p:embed/>
                  <p:pic>
                    <p:nvPicPr>
                      <p:cNvPr id="193551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391025"/>
                        <a:ext cx="3492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2" name="Object 11"/>
          <p:cNvGraphicFramePr>
            <a:graphicFrameLocks/>
          </p:cNvGraphicFramePr>
          <p:nvPr/>
        </p:nvGraphicFramePr>
        <p:xfrm>
          <a:off x="2441575" y="4416425"/>
          <a:ext cx="163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21" imgW="1637589" imgH="431613" progId="Equation.3">
                  <p:embed/>
                </p:oleObj>
              </mc:Choice>
              <mc:Fallback>
                <p:oleObj r:id="rId21" imgW="1637589" imgH="431613" progId="Equation.3">
                  <p:embed/>
                  <p:pic>
                    <p:nvPicPr>
                      <p:cNvPr id="193552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416425"/>
                        <a:ext cx="163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863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5" grpId="0"/>
      <p:bldP spid="1935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417764" y="685800"/>
            <a:ext cx="4841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  <a:sym typeface="Math1" pitchFamily="2" charset="2"/>
              </a:rPr>
              <a:t>3.皮尔逊定理</a:t>
            </a:r>
            <a:endParaRPr lang="en-US" altLang="zh-CN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17766" name="Object 2"/>
          <p:cNvGraphicFramePr>
            <a:graphicFrameLocks/>
          </p:cNvGraphicFramePr>
          <p:nvPr/>
        </p:nvGraphicFramePr>
        <p:xfrm>
          <a:off x="8005764" y="2133601"/>
          <a:ext cx="18700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685800" imgH="457200" progId="Equation.DSMT4">
                  <p:embed/>
                </p:oleObj>
              </mc:Choice>
              <mc:Fallback>
                <p:oleObj name="Equation" r:id="rId3" imgW="685800" imgH="457200" progId="Equation.DSMT4">
                  <p:embed/>
                  <p:pic>
                    <p:nvPicPr>
                      <p:cNvPr id="11776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5764" y="2133601"/>
                        <a:ext cx="18700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3"/>
          <p:cNvGraphicFramePr>
            <a:graphicFrameLocks/>
          </p:cNvGraphicFramePr>
          <p:nvPr/>
        </p:nvGraphicFramePr>
        <p:xfrm>
          <a:off x="3216275" y="1412875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r:id="rId5" imgW="4493850" imgH="444307" progId="Equation.3">
                  <p:embed/>
                </p:oleObj>
              </mc:Choice>
              <mc:Fallback>
                <p:oleObj r:id="rId5" imgW="4493850" imgH="444307" progId="Equation.3">
                  <p:embed/>
                  <p:pic>
                    <p:nvPicPr>
                      <p:cNvPr id="11776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412875"/>
                        <a:ext cx="449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4"/>
          <p:cNvGraphicFramePr>
            <a:graphicFrameLocks/>
          </p:cNvGraphicFramePr>
          <p:nvPr/>
        </p:nvGraphicFramePr>
        <p:xfrm>
          <a:off x="2379663" y="2060576"/>
          <a:ext cx="32575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384300" imgH="482600" progId="Equation.DSMT4">
                  <p:embed/>
                </p:oleObj>
              </mc:Choice>
              <mc:Fallback>
                <p:oleObj name="Equation" r:id="rId7" imgW="1384300" imgH="482600" progId="Equation.DSMT4">
                  <p:embed/>
                  <p:pic>
                    <p:nvPicPr>
                      <p:cNvPr id="11776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2060576"/>
                        <a:ext cx="32575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5"/>
          <p:cNvGraphicFramePr>
            <a:graphicFrameLocks/>
          </p:cNvGraphicFramePr>
          <p:nvPr/>
        </p:nvGraphicFramePr>
        <p:xfrm>
          <a:off x="7751763" y="25654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r:id="rId9" imgW="241091" imgH="152268" progId="Equation.3">
                  <p:embed/>
                </p:oleObj>
              </mc:Choice>
              <mc:Fallback>
                <p:oleObj r:id="rId9" imgW="241091" imgH="152268" progId="Equation.3">
                  <p:embed/>
                  <p:pic>
                    <p:nvPicPr>
                      <p:cNvPr id="11776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25654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2135189" y="3500439"/>
            <a:ext cx="973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  <a:ea typeface="黑体" panose="02010609060101010101" pitchFamily="49" charset="-122"/>
              </a:rPr>
              <a:t>定理</a:t>
            </a:r>
          </a:p>
        </p:txBody>
      </p:sp>
      <p:graphicFrame>
        <p:nvGraphicFramePr>
          <p:cNvPr id="117771" name="Object 6"/>
          <p:cNvGraphicFramePr>
            <a:graphicFrameLocks/>
          </p:cNvGraphicFramePr>
          <p:nvPr/>
        </p:nvGraphicFramePr>
        <p:xfrm>
          <a:off x="3027363" y="4149726"/>
          <a:ext cx="38338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1651000" imgH="228600" progId="Equation.DSMT4">
                  <p:embed/>
                </p:oleObj>
              </mc:Choice>
              <mc:Fallback>
                <p:oleObj name="Equation" r:id="rId11" imgW="1651000" imgH="228600" progId="Equation.DSMT4">
                  <p:embed/>
                  <p:pic>
                    <p:nvPicPr>
                      <p:cNvPr id="117771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4149726"/>
                        <a:ext cx="38338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2" name="Object 7"/>
          <p:cNvGraphicFramePr>
            <a:graphicFrameLocks/>
          </p:cNvGraphicFramePr>
          <p:nvPr/>
        </p:nvGraphicFramePr>
        <p:xfrm>
          <a:off x="3124200" y="3581400"/>
          <a:ext cx="276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r:id="rId13" imgW="2767399" imgH="431613" progId="Equation.3">
                  <p:embed/>
                </p:oleObj>
              </mc:Choice>
              <mc:Fallback>
                <p:oleObj r:id="rId13" imgW="2767399" imgH="431613" progId="Equation.3">
                  <p:embed/>
                  <p:pic>
                    <p:nvPicPr>
                      <p:cNvPr id="117772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276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3" name="Object 8"/>
          <p:cNvGraphicFramePr>
            <a:graphicFrameLocks/>
          </p:cNvGraphicFramePr>
          <p:nvPr/>
        </p:nvGraphicFramePr>
        <p:xfrm>
          <a:off x="6096000" y="3573463"/>
          <a:ext cx="354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15" imgW="3543300" imgH="457200" progId="Equation.3">
                  <p:embed/>
                </p:oleObj>
              </mc:Choice>
              <mc:Fallback>
                <p:oleObj r:id="rId15" imgW="3543300" imgH="457200" progId="Equation.3">
                  <p:embed/>
                  <p:pic>
                    <p:nvPicPr>
                      <p:cNvPr id="117773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73463"/>
                        <a:ext cx="354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3108326" y="4800601"/>
            <a:ext cx="2441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据以上的讨论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graphicFrame>
        <p:nvGraphicFramePr>
          <p:cNvPr id="117776" name="Object 9"/>
          <p:cNvGraphicFramePr>
            <a:graphicFrameLocks/>
          </p:cNvGraphicFramePr>
          <p:nvPr/>
        </p:nvGraphicFramePr>
        <p:xfrm>
          <a:off x="5605463" y="4856163"/>
          <a:ext cx="194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r:id="rId17" imgW="1943100" imgH="457200" progId="Equation.3">
                  <p:embed/>
                </p:oleObj>
              </mc:Choice>
              <mc:Fallback>
                <p:oleObj r:id="rId17" imgW="1943100" imgH="457200" progId="Equation.3">
                  <p:embed/>
                  <p:pic>
                    <p:nvPicPr>
                      <p:cNvPr id="117776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4856163"/>
                        <a:ext cx="1943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7" name="Object 10"/>
          <p:cNvGraphicFramePr>
            <a:graphicFrameLocks/>
          </p:cNvGraphicFramePr>
          <p:nvPr/>
        </p:nvGraphicFramePr>
        <p:xfrm>
          <a:off x="7680325" y="4827588"/>
          <a:ext cx="180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r:id="rId19" imgW="1803400" imgH="457200" progId="Equation.3">
                  <p:embed/>
                </p:oleObj>
              </mc:Choice>
              <mc:Fallback>
                <p:oleObj r:id="rId19" imgW="1803400" imgH="457200" progId="Equation.3">
                  <p:embed/>
                  <p:pic>
                    <p:nvPicPr>
                      <p:cNvPr id="117777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4827588"/>
                        <a:ext cx="180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8" name="Object 11"/>
          <p:cNvGraphicFramePr>
            <a:graphicFrameLocks/>
          </p:cNvGraphicFramePr>
          <p:nvPr/>
        </p:nvGraphicFramePr>
        <p:xfrm>
          <a:off x="2438400" y="5511800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21" imgW="1294838" imgH="431613" progId="Equation.3">
                  <p:embed/>
                </p:oleObj>
              </mc:Choice>
              <mc:Fallback>
                <p:oleObj r:id="rId21" imgW="1294838" imgH="431613" progId="Equation.3">
                  <p:embed/>
                  <p:pic>
                    <p:nvPicPr>
                      <p:cNvPr id="117778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11800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9" name="Object 12"/>
          <p:cNvGraphicFramePr>
            <a:graphicFrameLocks/>
          </p:cNvGraphicFramePr>
          <p:nvPr/>
        </p:nvGraphicFramePr>
        <p:xfrm>
          <a:off x="3752850" y="5467350"/>
          <a:ext cx="358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23" imgW="3579846" imgH="482391" progId="Equation.3">
                  <p:embed/>
                </p:oleObj>
              </mc:Choice>
              <mc:Fallback>
                <p:oleObj r:id="rId23" imgW="3579846" imgH="482391" progId="Equation.3">
                  <p:embed/>
                  <p:pic>
                    <p:nvPicPr>
                      <p:cNvPr id="117779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5467350"/>
                        <a:ext cx="3581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7308851" y="5445126"/>
            <a:ext cx="2709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拒绝域的形式为</a:t>
            </a:r>
          </a:p>
        </p:txBody>
      </p:sp>
      <p:graphicFrame>
        <p:nvGraphicFramePr>
          <p:cNvPr id="2" name="Object 17"/>
          <p:cNvGraphicFramePr>
            <a:graphicFrameLocks/>
          </p:cNvGraphicFramePr>
          <p:nvPr/>
        </p:nvGraphicFramePr>
        <p:xfrm>
          <a:off x="5330825" y="2133600"/>
          <a:ext cx="23891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25" imgW="1016000" imgH="457200" progId="Equation.DSMT4">
                  <p:embed/>
                </p:oleObj>
              </mc:Choice>
              <mc:Fallback>
                <p:oleObj name="Equation" r:id="rId25" imgW="1016000" imgH="457200" progId="Equation.DSMT4">
                  <p:embed/>
                  <p:pic>
                    <p:nvPicPr>
                      <p:cNvPr id="2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2133600"/>
                        <a:ext cx="238918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365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0" grpId="0"/>
      <p:bldP spid="117775" grpId="0"/>
      <p:bldP spid="1177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/>
          </p:cNvGraphicFramePr>
          <p:nvPr/>
        </p:nvGraphicFramePr>
        <p:xfrm>
          <a:off x="4271963" y="692150"/>
          <a:ext cx="16319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444307" imgH="228501" progId="Equation.DSMT4">
                  <p:embed/>
                </p:oleObj>
              </mc:Choice>
              <mc:Fallback>
                <p:oleObj name="Equation" r:id="rId3" imgW="444307" imgH="228501" progId="Equation.DSMT4">
                  <p:embed/>
                  <p:pic>
                    <p:nvPicPr>
                      <p:cNvPr id="1433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692150"/>
                        <a:ext cx="16319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/>
          </p:cNvGraphicFramePr>
          <p:nvPr/>
        </p:nvGraphicFramePr>
        <p:xfrm>
          <a:off x="6456364" y="836613"/>
          <a:ext cx="17986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r:id="rId5" imgW="862477" imgH="215619" progId="Equation.DSMT4">
                  <p:embed/>
                </p:oleObj>
              </mc:Choice>
              <mc:Fallback>
                <p:oleObj r:id="rId5" imgW="862477" imgH="215619" progId="Equation.DSMT4">
                  <p:embed/>
                  <p:pic>
                    <p:nvPicPr>
                      <p:cNvPr id="1433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4" y="836613"/>
                        <a:ext cx="179863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4" name="Object 4"/>
          <p:cNvGraphicFramePr>
            <a:graphicFrameLocks/>
          </p:cNvGraphicFramePr>
          <p:nvPr/>
        </p:nvGraphicFramePr>
        <p:xfrm>
          <a:off x="2424113" y="1447800"/>
          <a:ext cx="400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r:id="rId7" imgW="4000500" imgH="419100" progId="Equation.3">
                  <p:embed/>
                </p:oleObj>
              </mc:Choice>
              <mc:Fallback>
                <p:oleObj r:id="rId7" imgW="4000500" imgH="419100" progId="Equation.3">
                  <p:embed/>
                  <p:pic>
                    <p:nvPicPr>
                      <p:cNvPr id="11879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447800"/>
                        <a:ext cx="400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5" name="Object 5"/>
          <p:cNvGraphicFramePr>
            <a:graphicFrameLocks/>
          </p:cNvGraphicFramePr>
          <p:nvPr/>
        </p:nvGraphicFramePr>
        <p:xfrm>
          <a:off x="6600826" y="1412875"/>
          <a:ext cx="1439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583947" imgH="203112" progId="Equation.DSMT4">
                  <p:embed/>
                </p:oleObj>
              </mc:Choice>
              <mc:Fallback>
                <p:oleObj name="Equation" r:id="rId9" imgW="583947" imgH="203112" progId="Equation.DSMT4">
                  <p:embed/>
                  <p:pic>
                    <p:nvPicPr>
                      <p:cNvPr id="11879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1412875"/>
                        <a:ext cx="14398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6"/>
          <p:cNvGraphicFramePr>
            <a:graphicFrameLocks/>
          </p:cNvGraphicFramePr>
          <p:nvPr/>
        </p:nvGraphicFramePr>
        <p:xfrm>
          <a:off x="3173414" y="1989138"/>
          <a:ext cx="32543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1473200" imgH="254000" progId="Equation.DSMT4">
                  <p:embed/>
                </p:oleObj>
              </mc:Choice>
              <mc:Fallback>
                <p:oleObj name="Equation" r:id="rId11" imgW="1473200" imgH="254000" progId="Equation.DSMT4">
                  <p:embed/>
                  <p:pic>
                    <p:nvPicPr>
                      <p:cNvPr id="11879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4" y="1989138"/>
                        <a:ext cx="32543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7" name="Object 7"/>
          <p:cNvGraphicFramePr>
            <a:graphicFrameLocks/>
          </p:cNvGraphicFramePr>
          <p:nvPr/>
        </p:nvGraphicFramePr>
        <p:xfrm>
          <a:off x="6502400" y="21542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r:id="rId13" imgW="241091" imgH="152268" progId="Equation.3">
                  <p:embed/>
                </p:oleObj>
              </mc:Choice>
              <mc:Fallback>
                <p:oleObj r:id="rId13" imgW="241091" imgH="152268" progId="Equation.3">
                  <p:embed/>
                  <p:pic>
                    <p:nvPicPr>
                      <p:cNvPr id="11879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21542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8" name="Object 8"/>
          <p:cNvGraphicFramePr>
            <a:graphicFrameLocks/>
          </p:cNvGraphicFramePr>
          <p:nvPr/>
        </p:nvGraphicFramePr>
        <p:xfrm>
          <a:off x="6802439" y="1900239"/>
          <a:ext cx="19018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5" imgW="761669" imgH="266584" progId="Equation.DSMT4">
                  <p:embed/>
                </p:oleObj>
              </mc:Choice>
              <mc:Fallback>
                <p:oleObj name="Equation" r:id="rId15" imgW="761669" imgH="266584" progId="Equation.DSMT4">
                  <p:embed/>
                  <p:pic>
                    <p:nvPicPr>
                      <p:cNvPr id="118798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9" y="1900239"/>
                        <a:ext cx="19018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9" name="Object 9"/>
          <p:cNvGraphicFramePr>
            <a:graphicFrameLocks/>
          </p:cNvGraphicFramePr>
          <p:nvPr/>
        </p:nvGraphicFramePr>
        <p:xfrm>
          <a:off x="8940800" y="212090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r:id="rId17" imgW="279279" imgH="241195" progId="Equation.3">
                  <p:embed/>
                </p:oleObj>
              </mc:Choice>
              <mc:Fallback>
                <p:oleObj r:id="rId17" imgW="279279" imgH="241195" progId="Equation.3">
                  <p:embed/>
                  <p:pic>
                    <p:nvPicPr>
                      <p:cNvPr id="118799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800" y="2120900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0" name="Object 10"/>
          <p:cNvGraphicFramePr>
            <a:graphicFrameLocks/>
          </p:cNvGraphicFramePr>
          <p:nvPr/>
        </p:nvGraphicFramePr>
        <p:xfrm>
          <a:off x="8712200" y="21542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r:id="rId19" imgW="241091" imgH="152268" progId="Equation.3">
                  <p:embed/>
                </p:oleObj>
              </mc:Choice>
              <mc:Fallback>
                <p:oleObj r:id="rId19" imgW="241091" imgH="152268" progId="Equation.3">
                  <p:embed/>
                  <p:pic>
                    <p:nvPicPr>
                      <p:cNvPr id="11880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2200" y="21542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1" name="Object 11"/>
          <p:cNvGraphicFramePr>
            <a:graphicFrameLocks/>
          </p:cNvGraphicFramePr>
          <p:nvPr/>
        </p:nvGraphicFramePr>
        <p:xfrm>
          <a:off x="3613151" y="2636838"/>
          <a:ext cx="41957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21" imgW="1930400" imgH="241300" progId="Equation.DSMT4">
                  <p:embed/>
                </p:oleObj>
              </mc:Choice>
              <mc:Fallback>
                <p:oleObj name="Equation" r:id="rId21" imgW="1930400" imgH="241300" progId="Equation.DSMT4">
                  <p:embed/>
                  <p:pic>
                    <p:nvPicPr>
                      <p:cNvPr id="118801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1" y="2636838"/>
                        <a:ext cx="419576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2" name="Object 12"/>
          <p:cNvGraphicFramePr>
            <a:graphicFrameLocks/>
          </p:cNvGraphicFramePr>
          <p:nvPr/>
        </p:nvGraphicFramePr>
        <p:xfrm>
          <a:off x="2424113" y="3276600"/>
          <a:ext cx="560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r:id="rId23" imgW="5600700" imgH="469900" progId="Equation.3">
                  <p:embed/>
                </p:oleObj>
              </mc:Choice>
              <mc:Fallback>
                <p:oleObj r:id="rId23" imgW="5600700" imgH="469900" progId="Equation.3">
                  <p:embed/>
                  <p:pic>
                    <p:nvPicPr>
                      <p:cNvPr id="118802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276600"/>
                        <a:ext cx="560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3" name="Object 13"/>
          <p:cNvGraphicFramePr>
            <a:graphicFrameLocks/>
          </p:cNvGraphicFramePr>
          <p:nvPr/>
        </p:nvGraphicFramePr>
        <p:xfrm>
          <a:off x="4008439" y="3789364"/>
          <a:ext cx="26638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r:id="rId25" imgW="1079032" imgH="241195" progId="Equation.DSMT4">
                  <p:embed/>
                </p:oleObj>
              </mc:Choice>
              <mc:Fallback>
                <p:oleObj r:id="rId25" imgW="1079032" imgH="241195" progId="Equation.DSMT4">
                  <p:embed/>
                  <p:pic>
                    <p:nvPicPr>
                      <p:cNvPr id="118803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3789364"/>
                        <a:ext cx="26638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4" name="Object 14"/>
          <p:cNvGraphicFramePr>
            <a:graphicFrameLocks/>
          </p:cNvGraphicFramePr>
          <p:nvPr/>
        </p:nvGraphicFramePr>
        <p:xfrm>
          <a:off x="2435225" y="4530725"/>
          <a:ext cx="461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r:id="rId27" imgW="4610100" imgH="457200" progId="Equation.3">
                  <p:embed/>
                </p:oleObj>
              </mc:Choice>
              <mc:Fallback>
                <p:oleObj r:id="rId27" imgW="4610100" imgH="457200" progId="Equation.3">
                  <p:embed/>
                  <p:pic>
                    <p:nvPicPr>
                      <p:cNvPr id="118804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4530725"/>
                        <a:ext cx="4610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5" name="Object 15"/>
          <p:cNvGraphicFramePr>
            <a:graphicFrameLocks/>
          </p:cNvGraphicFramePr>
          <p:nvPr/>
        </p:nvGraphicFramePr>
        <p:xfrm>
          <a:off x="7086600" y="4557713"/>
          <a:ext cx="245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29" imgW="2451100" imgH="457200" progId="Equation.3">
                  <p:embed/>
                </p:oleObj>
              </mc:Choice>
              <mc:Fallback>
                <p:oleObj r:id="rId29" imgW="2451100" imgH="457200" progId="Equation.3">
                  <p:embed/>
                  <p:pic>
                    <p:nvPicPr>
                      <p:cNvPr id="118805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557713"/>
                        <a:ext cx="2451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6" name="Object 16"/>
          <p:cNvGraphicFramePr>
            <a:graphicFrameLocks/>
          </p:cNvGraphicFramePr>
          <p:nvPr/>
        </p:nvGraphicFramePr>
        <p:xfrm>
          <a:off x="2447926" y="5226051"/>
          <a:ext cx="52101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31" imgW="2070100" imgH="228600" progId="Equation.DSMT4">
                  <p:embed/>
                </p:oleObj>
              </mc:Choice>
              <mc:Fallback>
                <p:oleObj name="Equation" r:id="rId31" imgW="2070100" imgH="228600" progId="Equation.DSMT4">
                  <p:embed/>
                  <p:pic>
                    <p:nvPicPr>
                      <p:cNvPr id="118806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6" y="5226051"/>
                        <a:ext cx="52101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260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362201" y="665163"/>
            <a:ext cx="1141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200400" y="685801"/>
            <a:ext cx="4965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在研究牛的毛色与牛角的有无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2362201" y="1111251"/>
            <a:ext cx="2441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状分离现象时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8077200" y="685801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这样两对性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4648200" y="1111251"/>
            <a:ext cx="5327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用黑色无角牛与红色有角牛杂交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2362201" y="1592263"/>
            <a:ext cx="4735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子二代出现黑色无角牛</a:t>
            </a:r>
            <a:r>
              <a:rPr lang="en-US" altLang="zh-CN" sz="2800">
                <a:solidFill>
                  <a:srgbClr val="4E3B30"/>
                </a:solidFill>
              </a:rPr>
              <a:t>192</a:t>
            </a:r>
            <a:r>
              <a:rPr lang="zh-CN" altLang="en-US" sz="2800">
                <a:solidFill>
                  <a:srgbClr val="4E3B30"/>
                </a:solidFill>
              </a:rPr>
              <a:t>头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7121526" y="1571626"/>
            <a:ext cx="2771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黑色有角牛</a:t>
            </a:r>
            <a:r>
              <a:rPr lang="en-US" altLang="zh-CN" sz="2800">
                <a:solidFill>
                  <a:srgbClr val="4E3B30"/>
                </a:solidFill>
              </a:rPr>
              <a:t>78</a:t>
            </a:r>
            <a:r>
              <a:rPr lang="zh-CN" altLang="en-US" sz="2800">
                <a:solidFill>
                  <a:srgbClr val="4E3B30"/>
                </a:solidFill>
              </a:rPr>
              <a:t>头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2362201" y="2074863"/>
            <a:ext cx="2771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红色无角牛</a:t>
            </a:r>
            <a:r>
              <a:rPr lang="en-US" altLang="zh-CN" sz="2800">
                <a:solidFill>
                  <a:srgbClr val="4E3B30"/>
                </a:solidFill>
              </a:rPr>
              <a:t>72</a:t>
            </a:r>
            <a:r>
              <a:rPr lang="zh-CN" altLang="en-US" sz="2800">
                <a:solidFill>
                  <a:srgbClr val="4E3B30"/>
                </a:solidFill>
              </a:rPr>
              <a:t>头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5076826" y="2074863"/>
            <a:ext cx="2771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红色有角牛</a:t>
            </a:r>
            <a:r>
              <a:rPr lang="en-US" altLang="zh-CN" sz="2800">
                <a:solidFill>
                  <a:srgbClr val="4E3B30"/>
                </a:solidFill>
              </a:rPr>
              <a:t>18</a:t>
            </a:r>
            <a:r>
              <a:rPr lang="zh-CN" altLang="en-US" sz="2800">
                <a:solidFill>
                  <a:srgbClr val="4E3B30"/>
                </a:solidFill>
              </a:rPr>
              <a:t>头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7766051" y="2074863"/>
            <a:ext cx="1520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共</a:t>
            </a:r>
            <a:r>
              <a:rPr lang="en-US" altLang="zh-CN" sz="2800">
                <a:solidFill>
                  <a:srgbClr val="4E3B30"/>
                </a:solidFill>
              </a:rPr>
              <a:t>360</a:t>
            </a:r>
            <a:r>
              <a:rPr lang="zh-CN" altLang="en-US" sz="2800">
                <a:solidFill>
                  <a:srgbClr val="4E3B30"/>
                </a:solidFill>
              </a:rPr>
              <a:t>头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198668" name="Text Box 12"/>
          <p:cNvSpPr txBox="1">
            <a:spLocks noChangeArrowheads="1"/>
          </p:cNvSpPr>
          <p:nvPr/>
        </p:nvSpPr>
        <p:spPr bwMode="auto">
          <a:xfrm>
            <a:off x="2362201" y="2636838"/>
            <a:ext cx="7681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两对性状是否符合孟德尔遗传规律中</a:t>
            </a:r>
            <a:r>
              <a:rPr lang="en-US" altLang="zh-CN" sz="2800">
                <a:solidFill>
                  <a:srgbClr val="4E3B30"/>
                </a:solidFill>
              </a:rPr>
              <a:t>9</a:t>
            </a:r>
            <a:r>
              <a:rPr lang="zh-CN" altLang="en-US" sz="2800">
                <a:solidFill>
                  <a:srgbClr val="4E3B30"/>
                </a:solidFill>
              </a:rPr>
              <a:t>：</a:t>
            </a:r>
            <a:r>
              <a:rPr lang="en-US" altLang="zh-CN" sz="2800">
                <a:solidFill>
                  <a:srgbClr val="4E3B30"/>
                </a:solidFill>
              </a:rPr>
              <a:t>3</a:t>
            </a:r>
            <a:r>
              <a:rPr lang="zh-CN" altLang="en-US" sz="2800">
                <a:solidFill>
                  <a:srgbClr val="4E3B30"/>
                </a:solidFill>
              </a:rPr>
              <a:t>：</a:t>
            </a:r>
            <a:r>
              <a:rPr lang="en-US" altLang="zh-CN" sz="2800">
                <a:solidFill>
                  <a:srgbClr val="4E3B30"/>
                </a:solidFill>
              </a:rPr>
              <a:t>3</a:t>
            </a:r>
            <a:r>
              <a:rPr lang="zh-CN" altLang="en-US" sz="2800">
                <a:solidFill>
                  <a:srgbClr val="4E3B30"/>
                </a:solidFill>
              </a:rPr>
              <a:t>：</a:t>
            </a:r>
            <a:r>
              <a:rPr lang="en-US" altLang="zh-CN" sz="2800">
                <a:solidFill>
                  <a:srgbClr val="4E3B30"/>
                </a:solidFill>
              </a:rPr>
              <a:t>1</a:t>
            </a:r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9255126" y="2066926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问这</a:t>
            </a:r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2362200" y="3068638"/>
            <a:ext cx="240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的遗传比例</a:t>
            </a:r>
            <a:r>
              <a:rPr lang="zh-CN" altLang="en-US">
                <a:solidFill>
                  <a:srgbClr val="4E3B30"/>
                </a:solidFill>
              </a:rPr>
              <a:t>？</a:t>
            </a:r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2374900" y="352901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解</a:t>
            </a:r>
          </a:p>
        </p:txBody>
      </p:sp>
      <p:sp>
        <p:nvSpPr>
          <p:cNvPr id="198672" name="Text Box 16"/>
          <p:cNvSpPr txBox="1">
            <a:spLocks noChangeArrowheads="1"/>
          </p:cNvSpPr>
          <p:nvPr/>
        </p:nvSpPr>
        <p:spPr bwMode="auto">
          <a:xfrm>
            <a:off x="3200401" y="3573463"/>
            <a:ext cx="4113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现将题中的数据列表如下</a:t>
            </a:r>
          </a:p>
        </p:txBody>
      </p:sp>
      <p:sp>
        <p:nvSpPr>
          <p:cNvPr id="198685" name="Text Box 29"/>
          <p:cNvSpPr txBox="1">
            <a:spLocks noChangeArrowheads="1"/>
          </p:cNvSpPr>
          <p:nvPr/>
        </p:nvSpPr>
        <p:spPr bwMode="auto">
          <a:xfrm>
            <a:off x="4051301" y="5635625"/>
            <a:ext cx="669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4E3B30"/>
                </a:solidFill>
              </a:rPr>
              <a:t>     </a:t>
            </a:r>
            <a:r>
              <a:rPr lang="en-US" altLang="zh-CN" sz="2400" i="1">
                <a:solidFill>
                  <a:srgbClr val="4E3B30"/>
                </a:solidFill>
              </a:rPr>
              <a:t>A</a:t>
            </a:r>
            <a:r>
              <a:rPr lang="en-US" altLang="zh-CN" sz="2400" i="1" baseline="-25000">
                <a:solidFill>
                  <a:srgbClr val="4E3B30"/>
                </a:solidFill>
              </a:rPr>
              <a:t>1</a:t>
            </a:r>
            <a:r>
              <a:rPr lang="en-US" altLang="zh-CN" sz="2400" b="0" baseline="-25000">
                <a:solidFill>
                  <a:srgbClr val="4E3B30"/>
                </a:solidFill>
              </a:rPr>
              <a:t> </a:t>
            </a:r>
            <a:r>
              <a:rPr lang="en-US" altLang="zh-CN" sz="2400" b="0">
                <a:solidFill>
                  <a:srgbClr val="4E3B30"/>
                </a:solidFill>
              </a:rPr>
              <a:t>              </a:t>
            </a:r>
            <a:r>
              <a:rPr lang="en-US" altLang="zh-CN" sz="2400" i="1">
                <a:solidFill>
                  <a:srgbClr val="4E3B30"/>
                </a:solidFill>
              </a:rPr>
              <a:t>A</a:t>
            </a:r>
            <a:r>
              <a:rPr lang="en-US" altLang="zh-CN" sz="2400" i="1" baseline="-25000">
                <a:solidFill>
                  <a:srgbClr val="4E3B30"/>
                </a:solidFill>
              </a:rPr>
              <a:t>2 </a:t>
            </a:r>
            <a:r>
              <a:rPr lang="en-US" altLang="zh-CN" sz="2400" i="1">
                <a:solidFill>
                  <a:srgbClr val="4E3B30"/>
                </a:solidFill>
              </a:rPr>
              <a:t>   </a:t>
            </a:r>
            <a:r>
              <a:rPr lang="en-US" altLang="zh-CN" sz="2400" b="0">
                <a:solidFill>
                  <a:srgbClr val="4E3B30"/>
                </a:solidFill>
              </a:rPr>
              <a:t>        </a:t>
            </a:r>
            <a:r>
              <a:rPr lang="en-US" altLang="zh-CN" sz="2400" i="1">
                <a:solidFill>
                  <a:srgbClr val="4E3B30"/>
                </a:solidFill>
              </a:rPr>
              <a:t>A</a:t>
            </a:r>
            <a:r>
              <a:rPr lang="en-US" altLang="zh-CN" sz="2400" i="1" baseline="-25000">
                <a:solidFill>
                  <a:srgbClr val="4E3B30"/>
                </a:solidFill>
              </a:rPr>
              <a:t>3 </a:t>
            </a:r>
            <a:r>
              <a:rPr lang="en-US" altLang="zh-CN" sz="2400" i="1">
                <a:solidFill>
                  <a:srgbClr val="4E3B30"/>
                </a:solidFill>
              </a:rPr>
              <a:t>    </a:t>
            </a:r>
            <a:r>
              <a:rPr lang="en-US" altLang="zh-CN" sz="2400" b="0">
                <a:solidFill>
                  <a:srgbClr val="4E3B30"/>
                </a:solidFill>
              </a:rPr>
              <a:t>            </a:t>
            </a:r>
            <a:r>
              <a:rPr lang="en-US" altLang="zh-CN" sz="2400" i="1">
                <a:solidFill>
                  <a:srgbClr val="4E3B30"/>
                </a:solidFill>
              </a:rPr>
              <a:t>A</a:t>
            </a:r>
            <a:r>
              <a:rPr lang="en-US" altLang="zh-CN" sz="2400" i="1" baseline="-25000">
                <a:solidFill>
                  <a:srgbClr val="4E3B30"/>
                </a:solidFill>
              </a:rPr>
              <a:t>4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00375" y="4195764"/>
            <a:ext cx="7056438" cy="1893887"/>
            <a:chOff x="930" y="2643"/>
            <a:chExt cx="4445" cy="1193"/>
          </a:xfrm>
        </p:grpSpPr>
        <p:sp>
          <p:nvSpPr>
            <p:cNvPr id="15379" name="Line 18"/>
            <p:cNvSpPr>
              <a:spLocks noChangeShapeType="1"/>
            </p:cNvSpPr>
            <p:nvPr/>
          </p:nvSpPr>
          <p:spPr bwMode="auto">
            <a:xfrm>
              <a:off x="930" y="3820"/>
              <a:ext cx="4127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Line 19"/>
            <p:cNvSpPr>
              <a:spLocks noChangeShapeType="1"/>
            </p:cNvSpPr>
            <p:nvPr/>
          </p:nvSpPr>
          <p:spPr bwMode="auto">
            <a:xfrm>
              <a:off x="930" y="3548"/>
              <a:ext cx="4127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1" name="Line 20"/>
            <p:cNvSpPr>
              <a:spLocks noChangeShapeType="1"/>
            </p:cNvSpPr>
            <p:nvPr/>
          </p:nvSpPr>
          <p:spPr bwMode="auto">
            <a:xfrm>
              <a:off x="930" y="3230"/>
              <a:ext cx="4127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Line 21"/>
            <p:cNvSpPr>
              <a:spLocks noChangeShapeType="1"/>
            </p:cNvSpPr>
            <p:nvPr/>
          </p:nvSpPr>
          <p:spPr bwMode="auto">
            <a:xfrm flipV="1">
              <a:off x="930" y="2913"/>
              <a:ext cx="4127" cy="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3" name="Line 22"/>
            <p:cNvSpPr>
              <a:spLocks noChangeShapeType="1"/>
            </p:cNvSpPr>
            <p:nvPr/>
          </p:nvSpPr>
          <p:spPr bwMode="auto">
            <a:xfrm>
              <a:off x="1565" y="2659"/>
              <a:ext cx="0" cy="116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4" name="Text Box 23"/>
            <p:cNvSpPr txBox="1">
              <a:spLocks noChangeArrowheads="1"/>
            </p:cNvSpPr>
            <p:nvPr/>
          </p:nvSpPr>
          <p:spPr bwMode="auto">
            <a:xfrm>
              <a:off x="975" y="2643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4E3B30"/>
                  </a:solidFill>
                </a:rPr>
                <a:t>序号</a:t>
              </a:r>
            </a:p>
          </p:txBody>
        </p:sp>
        <p:sp>
          <p:nvSpPr>
            <p:cNvPr id="15385" name="Text Box 24"/>
            <p:cNvSpPr txBox="1">
              <a:spLocks noChangeArrowheads="1"/>
            </p:cNvSpPr>
            <p:nvPr/>
          </p:nvSpPr>
          <p:spPr bwMode="auto">
            <a:xfrm>
              <a:off x="984" y="3267"/>
              <a:ext cx="5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4E3B30"/>
                  </a:solidFill>
                </a:rPr>
                <a:t>数量</a:t>
              </a:r>
              <a:endParaRPr lang="zh-CN" altLang="en-US" sz="2400" baseline="-25000">
                <a:solidFill>
                  <a:srgbClr val="4E3B30"/>
                </a:solidFill>
              </a:endParaRPr>
            </a:p>
          </p:txBody>
        </p:sp>
        <p:sp>
          <p:nvSpPr>
            <p:cNvPr id="15386" name="Text Box 25"/>
            <p:cNvSpPr txBox="1">
              <a:spLocks noChangeArrowheads="1"/>
            </p:cNvSpPr>
            <p:nvPr/>
          </p:nvSpPr>
          <p:spPr bwMode="auto">
            <a:xfrm>
              <a:off x="1074" y="3548"/>
              <a:ext cx="5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4E3B30"/>
                  </a:solidFill>
                </a:rPr>
                <a:t>A</a:t>
              </a:r>
              <a:r>
                <a:rPr lang="en-US" altLang="zh-CN" sz="2400" i="1" baseline="-25000">
                  <a:solidFill>
                    <a:srgbClr val="4E3B30"/>
                  </a:solidFill>
                </a:rPr>
                <a:t>i</a:t>
              </a:r>
            </a:p>
          </p:txBody>
        </p:sp>
        <p:sp>
          <p:nvSpPr>
            <p:cNvPr id="15387" name="Text Box 26"/>
            <p:cNvSpPr txBox="1">
              <a:spLocks noChangeArrowheads="1"/>
            </p:cNvSpPr>
            <p:nvPr/>
          </p:nvSpPr>
          <p:spPr bwMode="auto">
            <a:xfrm>
              <a:off x="1655" y="2659"/>
              <a:ext cx="36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4E3B30"/>
                  </a:solidFill>
                </a:rPr>
                <a:t>     1                2               3                 4</a:t>
              </a:r>
              <a:endParaRPr lang="en-US" altLang="zh-CN" sz="2400" b="0">
                <a:solidFill>
                  <a:srgbClr val="4E3B30"/>
                </a:solidFill>
              </a:endParaRPr>
            </a:p>
          </p:txBody>
        </p:sp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610" y="3260"/>
              <a:ext cx="3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4E3B30"/>
                  </a:solidFill>
                </a:rPr>
                <a:t>    192            78             72                18</a:t>
              </a:r>
              <a:endParaRPr lang="en-US" altLang="zh-CN" sz="2400" b="0">
                <a:solidFill>
                  <a:srgbClr val="4E3B30"/>
                </a:solidFill>
              </a:endParaRPr>
            </a:p>
          </p:txBody>
        </p:sp>
        <p:sp>
          <p:nvSpPr>
            <p:cNvPr id="15389" name="Line 30"/>
            <p:cNvSpPr>
              <a:spLocks noChangeShapeType="1"/>
            </p:cNvSpPr>
            <p:nvPr/>
          </p:nvSpPr>
          <p:spPr bwMode="auto">
            <a:xfrm flipV="1">
              <a:off x="930" y="2659"/>
              <a:ext cx="4127" cy="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0" name="Text Box 31"/>
            <p:cNvSpPr txBox="1">
              <a:spLocks noChangeArrowheads="1"/>
            </p:cNvSpPr>
            <p:nvPr/>
          </p:nvSpPr>
          <p:spPr bwMode="auto">
            <a:xfrm>
              <a:off x="976" y="2952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4E3B30"/>
                  </a:solidFill>
                </a:rPr>
                <a:t>种类</a:t>
              </a:r>
            </a:p>
          </p:txBody>
        </p:sp>
        <p:sp>
          <p:nvSpPr>
            <p:cNvPr id="15391" name="Text Box 32"/>
            <p:cNvSpPr txBox="1">
              <a:spLocks noChangeArrowheads="1"/>
            </p:cNvSpPr>
            <p:nvPr/>
          </p:nvSpPr>
          <p:spPr bwMode="auto">
            <a:xfrm>
              <a:off x="1592" y="2933"/>
              <a:ext cx="36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4E3B30"/>
                  </a:solidFill>
                </a:rPr>
                <a:t> </a:t>
              </a:r>
              <a:r>
                <a:rPr lang="zh-CN" altLang="en-US" sz="2000">
                  <a:solidFill>
                    <a:srgbClr val="4E3B30"/>
                  </a:solidFill>
                  <a:latin typeface="楷体_GB2312" pitchFamily="49" charset="-122"/>
                </a:rPr>
                <a:t>黑色无角   黑色有角   红色无角   红色有角</a:t>
              </a:r>
              <a:r>
                <a:rPr lang="zh-CN" altLang="en-US" sz="2400">
                  <a:solidFill>
                    <a:srgbClr val="4E3B30"/>
                  </a:solidFill>
                </a:rPr>
                <a:t>                </a:t>
              </a:r>
              <a:endParaRPr lang="en-US" altLang="zh-CN" sz="2400" b="0">
                <a:solidFill>
                  <a:srgbClr val="4E3B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434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/>
      <p:bldP spid="198661" grpId="0"/>
      <p:bldP spid="198662" grpId="0"/>
      <p:bldP spid="198663" grpId="0"/>
      <p:bldP spid="198664" grpId="0"/>
      <p:bldP spid="198665" grpId="0"/>
      <p:bldP spid="198666" grpId="0"/>
      <p:bldP spid="198667" grpId="0"/>
      <p:bldP spid="198668" grpId="0"/>
      <p:bldP spid="198669" grpId="0"/>
      <p:bldP spid="198670" grpId="0"/>
      <p:bldP spid="198671" grpId="0"/>
      <p:bldP spid="198672" grpId="0"/>
      <p:bldP spid="1986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362201" y="1295401"/>
            <a:ext cx="3484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符合比例</a:t>
            </a:r>
            <a:r>
              <a:rPr lang="en-US" altLang="zh-CN" sz="2800">
                <a:solidFill>
                  <a:srgbClr val="4E3B30"/>
                </a:solidFill>
              </a:rPr>
              <a:t>9</a:t>
            </a:r>
            <a:r>
              <a:rPr lang="zh-CN" altLang="en-US" sz="2800">
                <a:solidFill>
                  <a:srgbClr val="4E3B30"/>
                </a:solidFill>
              </a:rPr>
              <a:t>：</a:t>
            </a:r>
            <a:r>
              <a:rPr lang="en-US" altLang="zh-CN" sz="2800">
                <a:solidFill>
                  <a:srgbClr val="4E3B30"/>
                </a:solidFill>
              </a:rPr>
              <a:t>3</a:t>
            </a:r>
            <a:r>
              <a:rPr lang="zh-CN" altLang="en-US" sz="2800">
                <a:solidFill>
                  <a:srgbClr val="4E3B30"/>
                </a:solidFill>
              </a:rPr>
              <a:t>：</a:t>
            </a:r>
            <a:r>
              <a:rPr lang="en-US" altLang="zh-CN" sz="2800">
                <a:solidFill>
                  <a:srgbClr val="4E3B30"/>
                </a:solidFill>
              </a:rPr>
              <a:t>3</a:t>
            </a:r>
            <a:r>
              <a:rPr lang="zh-CN" altLang="en-US" sz="2800">
                <a:solidFill>
                  <a:srgbClr val="4E3B30"/>
                </a:solidFill>
              </a:rPr>
              <a:t>：</a:t>
            </a:r>
            <a:r>
              <a:rPr lang="en-US" altLang="zh-CN" sz="2800">
                <a:solidFill>
                  <a:srgbClr val="4E3B30"/>
                </a:solidFill>
              </a:rPr>
              <a:t>1,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5764213" y="665164"/>
            <a:ext cx="4513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按题意需检验各类牛的头数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6172200" y="1295401"/>
            <a:ext cx="4256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4E3B30"/>
                </a:solidFill>
              </a:rPr>
              <a:t>(9/16):</a:t>
            </a:r>
            <a:r>
              <a:rPr lang="en-US" altLang="zh-CN" sz="2800">
                <a:solidFill>
                  <a:srgbClr val="4E3B30"/>
                </a:solidFill>
                <a:sym typeface="Wingdings" panose="05000000000000000000" pitchFamily="2" charset="2"/>
              </a:rPr>
              <a:t>(3/16):(3/16):(1/16).</a:t>
            </a:r>
            <a:endParaRPr lang="en-US" altLang="zh-CN" sz="2800">
              <a:solidFill>
                <a:srgbClr val="4E3B30"/>
              </a:solidFill>
            </a:endParaRP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5791200" y="1295401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即</a:t>
            </a: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2320926" y="184943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需检验假设：</a:t>
            </a:r>
          </a:p>
        </p:txBody>
      </p:sp>
      <p:graphicFrame>
        <p:nvGraphicFramePr>
          <p:cNvPr id="199688" name="Object 2"/>
          <p:cNvGraphicFramePr>
            <a:graphicFrameLocks/>
          </p:cNvGraphicFramePr>
          <p:nvPr/>
        </p:nvGraphicFramePr>
        <p:xfrm>
          <a:off x="4611689" y="1916114"/>
          <a:ext cx="2897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231366" imgH="228501" progId="Equation.DSMT4">
                  <p:embed/>
                </p:oleObj>
              </mc:Choice>
              <mc:Fallback>
                <p:oleObj name="Equation" r:id="rId3" imgW="1231366" imgH="228501" progId="Equation.DSMT4">
                  <p:embed/>
                  <p:pic>
                    <p:nvPicPr>
                      <p:cNvPr id="19968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9" y="1916114"/>
                        <a:ext cx="28971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2362201" y="3500438"/>
            <a:ext cx="3217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取显著性水平为</a:t>
            </a:r>
            <a:r>
              <a:rPr lang="en-US" altLang="zh-CN" sz="2800">
                <a:solidFill>
                  <a:srgbClr val="4E3B30"/>
                </a:solidFill>
              </a:rPr>
              <a:t>0.1.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5562601" y="3500439"/>
            <a:ext cx="4265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所需计算列表如下</a:t>
            </a:r>
            <a:r>
              <a:rPr lang="en-US" altLang="zh-CN" sz="2800">
                <a:solidFill>
                  <a:srgbClr val="4E3B30"/>
                </a:solidFill>
              </a:rPr>
              <a:t>(n=360)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071814" y="2420939"/>
            <a:ext cx="6408737" cy="1081087"/>
            <a:chOff x="975" y="1525"/>
            <a:chExt cx="4037" cy="681"/>
          </a:xfrm>
        </p:grpSpPr>
        <p:sp>
          <p:nvSpPr>
            <p:cNvPr id="16421" name="Line 11"/>
            <p:cNvSpPr>
              <a:spLocks noChangeShapeType="1"/>
            </p:cNvSpPr>
            <p:nvPr/>
          </p:nvSpPr>
          <p:spPr bwMode="auto">
            <a:xfrm>
              <a:off x="975" y="1888"/>
              <a:ext cx="367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22" name="Line 12"/>
            <p:cNvSpPr>
              <a:spLocks noChangeShapeType="1"/>
            </p:cNvSpPr>
            <p:nvPr/>
          </p:nvSpPr>
          <p:spPr bwMode="auto">
            <a:xfrm>
              <a:off x="1519" y="1525"/>
              <a:ext cx="0" cy="68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423" name="Object 20"/>
            <p:cNvGraphicFramePr>
              <a:graphicFrameLocks/>
            </p:cNvGraphicFramePr>
            <p:nvPr/>
          </p:nvGraphicFramePr>
          <p:xfrm>
            <a:off x="1066" y="1525"/>
            <a:ext cx="31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r:id="rId5" imgW="126725" imgH="202760" progId="Equation.DSMT4">
                    <p:embed/>
                  </p:oleObj>
                </mc:Choice>
                <mc:Fallback>
                  <p:oleObj r:id="rId5" imgW="126725" imgH="202760" progId="Equation.DSMT4">
                    <p:embed/>
                    <p:pic>
                      <p:nvPicPr>
                        <p:cNvPr id="16423" name="Object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525"/>
                          <a:ext cx="31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4" name="Object 21"/>
            <p:cNvGraphicFramePr>
              <a:graphicFrameLocks/>
            </p:cNvGraphicFramePr>
            <p:nvPr/>
          </p:nvGraphicFramePr>
          <p:xfrm>
            <a:off x="1111" y="1933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r:id="rId7" imgW="330057" imgH="380835" progId="Equation.3">
                    <p:embed/>
                  </p:oleObj>
                </mc:Choice>
                <mc:Fallback>
                  <p:oleObj r:id="rId7" imgW="330057" imgH="380835" progId="Equation.3">
                    <p:embed/>
                    <p:pic>
                      <p:nvPicPr>
                        <p:cNvPr id="16424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933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5" name="Text Box 15"/>
            <p:cNvSpPr txBox="1">
              <a:spLocks noChangeArrowheads="1"/>
            </p:cNvSpPr>
            <p:nvPr/>
          </p:nvSpPr>
          <p:spPr bwMode="auto">
            <a:xfrm>
              <a:off x="1701" y="1525"/>
              <a:ext cx="3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4E3B30"/>
                  </a:solidFill>
                </a:rPr>
                <a:t>1               2              3            4</a:t>
              </a:r>
            </a:p>
          </p:txBody>
        </p:sp>
        <p:graphicFrame>
          <p:nvGraphicFramePr>
            <p:cNvPr id="16426" name="Object 22"/>
            <p:cNvGraphicFramePr>
              <a:graphicFrameLocks/>
            </p:cNvGraphicFramePr>
            <p:nvPr/>
          </p:nvGraphicFramePr>
          <p:xfrm>
            <a:off x="1664" y="1942"/>
            <a:ext cx="3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r:id="rId9" imgW="494870" imgH="317225" progId="Equation.3">
                    <p:embed/>
                  </p:oleObj>
                </mc:Choice>
                <mc:Fallback>
                  <p:oleObj r:id="rId9" imgW="494870" imgH="317225" progId="Equation.3">
                    <p:embed/>
                    <p:pic>
                      <p:nvPicPr>
                        <p:cNvPr id="16426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1942"/>
                          <a:ext cx="3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7" name="Object 23"/>
            <p:cNvGraphicFramePr>
              <a:graphicFrameLocks/>
            </p:cNvGraphicFramePr>
            <p:nvPr/>
          </p:nvGraphicFramePr>
          <p:xfrm>
            <a:off x="2417" y="1942"/>
            <a:ext cx="3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r:id="rId11" imgW="507559" imgH="317225" progId="Equation.3">
                    <p:embed/>
                  </p:oleObj>
                </mc:Choice>
                <mc:Fallback>
                  <p:oleObj r:id="rId11" imgW="507559" imgH="317225" progId="Equation.3">
                    <p:embed/>
                    <p:pic>
                      <p:nvPicPr>
                        <p:cNvPr id="16427" name="Object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" y="1942"/>
                          <a:ext cx="3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8" name="Object 24"/>
            <p:cNvGraphicFramePr>
              <a:graphicFrameLocks/>
            </p:cNvGraphicFramePr>
            <p:nvPr/>
          </p:nvGraphicFramePr>
          <p:xfrm>
            <a:off x="3243" y="1933"/>
            <a:ext cx="3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7" r:id="rId13" imgW="507559" imgH="317225" progId="Equation.3">
                    <p:embed/>
                  </p:oleObj>
                </mc:Choice>
                <mc:Fallback>
                  <p:oleObj r:id="rId13" imgW="507559" imgH="317225" progId="Equation.3">
                    <p:embed/>
                    <p:pic>
                      <p:nvPicPr>
                        <p:cNvPr id="16428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933"/>
                          <a:ext cx="3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9" name="Object 25"/>
            <p:cNvGraphicFramePr>
              <a:graphicFrameLocks/>
            </p:cNvGraphicFramePr>
            <p:nvPr/>
          </p:nvGraphicFramePr>
          <p:xfrm>
            <a:off x="3937" y="1933"/>
            <a:ext cx="3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8" r:id="rId15" imgW="482181" imgH="317225" progId="Equation.3">
                    <p:embed/>
                  </p:oleObj>
                </mc:Choice>
                <mc:Fallback>
                  <p:oleObj r:id="rId15" imgW="482181" imgH="317225" progId="Equation.3">
                    <p:embed/>
                    <p:pic>
                      <p:nvPicPr>
                        <p:cNvPr id="16429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1933"/>
                          <a:ext cx="30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424113" y="4149725"/>
            <a:ext cx="7689850" cy="1944688"/>
            <a:chOff x="567" y="2614"/>
            <a:chExt cx="4844" cy="1225"/>
          </a:xfrm>
        </p:grpSpPr>
        <p:sp>
          <p:nvSpPr>
            <p:cNvPr id="16397" name="Line 21"/>
            <p:cNvSpPr>
              <a:spLocks noChangeShapeType="1"/>
            </p:cNvSpPr>
            <p:nvPr/>
          </p:nvSpPr>
          <p:spPr bwMode="auto">
            <a:xfrm>
              <a:off x="567" y="2614"/>
              <a:ext cx="480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Line 22"/>
            <p:cNvSpPr>
              <a:spLocks noChangeShapeType="1"/>
            </p:cNvSpPr>
            <p:nvPr/>
          </p:nvSpPr>
          <p:spPr bwMode="auto">
            <a:xfrm>
              <a:off x="567" y="2886"/>
              <a:ext cx="480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Line 23"/>
            <p:cNvSpPr>
              <a:spLocks noChangeShapeType="1"/>
            </p:cNvSpPr>
            <p:nvPr/>
          </p:nvSpPr>
          <p:spPr bwMode="auto">
            <a:xfrm>
              <a:off x="612" y="3838"/>
              <a:ext cx="479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0" name="Line 24"/>
            <p:cNvSpPr>
              <a:spLocks noChangeShapeType="1"/>
            </p:cNvSpPr>
            <p:nvPr/>
          </p:nvSpPr>
          <p:spPr bwMode="auto">
            <a:xfrm>
              <a:off x="1111" y="2614"/>
              <a:ext cx="0" cy="1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1" name="Line 25"/>
            <p:cNvSpPr>
              <a:spLocks noChangeShapeType="1"/>
            </p:cNvSpPr>
            <p:nvPr/>
          </p:nvSpPr>
          <p:spPr bwMode="auto">
            <a:xfrm>
              <a:off x="1701" y="2614"/>
              <a:ext cx="0" cy="1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Line 26"/>
            <p:cNvSpPr>
              <a:spLocks noChangeShapeType="1"/>
            </p:cNvSpPr>
            <p:nvPr/>
          </p:nvSpPr>
          <p:spPr bwMode="auto">
            <a:xfrm>
              <a:off x="2290" y="2614"/>
              <a:ext cx="0" cy="1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3" name="Line 27"/>
            <p:cNvSpPr>
              <a:spLocks noChangeShapeType="1"/>
            </p:cNvSpPr>
            <p:nvPr/>
          </p:nvSpPr>
          <p:spPr bwMode="auto">
            <a:xfrm>
              <a:off x="3787" y="2614"/>
              <a:ext cx="0" cy="1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404" name="Object 27"/>
            <p:cNvGraphicFramePr>
              <a:graphicFrameLocks/>
            </p:cNvGraphicFramePr>
            <p:nvPr/>
          </p:nvGraphicFramePr>
          <p:xfrm>
            <a:off x="719" y="2668"/>
            <a:ext cx="1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9" r:id="rId17" imgW="291973" imgH="330057" progId="Equation.3">
                    <p:embed/>
                  </p:oleObj>
                </mc:Choice>
                <mc:Fallback>
                  <p:oleObj r:id="rId17" imgW="291973" imgH="330057" progId="Equation.3">
                    <p:embed/>
                    <p:pic>
                      <p:nvPicPr>
                        <p:cNvPr id="16404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" y="2668"/>
                          <a:ext cx="1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4"/>
            <p:cNvGraphicFramePr>
              <a:graphicFrameLocks/>
            </p:cNvGraphicFramePr>
            <p:nvPr/>
          </p:nvGraphicFramePr>
          <p:xfrm>
            <a:off x="697" y="2895"/>
            <a:ext cx="224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r:id="rId19" imgW="355292" imgH="1497300" progId="Equation.3">
                    <p:embed/>
                  </p:oleObj>
                </mc:Choice>
                <mc:Fallback>
                  <p:oleObj r:id="rId19" imgW="355292" imgH="1497300" progId="Equation.3">
                    <p:embed/>
                    <p:pic>
                      <p:nvPicPr>
                        <p:cNvPr id="16405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2895"/>
                          <a:ext cx="224" cy="9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5"/>
            <p:cNvGraphicFramePr>
              <a:graphicFrameLocks/>
            </p:cNvGraphicFramePr>
            <p:nvPr/>
          </p:nvGraphicFramePr>
          <p:xfrm>
            <a:off x="1247" y="2614"/>
            <a:ext cx="31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1" r:id="rId21" imgW="139700" imgH="228600" progId="Equation.DSMT4">
                    <p:embed/>
                  </p:oleObj>
                </mc:Choice>
                <mc:Fallback>
                  <p:oleObj r:id="rId21" imgW="139700" imgH="228600" progId="Equation.DSMT4">
                    <p:embed/>
                    <p:pic>
                      <p:nvPicPr>
                        <p:cNvPr id="16406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614"/>
                          <a:ext cx="31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6"/>
            <p:cNvGraphicFramePr>
              <a:graphicFrameLocks/>
            </p:cNvGraphicFramePr>
            <p:nvPr/>
          </p:nvGraphicFramePr>
          <p:xfrm>
            <a:off x="1247" y="2931"/>
            <a:ext cx="256" cy="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r:id="rId23" imgW="406048" imgH="1383099" progId="Equation.3">
                    <p:embed/>
                  </p:oleObj>
                </mc:Choice>
                <mc:Fallback>
                  <p:oleObj r:id="rId23" imgW="406048" imgH="1383099" progId="Equation.3">
                    <p:embed/>
                    <p:pic>
                      <p:nvPicPr>
                        <p:cNvPr id="16407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931"/>
                          <a:ext cx="256" cy="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8" name="Object 7"/>
            <p:cNvGraphicFramePr>
              <a:graphicFrameLocks/>
            </p:cNvGraphicFramePr>
            <p:nvPr/>
          </p:nvGraphicFramePr>
          <p:xfrm>
            <a:off x="1797" y="2886"/>
            <a:ext cx="3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3" r:id="rId25" imgW="494870" imgH="317225" progId="Equation.3">
                    <p:embed/>
                  </p:oleObj>
                </mc:Choice>
                <mc:Fallback>
                  <p:oleObj r:id="rId25" imgW="494870" imgH="317225" progId="Equation.3">
                    <p:embed/>
                    <p:pic>
                      <p:nvPicPr>
                        <p:cNvPr id="16408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" y="2886"/>
                          <a:ext cx="3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8"/>
            <p:cNvGraphicFramePr>
              <a:graphicFrameLocks/>
            </p:cNvGraphicFramePr>
            <p:nvPr/>
          </p:nvGraphicFramePr>
          <p:xfrm>
            <a:off x="1791" y="3131"/>
            <a:ext cx="3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4" r:id="rId26" imgW="507559" imgH="317225" progId="Equation.3">
                    <p:embed/>
                  </p:oleObj>
                </mc:Choice>
                <mc:Fallback>
                  <p:oleObj r:id="rId26" imgW="507559" imgH="317225" progId="Equation.3">
                    <p:embed/>
                    <p:pic>
                      <p:nvPicPr>
                        <p:cNvPr id="16409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131"/>
                          <a:ext cx="3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9"/>
            <p:cNvGraphicFramePr>
              <a:graphicFrameLocks/>
            </p:cNvGraphicFramePr>
            <p:nvPr/>
          </p:nvGraphicFramePr>
          <p:xfrm>
            <a:off x="1791" y="3366"/>
            <a:ext cx="3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5" r:id="rId27" imgW="507559" imgH="317225" progId="Equation.3">
                    <p:embed/>
                  </p:oleObj>
                </mc:Choice>
                <mc:Fallback>
                  <p:oleObj r:id="rId27" imgW="507559" imgH="317225" progId="Equation.3">
                    <p:embed/>
                    <p:pic>
                      <p:nvPicPr>
                        <p:cNvPr id="1641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366"/>
                          <a:ext cx="3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1" name="Object 10"/>
            <p:cNvGraphicFramePr>
              <a:graphicFrameLocks/>
            </p:cNvGraphicFramePr>
            <p:nvPr/>
          </p:nvGraphicFramePr>
          <p:xfrm>
            <a:off x="1800" y="3575"/>
            <a:ext cx="3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" r:id="rId28" imgW="482181" imgH="317225" progId="Equation.3">
                    <p:embed/>
                  </p:oleObj>
                </mc:Choice>
                <mc:Fallback>
                  <p:oleObj r:id="rId28" imgW="482181" imgH="317225" progId="Equation.3">
                    <p:embed/>
                    <p:pic>
                      <p:nvPicPr>
                        <p:cNvPr id="16411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3575"/>
                          <a:ext cx="30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11"/>
            <p:cNvGraphicFramePr>
              <a:graphicFrameLocks/>
            </p:cNvGraphicFramePr>
            <p:nvPr/>
          </p:nvGraphicFramePr>
          <p:xfrm>
            <a:off x="1882" y="2623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7" r:id="rId29" imgW="279279" imgH="330057" progId="Equation.3">
                    <p:embed/>
                  </p:oleObj>
                </mc:Choice>
                <mc:Fallback>
                  <p:oleObj r:id="rId29" imgW="279279" imgH="330057" progId="Equation.3">
                    <p:embed/>
                    <p:pic>
                      <p:nvPicPr>
                        <p:cNvPr id="16412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623"/>
                          <a:ext cx="1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3" name="Object 12"/>
            <p:cNvGraphicFramePr>
              <a:graphicFrameLocks/>
            </p:cNvGraphicFramePr>
            <p:nvPr/>
          </p:nvGraphicFramePr>
          <p:xfrm>
            <a:off x="2880" y="2641"/>
            <a:ext cx="2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8" r:id="rId31" imgW="380835" imgH="330057" progId="Equation.3">
                    <p:embed/>
                  </p:oleObj>
                </mc:Choice>
                <mc:Fallback>
                  <p:oleObj r:id="rId31" imgW="380835" imgH="330057" progId="Equation.3">
                    <p:embed/>
                    <p:pic>
                      <p:nvPicPr>
                        <p:cNvPr id="16413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641"/>
                          <a:ext cx="24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4" name="Object 13"/>
            <p:cNvGraphicFramePr>
              <a:graphicFrameLocks/>
            </p:cNvGraphicFramePr>
            <p:nvPr/>
          </p:nvGraphicFramePr>
          <p:xfrm>
            <a:off x="2435" y="2886"/>
            <a:ext cx="12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9" r:id="rId33" imgW="1916037" imgH="317225" progId="Equation.3">
                    <p:embed/>
                  </p:oleObj>
                </mc:Choice>
                <mc:Fallback>
                  <p:oleObj r:id="rId33" imgW="1916037" imgH="317225" progId="Equation.3">
                    <p:embed/>
                    <p:pic>
                      <p:nvPicPr>
                        <p:cNvPr id="16414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5" y="2886"/>
                          <a:ext cx="12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5" name="Object 14"/>
            <p:cNvGraphicFramePr>
              <a:graphicFrameLocks/>
            </p:cNvGraphicFramePr>
            <p:nvPr/>
          </p:nvGraphicFramePr>
          <p:xfrm>
            <a:off x="2435" y="3113"/>
            <a:ext cx="1128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" r:id="rId35" imgW="1790700" imgH="1079500" progId="Equation.3">
                    <p:embed/>
                  </p:oleObj>
                </mc:Choice>
                <mc:Fallback>
                  <p:oleObj r:id="rId35" imgW="1790700" imgH="1079500" progId="Equation.3">
                    <p:embed/>
                    <p:pic>
                      <p:nvPicPr>
                        <p:cNvPr id="16415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5" y="3113"/>
                          <a:ext cx="1128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6" name="Object 15"/>
            <p:cNvGraphicFramePr>
              <a:graphicFrameLocks/>
            </p:cNvGraphicFramePr>
            <p:nvPr/>
          </p:nvGraphicFramePr>
          <p:xfrm>
            <a:off x="4150" y="2614"/>
            <a:ext cx="68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" r:id="rId37" imgW="571004" imgH="253780" progId="Equation.DSMT4">
                    <p:embed/>
                  </p:oleObj>
                </mc:Choice>
                <mc:Fallback>
                  <p:oleObj r:id="rId37" imgW="571004" imgH="253780" progId="Equation.DSMT4">
                    <p:embed/>
                    <p:pic>
                      <p:nvPicPr>
                        <p:cNvPr id="16416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4"/>
                          <a:ext cx="68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7" name="Object 16"/>
            <p:cNvGraphicFramePr>
              <a:graphicFrameLocks/>
            </p:cNvGraphicFramePr>
            <p:nvPr/>
          </p:nvGraphicFramePr>
          <p:xfrm>
            <a:off x="3906" y="2849"/>
            <a:ext cx="13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2" r:id="rId39" imgW="2157127" imgH="406048" progId="Equation.3">
                    <p:embed/>
                  </p:oleObj>
                </mc:Choice>
                <mc:Fallback>
                  <p:oleObj r:id="rId39" imgW="2157127" imgH="406048" progId="Equation.3">
                    <p:embed/>
                    <p:pic>
                      <p:nvPicPr>
                        <p:cNvPr id="16417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6" y="2849"/>
                          <a:ext cx="13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8" name="Object 17"/>
            <p:cNvGraphicFramePr>
              <a:graphicFrameLocks/>
            </p:cNvGraphicFramePr>
            <p:nvPr/>
          </p:nvGraphicFramePr>
          <p:xfrm>
            <a:off x="3933" y="3067"/>
            <a:ext cx="11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3" r:id="rId41" imgW="1801836" imgH="406048" progId="Equation.3">
                    <p:embed/>
                  </p:oleObj>
                </mc:Choice>
                <mc:Fallback>
                  <p:oleObj r:id="rId41" imgW="1801836" imgH="406048" progId="Equation.3">
                    <p:embed/>
                    <p:pic>
                      <p:nvPicPr>
                        <p:cNvPr id="16418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3067"/>
                          <a:ext cx="11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9" name="Object 18"/>
            <p:cNvGraphicFramePr>
              <a:graphicFrameLocks/>
            </p:cNvGraphicFramePr>
            <p:nvPr/>
          </p:nvGraphicFramePr>
          <p:xfrm>
            <a:off x="3956" y="3303"/>
            <a:ext cx="10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4" r:id="rId43" imgW="1674946" imgH="406048" progId="Equation.3">
                    <p:embed/>
                  </p:oleObj>
                </mc:Choice>
                <mc:Fallback>
                  <p:oleObj r:id="rId43" imgW="1674946" imgH="406048" progId="Equation.3">
                    <p:embed/>
                    <p:pic>
                      <p:nvPicPr>
                        <p:cNvPr id="16419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6" y="3303"/>
                          <a:ext cx="10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0" name="Object 19"/>
            <p:cNvGraphicFramePr>
              <a:graphicFrameLocks/>
            </p:cNvGraphicFramePr>
            <p:nvPr/>
          </p:nvGraphicFramePr>
          <p:xfrm>
            <a:off x="3969" y="3539"/>
            <a:ext cx="10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5" r:id="rId45" imgW="1649568" imgH="406048" progId="Equation.3">
                    <p:embed/>
                  </p:oleObj>
                </mc:Choice>
                <mc:Fallback>
                  <p:oleObj r:id="rId45" imgW="1649568" imgH="406048" progId="Equation.3">
                    <p:embed/>
                    <p:pic>
                      <p:nvPicPr>
                        <p:cNvPr id="1642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539"/>
                          <a:ext cx="10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40" name="Object 3"/>
          <p:cNvGraphicFramePr>
            <a:graphicFrameLocks/>
          </p:cNvGraphicFramePr>
          <p:nvPr/>
        </p:nvGraphicFramePr>
        <p:xfrm>
          <a:off x="2316164" y="692151"/>
          <a:ext cx="35575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47" imgW="1358310" imgH="215806" progId="Equation.DSMT4">
                  <p:embed/>
                </p:oleObj>
              </mc:Choice>
              <mc:Fallback>
                <p:oleObj name="Equation" r:id="rId47" imgW="1358310" imgH="215806" progId="Equation.DSMT4">
                  <p:embed/>
                  <p:pic>
                    <p:nvPicPr>
                      <p:cNvPr id="11674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4" y="692151"/>
                        <a:ext cx="35575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155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/>
      <p:bldP spid="199684" grpId="0"/>
      <p:bldP spid="199685" grpId="0"/>
      <p:bldP spid="199686" grpId="0"/>
      <p:bldP spid="199687" grpId="0"/>
      <p:bldP spid="199689" grpId="0"/>
      <p:bldP spid="1996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06" name="Object 2"/>
          <p:cNvGraphicFramePr>
            <a:graphicFrameLocks/>
          </p:cNvGraphicFramePr>
          <p:nvPr/>
        </p:nvGraphicFramePr>
        <p:xfrm>
          <a:off x="4210050" y="1844676"/>
          <a:ext cx="26225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129810" imgH="241195" progId="Equation.DSMT4">
                  <p:embed/>
                </p:oleObj>
              </mc:Choice>
              <mc:Fallback>
                <p:oleObj name="Equation" r:id="rId3" imgW="1129810" imgH="241195" progId="Equation.DSMT4">
                  <p:embed/>
                  <p:pic>
                    <p:nvPicPr>
                      <p:cNvPr id="20070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1844676"/>
                        <a:ext cx="26225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378076" y="6588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现在</a:t>
            </a:r>
          </a:p>
        </p:txBody>
      </p:sp>
      <p:graphicFrame>
        <p:nvGraphicFramePr>
          <p:cNvPr id="200708" name="Object 3"/>
          <p:cNvGraphicFramePr>
            <a:graphicFrameLocks/>
          </p:cNvGraphicFramePr>
          <p:nvPr/>
        </p:nvGraphicFramePr>
        <p:xfrm>
          <a:off x="6262688" y="1330325"/>
          <a:ext cx="74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5" imgW="749300" imgH="368300" progId="Equation.3">
                  <p:embed/>
                </p:oleObj>
              </mc:Choice>
              <mc:Fallback>
                <p:oleObj r:id="rId5" imgW="749300" imgH="368300" progId="Equation.3">
                  <p:embed/>
                  <p:pic>
                    <p:nvPicPr>
                      <p:cNvPr id="20070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1330325"/>
                        <a:ext cx="749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4"/>
          <p:cNvGraphicFramePr>
            <a:graphicFrameLocks/>
          </p:cNvGraphicFramePr>
          <p:nvPr/>
        </p:nvGraphicFramePr>
        <p:xfrm>
          <a:off x="3200400" y="1274763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7" imgW="761669" imgH="457002" progId="Equation.3">
                  <p:embed/>
                </p:oleObj>
              </mc:Choice>
              <mc:Fallback>
                <p:oleObj r:id="rId7" imgW="761669" imgH="457002" progId="Equation.3">
                  <p:embed/>
                  <p:pic>
                    <p:nvPicPr>
                      <p:cNvPr id="20070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74763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5"/>
          <p:cNvGraphicFramePr>
            <a:graphicFrameLocks/>
          </p:cNvGraphicFramePr>
          <p:nvPr/>
        </p:nvGraphicFramePr>
        <p:xfrm>
          <a:off x="4038600" y="1371600"/>
          <a:ext cx="1905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9" imgW="1903348" imgH="317225" progId="Equation.3">
                  <p:embed/>
                </p:oleObj>
              </mc:Choice>
              <mc:Fallback>
                <p:oleObj r:id="rId9" imgW="1903348" imgH="317225" progId="Equation.3">
                  <p:embed/>
                  <p:pic>
                    <p:nvPicPr>
                      <p:cNvPr id="20071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371600"/>
                        <a:ext cx="1905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1" name="Object 6"/>
          <p:cNvGraphicFramePr>
            <a:graphicFrameLocks/>
          </p:cNvGraphicFramePr>
          <p:nvPr/>
        </p:nvGraphicFramePr>
        <p:xfrm>
          <a:off x="6019800" y="14271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11" imgW="241091" imgH="152268" progId="Equation.3">
                  <p:embed/>
                </p:oleObj>
              </mc:Choice>
              <mc:Fallback>
                <p:oleObj r:id="rId11" imgW="241091" imgH="152268" progId="Equation.3">
                  <p:embed/>
                  <p:pic>
                    <p:nvPicPr>
                      <p:cNvPr id="200711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4271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2" name="Object 7"/>
          <p:cNvGraphicFramePr>
            <a:graphicFrameLocks/>
          </p:cNvGraphicFramePr>
          <p:nvPr/>
        </p:nvGraphicFramePr>
        <p:xfrm>
          <a:off x="7359650" y="1962150"/>
          <a:ext cx="74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r:id="rId13" imgW="749300" imgH="368300" progId="Equation.3">
                  <p:embed/>
                </p:oleObj>
              </mc:Choice>
              <mc:Fallback>
                <p:oleObj r:id="rId13" imgW="749300" imgH="368300" progId="Equation.3">
                  <p:embed/>
                  <p:pic>
                    <p:nvPicPr>
                      <p:cNvPr id="200712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1962150"/>
                        <a:ext cx="749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3" name="Object 8"/>
          <p:cNvGraphicFramePr>
            <a:graphicFrameLocks/>
          </p:cNvGraphicFramePr>
          <p:nvPr/>
        </p:nvGraphicFramePr>
        <p:xfrm>
          <a:off x="7054850" y="2032000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r:id="rId15" imgW="241195" imgH="228501" progId="Equation.3">
                  <p:embed/>
                </p:oleObj>
              </mc:Choice>
              <mc:Fallback>
                <p:oleObj r:id="rId15" imgW="241195" imgH="228501" progId="Equation.3">
                  <p:embed/>
                  <p:pic>
                    <p:nvPicPr>
                      <p:cNvPr id="200713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2032000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4" name="Object 9"/>
          <p:cNvGraphicFramePr>
            <a:graphicFrameLocks/>
          </p:cNvGraphicFramePr>
          <p:nvPr/>
        </p:nvGraphicFramePr>
        <p:xfrm>
          <a:off x="3143251" y="1916114"/>
          <a:ext cx="936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r:id="rId17" imgW="418737" imgH="203024" progId="Equation.DSMT4">
                  <p:embed/>
                </p:oleObj>
              </mc:Choice>
              <mc:Fallback>
                <p:oleObj r:id="rId17" imgW="418737" imgH="203024" progId="Equation.DSMT4">
                  <p:embed/>
                  <p:pic>
                    <p:nvPicPr>
                      <p:cNvPr id="200714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1916114"/>
                        <a:ext cx="936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5" name="Object 10"/>
          <p:cNvGraphicFramePr>
            <a:graphicFrameLocks/>
          </p:cNvGraphicFramePr>
          <p:nvPr/>
        </p:nvGraphicFramePr>
        <p:xfrm>
          <a:off x="2409825" y="2549525"/>
          <a:ext cx="166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r:id="rId19" imgW="1663700" imgH="457200" progId="Equation.3">
                  <p:embed/>
                </p:oleObj>
              </mc:Choice>
              <mc:Fallback>
                <p:oleObj r:id="rId19" imgW="1663700" imgH="457200" progId="Equation.3">
                  <p:embed/>
                  <p:pic>
                    <p:nvPicPr>
                      <p:cNvPr id="200715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549525"/>
                        <a:ext cx="1663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6" name="Text Box 12"/>
          <p:cNvSpPr txBox="1">
            <a:spLocks noChangeArrowheads="1"/>
          </p:cNvSpPr>
          <p:nvPr/>
        </p:nvSpPr>
        <p:spPr bwMode="auto">
          <a:xfrm>
            <a:off x="4054476" y="2514600"/>
            <a:ext cx="5594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认为两对性状符合孟德尔遗传规律</a:t>
            </a:r>
          </a:p>
        </p:txBody>
      </p:sp>
      <p:sp>
        <p:nvSpPr>
          <p:cNvPr id="200717" name="Text Box 13"/>
          <p:cNvSpPr txBox="1">
            <a:spLocks noChangeArrowheads="1"/>
          </p:cNvSpPr>
          <p:nvPr/>
        </p:nvSpPr>
        <p:spPr bwMode="auto">
          <a:xfrm>
            <a:off x="2362200" y="3124201"/>
            <a:ext cx="4198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中</a:t>
            </a:r>
            <a:r>
              <a:rPr lang="en-US" altLang="zh-CN" sz="2800">
                <a:solidFill>
                  <a:srgbClr val="4E3B30"/>
                </a:solidFill>
              </a:rPr>
              <a:t>9</a:t>
            </a:r>
            <a:r>
              <a:rPr lang="zh-CN" altLang="en-US" sz="2800">
                <a:solidFill>
                  <a:srgbClr val="4E3B30"/>
                </a:solidFill>
              </a:rPr>
              <a:t>：</a:t>
            </a:r>
            <a:r>
              <a:rPr lang="en-US" altLang="zh-CN" sz="2800">
                <a:solidFill>
                  <a:srgbClr val="4E3B30"/>
                </a:solidFill>
              </a:rPr>
              <a:t>3</a:t>
            </a:r>
            <a:r>
              <a:rPr lang="zh-CN" altLang="en-US" sz="2800">
                <a:solidFill>
                  <a:srgbClr val="4E3B30"/>
                </a:solidFill>
              </a:rPr>
              <a:t>：</a:t>
            </a:r>
            <a:r>
              <a:rPr lang="en-US" altLang="zh-CN" sz="2800">
                <a:solidFill>
                  <a:srgbClr val="4E3B30"/>
                </a:solidFill>
              </a:rPr>
              <a:t>3</a:t>
            </a:r>
            <a:r>
              <a:rPr lang="zh-CN" altLang="en-US" sz="2800">
                <a:solidFill>
                  <a:srgbClr val="4E3B30"/>
                </a:solidFill>
              </a:rPr>
              <a:t>：</a:t>
            </a:r>
            <a:r>
              <a:rPr lang="en-US" altLang="zh-CN" sz="2800">
                <a:solidFill>
                  <a:srgbClr val="4E3B30"/>
                </a:solidFill>
              </a:rPr>
              <a:t>1</a:t>
            </a:r>
            <a:r>
              <a:rPr lang="zh-CN" altLang="en-US" sz="2800">
                <a:solidFill>
                  <a:srgbClr val="4E3B30"/>
                </a:solidFill>
              </a:rPr>
              <a:t>的遗传比例</a:t>
            </a:r>
            <a:r>
              <a:rPr lang="en-US" altLang="zh-CN" sz="2800">
                <a:solidFill>
                  <a:srgbClr val="4E3B3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734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6" grpId="0"/>
      <p:bldP spid="2007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279651" y="669925"/>
            <a:ext cx="8353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分布含参数的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sym typeface="Math1" pitchFamily="2" charset="2"/>
              </a:rPr>
              <a:t>    拟合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检验</a:t>
            </a:r>
          </a:p>
        </p:txBody>
      </p:sp>
      <p:graphicFrame>
        <p:nvGraphicFramePr>
          <p:cNvPr id="10243" name="Object 2"/>
          <p:cNvGraphicFramePr>
            <a:graphicFrameLocks/>
          </p:cNvGraphicFramePr>
          <p:nvPr/>
        </p:nvGraphicFramePr>
        <p:xfrm>
          <a:off x="4800601" y="620713"/>
          <a:ext cx="5365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3" imgW="419100" imgH="469900" progId="Equation.3">
                  <p:embed/>
                </p:oleObj>
              </mc:Choice>
              <mc:Fallback>
                <p:oleObj r:id="rId3" imgW="419100" imgH="469900" progId="Equation.3">
                  <p:embed/>
                  <p:pic>
                    <p:nvPicPr>
                      <p:cNvPr id="1024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620713"/>
                        <a:ext cx="53657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3000375" y="1484313"/>
            <a:ext cx="3398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需检验的原假设是：</a:t>
            </a:r>
          </a:p>
        </p:txBody>
      </p:sp>
      <p:graphicFrame>
        <p:nvGraphicFramePr>
          <p:cNvPr id="201740" name="Object 5"/>
          <p:cNvGraphicFramePr>
            <a:graphicFrameLocks/>
          </p:cNvGraphicFramePr>
          <p:nvPr/>
        </p:nvGraphicFramePr>
        <p:xfrm>
          <a:off x="2592388" y="3141664"/>
          <a:ext cx="51371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2044700" imgH="228600" progId="Equation.DSMT4">
                  <p:embed/>
                </p:oleObj>
              </mc:Choice>
              <mc:Fallback>
                <p:oleObj name="Equation" r:id="rId5" imgW="2044700" imgH="228600" progId="Equation.DSMT4">
                  <p:embed/>
                  <p:pic>
                    <p:nvPicPr>
                      <p:cNvPr id="20174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141664"/>
                        <a:ext cx="51371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1" name="Text Box 13"/>
          <p:cNvSpPr txBox="1">
            <a:spLocks noChangeArrowheads="1"/>
          </p:cNvSpPr>
          <p:nvPr/>
        </p:nvSpPr>
        <p:spPr bwMode="auto">
          <a:xfrm>
            <a:off x="2566989" y="3716339"/>
            <a:ext cx="4249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它们在某一个范围取值</a:t>
            </a:r>
            <a:r>
              <a:rPr lang="en-US" altLang="zh-CN" sz="2800">
                <a:solidFill>
                  <a:srgbClr val="4E3B30"/>
                </a:solidFill>
              </a:rPr>
              <a:t>.</a:t>
            </a:r>
          </a:p>
        </p:txBody>
      </p:sp>
      <p:graphicFrame>
        <p:nvGraphicFramePr>
          <p:cNvPr id="201748" name="Object 8"/>
          <p:cNvGraphicFramePr>
            <a:graphicFrameLocks/>
          </p:cNvGraphicFramePr>
          <p:nvPr/>
        </p:nvGraphicFramePr>
        <p:xfrm>
          <a:off x="2424113" y="5013325"/>
          <a:ext cx="156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r:id="rId7" imgW="1562100" imgH="457200" progId="Equation.3">
                  <p:embed/>
                </p:oleObj>
              </mc:Choice>
              <mc:Fallback>
                <p:oleObj r:id="rId7" imgW="1562100" imgH="457200" progId="Equation.3">
                  <p:embed/>
                  <p:pic>
                    <p:nvPicPr>
                      <p:cNvPr id="201748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013325"/>
                        <a:ext cx="156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9" name="Object 9"/>
          <p:cNvGraphicFramePr>
            <a:graphicFrameLocks/>
          </p:cNvGraphicFramePr>
          <p:nvPr/>
        </p:nvGraphicFramePr>
        <p:xfrm>
          <a:off x="4151313" y="5013325"/>
          <a:ext cx="598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r:id="rId9" imgW="5981700" imgH="457200" progId="Equation.3">
                  <p:embed/>
                </p:oleObj>
              </mc:Choice>
              <mc:Fallback>
                <p:oleObj r:id="rId9" imgW="5981700" imgH="457200" progId="Equation.3">
                  <p:embed/>
                  <p:pic>
                    <p:nvPicPr>
                      <p:cNvPr id="201749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5013325"/>
                        <a:ext cx="598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50" name="Object 10"/>
          <p:cNvGraphicFramePr>
            <a:graphicFrameLocks/>
          </p:cNvGraphicFramePr>
          <p:nvPr/>
        </p:nvGraphicFramePr>
        <p:xfrm>
          <a:off x="3603625" y="5661026"/>
          <a:ext cx="54181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2362200" imgH="228600" progId="Equation.DSMT4">
                  <p:embed/>
                </p:oleObj>
              </mc:Choice>
              <mc:Fallback>
                <p:oleObj name="Equation" r:id="rId11" imgW="2362200" imgH="228600" progId="Equation.DSMT4">
                  <p:embed/>
                  <p:pic>
                    <p:nvPicPr>
                      <p:cNvPr id="20175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5661026"/>
                        <a:ext cx="54181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51" name="Object 11"/>
          <p:cNvGraphicFramePr>
            <a:graphicFrameLocks/>
          </p:cNvGraphicFramePr>
          <p:nvPr/>
        </p:nvGraphicFramePr>
        <p:xfrm>
          <a:off x="2711450" y="5732463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r:id="rId13" imgW="723272" imgH="406048" progId="Equation.3">
                  <p:embed/>
                </p:oleObj>
              </mc:Choice>
              <mc:Fallback>
                <p:oleObj r:id="rId13" imgW="723272" imgH="406048" progId="Equation.3">
                  <p:embed/>
                  <p:pic>
                    <p:nvPicPr>
                      <p:cNvPr id="201751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732463"/>
                        <a:ext cx="72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8"/>
          <p:cNvGraphicFramePr>
            <a:graphicFrameLocks/>
          </p:cNvGraphicFramePr>
          <p:nvPr/>
        </p:nvGraphicFramePr>
        <p:xfrm>
          <a:off x="2598738" y="1989138"/>
          <a:ext cx="55610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2476500" imgH="228600" progId="Equation.DSMT4">
                  <p:embed/>
                </p:oleObj>
              </mc:Choice>
              <mc:Fallback>
                <p:oleObj name="Equation" r:id="rId15" imgW="2476500" imgH="228600" progId="Equation.DSMT4">
                  <p:embed/>
                  <p:pic>
                    <p:nvPicPr>
                      <p:cNvPr id="24582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1989138"/>
                        <a:ext cx="55610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/>
          </p:cNvGraphicFramePr>
          <p:nvPr/>
        </p:nvGraphicFramePr>
        <p:xfrm>
          <a:off x="2466976" y="2565401"/>
          <a:ext cx="58213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7" imgW="2590800" imgH="228600" progId="Equation.DSMT4">
                  <p:embed/>
                </p:oleObj>
              </mc:Choice>
              <mc:Fallback>
                <p:oleObj name="Equation" r:id="rId17" imgW="2590800" imgH="228600" progId="Equation.DSMT4">
                  <p:embed/>
                  <p:pic>
                    <p:nvPicPr>
                      <p:cNvPr id="4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6" y="2565401"/>
                        <a:ext cx="58213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/>
          <p:cNvGraphicFramePr>
            <a:graphicFrameLocks/>
          </p:cNvGraphicFramePr>
          <p:nvPr/>
        </p:nvGraphicFramePr>
        <p:xfrm>
          <a:off x="2392364" y="4292601"/>
          <a:ext cx="80422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9" imgW="3670200" imgH="215640" progId="Equation.DSMT4">
                  <p:embed/>
                </p:oleObj>
              </mc:Choice>
              <mc:Fallback>
                <p:oleObj name="Equation" r:id="rId19" imgW="3670200" imgH="215640" progId="Equation.DSMT4">
                  <p:embed/>
                  <p:pic>
                    <p:nvPicPr>
                      <p:cNvPr id="4507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4" y="4292601"/>
                        <a:ext cx="80422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886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  <p:bldP spid="2017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260648"/>
            <a:ext cx="8686800" cy="864096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3.3.1分布函数的似合检验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1828800" y="1196975"/>
            <a:ext cx="8686800" cy="6477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这里考虑的是如下假设检验问题：</a:t>
            </a:r>
          </a:p>
        </p:txBody>
      </p:sp>
      <p:graphicFrame>
        <p:nvGraphicFramePr>
          <p:cNvPr id="24582" name="Object 4"/>
          <p:cNvGraphicFramePr>
            <a:graphicFrameLocks/>
          </p:cNvGraphicFramePr>
          <p:nvPr/>
        </p:nvGraphicFramePr>
        <p:xfrm>
          <a:off x="2208214" y="1916113"/>
          <a:ext cx="51911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2311400" imgH="228600" progId="Equation.DSMT4">
                  <p:embed/>
                </p:oleObj>
              </mc:Choice>
              <mc:Fallback>
                <p:oleObj r:id="rId3" imgW="2311400" imgH="228600" progId="Equation.DSMT4">
                  <p:embed/>
                  <p:pic>
                    <p:nvPicPr>
                      <p:cNvPr id="2458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1916113"/>
                        <a:ext cx="51911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2135189" y="2565401"/>
          <a:ext cx="77311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3441700" imgH="228600" progId="Equation.DSMT4">
                  <p:embed/>
                </p:oleObj>
              </mc:Choice>
              <mc:Fallback>
                <p:oleObj r:id="rId5" imgW="3441700" imgH="228600" progId="Equation.DSMT4">
                  <p:embed/>
                  <p:pic>
                    <p:nvPicPr>
                      <p:cNvPr id="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2565401"/>
                        <a:ext cx="77311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/>
          </p:cNvGraphicFramePr>
          <p:nvPr/>
        </p:nvGraphicFramePr>
        <p:xfrm>
          <a:off x="2135188" y="3284539"/>
          <a:ext cx="78724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7" imgW="3505200" imgH="228600" progId="Equation.DSMT4">
                  <p:embed/>
                </p:oleObj>
              </mc:Choice>
              <mc:Fallback>
                <p:oleObj r:id="rId7" imgW="3505200" imgH="228600" progId="Equation.DSMT4">
                  <p:embed/>
                  <p:pic>
                    <p:nvPicPr>
                      <p:cNvPr id="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284539"/>
                        <a:ext cx="78724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/>
          </p:cNvGraphicFramePr>
          <p:nvPr/>
        </p:nvGraphicFramePr>
        <p:xfrm>
          <a:off x="2135189" y="3860801"/>
          <a:ext cx="15382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9" imgW="685205" imgH="203024" progId="Equation.DSMT4">
                  <p:embed/>
                </p:oleObj>
              </mc:Choice>
              <mc:Fallback>
                <p:oleObj r:id="rId9" imgW="685205" imgH="203024" progId="Equation.DSMT4">
                  <p:embed/>
                  <p:pic>
                    <p:nvPicPr>
                      <p:cNvPr id="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3860801"/>
                        <a:ext cx="15382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/>
          </p:cNvGraphicFramePr>
          <p:nvPr/>
        </p:nvGraphicFramePr>
        <p:xfrm>
          <a:off x="2306638" y="4437064"/>
          <a:ext cx="77581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3454400" imgH="228600" progId="Equation.DSMT4">
                  <p:embed/>
                </p:oleObj>
              </mc:Choice>
              <mc:Fallback>
                <p:oleObj name="Equation" r:id="rId11" imgW="3454400" imgH="228600" progId="Equation.DSMT4">
                  <p:embed/>
                  <p:pic>
                    <p:nvPicPr>
                      <p:cNvPr id="7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4437064"/>
                        <a:ext cx="77581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/>
          </p:cNvGraphicFramePr>
          <p:nvPr/>
        </p:nvGraphicFramePr>
        <p:xfrm>
          <a:off x="2208213" y="5084764"/>
          <a:ext cx="7531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13" imgW="3352800" imgH="228600" progId="Equation.DSMT4">
                  <p:embed/>
                </p:oleObj>
              </mc:Choice>
              <mc:Fallback>
                <p:oleObj r:id="rId13" imgW="3352800" imgH="228600" progId="Equation.DSMT4">
                  <p:embed/>
                  <p:pic>
                    <p:nvPicPr>
                      <p:cNvPr id="8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084764"/>
                        <a:ext cx="75311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/>
        </p:nvGraphicFramePr>
        <p:xfrm>
          <a:off x="2208213" y="5732464"/>
          <a:ext cx="6248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15" imgW="2781300" imgH="228600" progId="Equation.DSMT4">
                  <p:embed/>
                </p:oleObj>
              </mc:Choice>
              <mc:Fallback>
                <p:oleObj r:id="rId15" imgW="2781300" imgH="228600" progId="Equation.DSMT4">
                  <p:embed/>
                  <p:pic>
                    <p:nvPicPr>
                      <p:cNvPr id="9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732464"/>
                        <a:ext cx="62484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73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/>
          </p:cNvGraphicFramePr>
          <p:nvPr/>
        </p:nvGraphicFramePr>
        <p:xfrm>
          <a:off x="2424113" y="720725"/>
          <a:ext cx="424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r:id="rId3" imgW="4241800" imgH="457200" progId="Equation.3">
                  <p:embed/>
                </p:oleObj>
              </mc:Choice>
              <mc:Fallback>
                <p:oleObj r:id="rId3" imgW="4241800" imgH="457200" progId="Equation.3">
                  <p:embed/>
                  <p:pic>
                    <p:nvPicPr>
                      <p:cNvPr id="1126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720725"/>
                        <a:ext cx="424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5" name="Object 4"/>
          <p:cNvGraphicFramePr>
            <a:graphicFrameLocks/>
          </p:cNvGraphicFramePr>
          <p:nvPr/>
        </p:nvGraphicFramePr>
        <p:xfrm>
          <a:off x="2427288" y="2374900"/>
          <a:ext cx="433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r:id="rId5" imgW="4330700" imgH="457200" progId="Equation.3">
                  <p:embed/>
                </p:oleObj>
              </mc:Choice>
              <mc:Fallback>
                <p:oleObj r:id="rId5" imgW="4330700" imgH="457200" progId="Equation.3">
                  <p:embed/>
                  <p:pic>
                    <p:nvPicPr>
                      <p:cNvPr id="20378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2374900"/>
                        <a:ext cx="433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6781800" y="2298701"/>
            <a:ext cx="172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可以证明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8458200" y="2298701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不论什么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2362201" y="2832100"/>
            <a:ext cx="1317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分布</a:t>
            </a:r>
            <a:r>
              <a:rPr lang="zh-CN" altLang="en-US">
                <a:solidFill>
                  <a:srgbClr val="4E3B30"/>
                </a:solidFill>
              </a:rPr>
              <a:t>，</a:t>
            </a:r>
          </a:p>
        </p:txBody>
      </p:sp>
      <p:graphicFrame>
        <p:nvGraphicFramePr>
          <p:cNvPr id="203789" name="Object 5"/>
          <p:cNvGraphicFramePr>
            <a:graphicFrameLocks/>
          </p:cNvGraphicFramePr>
          <p:nvPr/>
        </p:nvGraphicFramePr>
        <p:xfrm>
          <a:off x="3390900" y="2908300"/>
          <a:ext cx="354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r:id="rId7" imgW="3543300" imgH="457200" progId="Equation.3">
                  <p:embed/>
                </p:oleObj>
              </mc:Choice>
              <mc:Fallback>
                <p:oleObj r:id="rId7" imgW="3543300" imgH="457200" progId="Equation.3">
                  <p:embed/>
                  <p:pic>
                    <p:nvPicPr>
                      <p:cNvPr id="20378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2908300"/>
                        <a:ext cx="354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1" name="Object 7"/>
          <p:cNvGraphicFramePr>
            <a:graphicFrameLocks/>
          </p:cNvGraphicFramePr>
          <p:nvPr/>
        </p:nvGraphicFramePr>
        <p:xfrm>
          <a:off x="6172200" y="3863975"/>
          <a:ext cx="241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r:id="rId9" imgW="240882" imgH="114102" progId="Equation.3">
                  <p:embed/>
                </p:oleObj>
              </mc:Choice>
              <mc:Fallback>
                <p:oleObj r:id="rId9" imgW="240882" imgH="114102" progId="Equation.3">
                  <p:embed/>
                  <p:pic>
                    <p:nvPicPr>
                      <p:cNvPr id="203791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63975"/>
                        <a:ext cx="2413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2" name="Object 8"/>
          <p:cNvGraphicFramePr>
            <a:graphicFrameLocks/>
          </p:cNvGraphicFramePr>
          <p:nvPr/>
        </p:nvGraphicFramePr>
        <p:xfrm>
          <a:off x="6527800" y="3573463"/>
          <a:ext cx="19446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11" imgW="799753" imgH="228501" progId="Equation.DSMT4">
                  <p:embed/>
                </p:oleObj>
              </mc:Choice>
              <mc:Fallback>
                <p:oleObj r:id="rId11" imgW="799753" imgH="228501" progId="Equation.DSMT4">
                  <p:embed/>
                  <p:pic>
                    <p:nvPicPr>
                      <p:cNvPr id="203792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3573463"/>
                        <a:ext cx="19446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2320925" y="4500564"/>
            <a:ext cx="5594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一样可得假设检验问题的拒绝域为</a:t>
            </a:r>
          </a:p>
        </p:txBody>
      </p:sp>
      <p:graphicFrame>
        <p:nvGraphicFramePr>
          <p:cNvPr id="203795" name="Object 10"/>
          <p:cNvGraphicFramePr>
            <a:graphicFrameLocks/>
          </p:cNvGraphicFramePr>
          <p:nvPr/>
        </p:nvGraphicFramePr>
        <p:xfrm>
          <a:off x="2424113" y="5721350"/>
          <a:ext cx="255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r:id="rId13" imgW="2551593" imgH="444307" progId="Equation.3">
                  <p:embed/>
                </p:oleObj>
              </mc:Choice>
              <mc:Fallback>
                <p:oleObj r:id="rId13" imgW="2551593" imgH="444307" progId="Equation.3">
                  <p:embed/>
                  <p:pic>
                    <p:nvPicPr>
                      <p:cNvPr id="203795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721350"/>
                        <a:ext cx="255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11"/>
          <p:cNvGraphicFramePr>
            <a:graphicFrameLocks/>
          </p:cNvGraphicFramePr>
          <p:nvPr/>
        </p:nvGraphicFramePr>
        <p:xfrm>
          <a:off x="4459289" y="1268413"/>
          <a:ext cx="27701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5" imgW="1016000" imgH="457200" progId="Equation.DSMT4">
                  <p:embed/>
                </p:oleObj>
              </mc:Choice>
              <mc:Fallback>
                <p:oleObj name="Equation" r:id="rId15" imgW="1016000" imgH="457200" progId="Equation.DSMT4">
                  <p:embed/>
                  <p:pic>
                    <p:nvPicPr>
                      <p:cNvPr id="117766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9" y="1268413"/>
                        <a:ext cx="277018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>
            <a:graphicFrameLocks/>
          </p:cNvGraphicFramePr>
          <p:nvPr/>
        </p:nvGraphicFramePr>
        <p:xfrm>
          <a:off x="3308350" y="3429001"/>
          <a:ext cx="27686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7" imgW="1016000" imgH="457200" progId="Equation.DSMT4">
                  <p:embed/>
                </p:oleObj>
              </mc:Choice>
              <mc:Fallback>
                <p:oleObj name="Equation" r:id="rId17" imgW="1016000" imgH="457200" progId="Equation.DSMT4">
                  <p:embed/>
                  <p:pic>
                    <p:nvPicPr>
                      <p:cNvPr id="2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429001"/>
                        <a:ext cx="27686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>
            <a:graphicFrameLocks/>
          </p:cNvGraphicFramePr>
          <p:nvPr/>
        </p:nvGraphicFramePr>
        <p:xfrm>
          <a:off x="3654425" y="4924426"/>
          <a:ext cx="30861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19" imgW="1269449" imgH="241195" progId="Equation.DSMT4">
                  <p:embed/>
                </p:oleObj>
              </mc:Choice>
              <mc:Fallback>
                <p:oleObj r:id="rId19" imgW="1269449" imgH="241195" progId="Equation.DSMT4">
                  <p:embed/>
                  <p:pic>
                    <p:nvPicPr>
                      <p:cNvPr id="46093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4924426"/>
                        <a:ext cx="30861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125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/>
      <p:bldP spid="203787" grpId="0"/>
      <p:bldP spid="203788" grpId="0"/>
      <p:bldP spid="20379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2397126" y="692151"/>
            <a:ext cx="803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3200401" y="706439"/>
            <a:ext cx="2081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在一实验中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5195889" y="692151"/>
            <a:ext cx="4827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每隔一定时间观察一次由某种</a:t>
            </a:r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2393950" y="1260476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铀所放射的到达计数器上的</a:t>
            </a:r>
          </a:p>
        </p:txBody>
      </p:sp>
      <p:graphicFrame>
        <p:nvGraphicFramePr>
          <p:cNvPr id="204809" name="Object 2"/>
          <p:cNvGraphicFramePr>
            <a:graphicFrameLocks/>
          </p:cNvGraphicFramePr>
          <p:nvPr/>
        </p:nvGraphicFramePr>
        <p:xfrm>
          <a:off x="6886576" y="1268414"/>
          <a:ext cx="1660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736280" imgH="215806" progId="Equation.DSMT4">
                  <p:embed/>
                </p:oleObj>
              </mc:Choice>
              <mc:Fallback>
                <p:oleObj name="Equation" r:id="rId3" imgW="736280" imgH="215806" progId="Equation.DSMT4">
                  <p:embed/>
                  <p:pic>
                    <p:nvPicPr>
                      <p:cNvPr id="20480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6" y="1268414"/>
                        <a:ext cx="1660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8486775" y="1238251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共观察了</a:t>
            </a:r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2403475" y="1828801"/>
            <a:ext cx="111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4E3B30"/>
                </a:solidFill>
              </a:rPr>
              <a:t>100</a:t>
            </a:r>
            <a:r>
              <a:rPr lang="zh-CN" altLang="en-US" sz="2800">
                <a:solidFill>
                  <a:srgbClr val="4E3B30"/>
                </a:solidFill>
              </a:rPr>
              <a:t>次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3581400" y="1855789"/>
            <a:ext cx="316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得结果如下表所示</a:t>
            </a:r>
            <a:r>
              <a:rPr lang="en-US" altLang="zh-CN" sz="2800">
                <a:solidFill>
                  <a:srgbClr val="4E3B30"/>
                </a:solidFill>
              </a:rPr>
              <a:t>.</a:t>
            </a:r>
          </a:p>
        </p:txBody>
      </p:sp>
      <p:graphicFrame>
        <p:nvGraphicFramePr>
          <p:cNvPr id="204813" name="Object 3"/>
          <p:cNvGraphicFramePr>
            <a:graphicFrameLocks/>
          </p:cNvGraphicFramePr>
          <p:nvPr/>
        </p:nvGraphicFramePr>
        <p:xfrm>
          <a:off x="2640014" y="2492376"/>
          <a:ext cx="73437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r:id="rId5" imgW="4163793" imgH="710891" progId="Equation.DSMT4">
                  <p:embed/>
                </p:oleObj>
              </mc:Choice>
              <mc:Fallback>
                <p:oleObj r:id="rId5" imgW="4163793" imgH="710891" progId="Equation.DSMT4">
                  <p:embed/>
                  <p:pic>
                    <p:nvPicPr>
                      <p:cNvPr id="20481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492376"/>
                        <a:ext cx="73437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4" name="Object 4"/>
          <p:cNvGraphicFramePr>
            <a:graphicFrameLocks/>
          </p:cNvGraphicFramePr>
          <p:nvPr/>
        </p:nvGraphicFramePr>
        <p:xfrm>
          <a:off x="2508251" y="3789363"/>
          <a:ext cx="55911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2413000" imgH="228600" progId="Equation.DSMT4">
                  <p:embed/>
                </p:oleObj>
              </mc:Choice>
              <mc:Fallback>
                <p:oleObj name="Equation" r:id="rId7" imgW="2413000" imgH="228600" progId="Equation.DSMT4">
                  <p:embed/>
                  <p:pic>
                    <p:nvPicPr>
                      <p:cNvPr id="20481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1" y="3789363"/>
                        <a:ext cx="55911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6" name="Rectangle 16"/>
          <p:cNvSpPr>
            <a:spLocks noChangeArrowheads="1"/>
          </p:cNvSpPr>
          <p:nvPr/>
        </p:nvSpPr>
        <p:spPr bwMode="auto">
          <a:xfrm>
            <a:off x="7924800" y="378936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从理论上考虑</a:t>
            </a:r>
          </a:p>
        </p:txBody>
      </p:sp>
      <p:graphicFrame>
        <p:nvGraphicFramePr>
          <p:cNvPr id="204817" name="Object 5"/>
          <p:cNvGraphicFramePr>
            <a:graphicFrameLocks/>
          </p:cNvGraphicFramePr>
          <p:nvPr/>
        </p:nvGraphicFramePr>
        <p:xfrm>
          <a:off x="3648076" y="5300663"/>
          <a:ext cx="14398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r:id="rId9" imgW="659827" imgH="203024" progId="Equation.DSMT4">
                  <p:embed/>
                </p:oleObj>
              </mc:Choice>
              <mc:Fallback>
                <p:oleObj r:id="rId9" imgW="659827" imgH="203024" progId="Equation.DSMT4">
                  <p:embed/>
                  <p:pic>
                    <p:nvPicPr>
                      <p:cNvPr id="20481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5300663"/>
                        <a:ext cx="143986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8" name="Object 6"/>
          <p:cNvGraphicFramePr>
            <a:graphicFrameLocks/>
          </p:cNvGraphicFramePr>
          <p:nvPr/>
        </p:nvGraphicFramePr>
        <p:xfrm>
          <a:off x="5257800" y="5060950"/>
          <a:ext cx="97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r:id="rId11" imgW="977900" imgH="889000" progId="Equation.3">
                  <p:embed/>
                </p:oleObj>
              </mc:Choice>
              <mc:Fallback>
                <p:oleObj r:id="rId11" imgW="977900" imgH="889000" progId="Equation.3">
                  <p:embed/>
                  <p:pic>
                    <p:nvPicPr>
                      <p:cNvPr id="20481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060950"/>
                        <a:ext cx="977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9" name="Object 7"/>
          <p:cNvGraphicFramePr>
            <a:graphicFrameLocks/>
          </p:cNvGraphicFramePr>
          <p:nvPr/>
        </p:nvGraphicFramePr>
        <p:xfrm>
          <a:off x="6965950" y="5384800"/>
          <a:ext cx="2451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r:id="rId13" imgW="2451100" imgH="368300" progId="Equation.3">
                  <p:embed/>
                </p:oleObj>
              </mc:Choice>
              <mc:Fallback>
                <p:oleObj r:id="rId13" imgW="2451100" imgH="368300" progId="Equation.3">
                  <p:embed/>
                  <p:pic>
                    <p:nvPicPr>
                      <p:cNvPr id="204819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5384800"/>
                        <a:ext cx="2451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8"/>
          <p:cNvGraphicFramePr>
            <a:graphicFrameLocks/>
          </p:cNvGraphicFramePr>
          <p:nvPr/>
        </p:nvGraphicFramePr>
        <p:xfrm>
          <a:off x="6000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r:id="rId15" imgW="190417" imgH="418918" progId="Equation.3">
                  <p:embed/>
                </p:oleObj>
              </mc:Choice>
              <mc:Fallback>
                <p:oleObj r:id="rId15" imgW="190417" imgH="418918" progId="Equation.3">
                  <p:embed/>
                  <p:pic>
                    <p:nvPicPr>
                      <p:cNvPr id="1230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16"/>
          <p:cNvGraphicFramePr>
            <a:graphicFrameLocks/>
          </p:cNvGraphicFramePr>
          <p:nvPr/>
        </p:nvGraphicFramePr>
        <p:xfrm>
          <a:off x="2532063" y="4292601"/>
          <a:ext cx="35925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7" imgW="1371600" imgH="215900" progId="Equation.DSMT4">
                  <p:embed/>
                </p:oleObj>
              </mc:Choice>
              <mc:Fallback>
                <p:oleObj name="Equation" r:id="rId17" imgW="1371600" imgH="215900" progId="Equation.DSMT4">
                  <p:embed/>
                  <p:pic>
                    <p:nvPicPr>
                      <p:cNvPr id="11674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4292601"/>
                        <a:ext cx="35925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857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/>
      <p:bldP spid="204807" grpId="0"/>
      <p:bldP spid="204808" grpId="0"/>
      <p:bldP spid="204810" grpId="0"/>
      <p:bldP spid="204811" grpId="0"/>
      <p:bldP spid="204812" grpId="0"/>
      <p:bldP spid="2048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/>
          </p:cNvGraphicFramePr>
          <p:nvPr/>
        </p:nvGraphicFramePr>
        <p:xfrm>
          <a:off x="2495550" y="768350"/>
          <a:ext cx="546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r:id="rId3" imgW="5458631" imgH="431613" progId="Equation.3">
                  <p:embed/>
                </p:oleObj>
              </mc:Choice>
              <mc:Fallback>
                <p:oleObj r:id="rId3" imgW="5458631" imgH="431613" progId="Equation.3">
                  <p:embed/>
                  <p:pic>
                    <p:nvPicPr>
                      <p:cNvPr id="1331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768350"/>
                        <a:ext cx="546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2362201" y="1266826"/>
            <a:ext cx="3306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水平</a:t>
            </a:r>
            <a:r>
              <a:rPr lang="en-US" altLang="zh-CN" sz="2800">
                <a:solidFill>
                  <a:srgbClr val="4E3B30"/>
                </a:solidFill>
              </a:rPr>
              <a:t>0.05</a:t>
            </a:r>
            <a:r>
              <a:rPr lang="zh-CN" altLang="en-US" sz="2800">
                <a:solidFill>
                  <a:srgbClr val="4E3B30"/>
                </a:solidFill>
              </a:rPr>
              <a:t>下检验假设</a:t>
            </a: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8305800" y="692151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即在显著性</a:t>
            </a:r>
          </a:p>
        </p:txBody>
      </p:sp>
      <p:graphicFrame>
        <p:nvGraphicFramePr>
          <p:cNvPr id="205835" name="Object 3"/>
          <p:cNvGraphicFramePr>
            <a:graphicFrameLocks/>
          </p:cNvGraphicFramePr>
          <p:nvPr/>
        </p:nvGraphicFramePr>
        <p:xfrm>
          <a:off x="3092450" y="1971675"/>
          <a:ext cx="341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1701800" imgH="228600" progId="Equation.DSMT4">
                  <p:embed/>
                </p:oleObj>
              </mc:Choice>
              <mc:Fallback>
                <p:oleObj name="Equation" r:id="rId5" imgW="1701800" imgH="228600" progId="Equation.DSMT4">
                  <p:embed/>
                  <p:pic>
                    <p:nvPicPr>
                      <p:cNvPr id="20583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971675"/>
                        <a:ext cx="341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6" name="Object 4"/>
          <p:cNvGraphicFramePr>
            <a:graphicFrameLocks/>
          </p:cNvGraphicFramePr>
          <p:nvPr/>
        </p:nvGraphicFramePr>
        <p:xfrm>
          <a:off x="3359150" y="2636838"/>
          <a:ext cx="15128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r:id="rId7" imgW="659827" imgH="203024" progId="Equation.DSMT4">
                  <p:embed/>
                </p:oleObj>
              </mc:Choice>
              <mc:Fallback>
                <p:oleObj r:id="rId7" imgW="659827" imgH="203024" progId="Equation.DSMT4">
                  <p:embed/>
                  <p:pic>
                    <p:nvPicPr>
                      <p:cNvPr id="20583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636838"/>
                        <a:ext cx="151288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7" name="Object 5"/>
          <p:cNvGraphicFramePr>
            <a:graphicFrameLocks/>
          </p:cNvGraphicFramePr>
          <p:nvPr/>
        </p:nvGraphicFramePr>
        <p:xfrm>
          <a:off x="4953000" y="2349500"/>
          <a:ext cx="97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r:id="rId9" imgW="977900" imgH="889000" progId="Equation.3">
                  <p:embed/>
                </p:oleObj>
              </mc:Choice>
              <mc:Fallback>
                <p:oleObj r:id="rId9" imgW="977900" imgH="889000" progId="Equation.3">
                  <p:embed/>
                  <p:pic>
                    <p:nvPicPr>
                      <p:cNvPr id="20583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49500"/>
                        <a:ext cx="977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8" name="Object 6"/>
          <p:cNvGraphicFramePr>
            <a:graphicFrameLocks/>
          </p:cNvGraphicFramePr>
          <p:nvPr/>
        </p:nvGraphicFramePr>
        <p:xfrm>
          <a:off x="6997700" y="2673350"/>
          <a:ext cx="177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11" imgW="1778000" imgH="368300" progId="Equation.3">
                  <p:embed/>
                </p:oleObj>
              </mc:Choice>
              <mc:Fallback>
                <p:oleObj r:id="rId11" imgW="1778000" imgH="368300" progId="Equation.3">
                  <p:embed/>
                  <p:pic>
                    <p:nvPicPr>
                      <p:cNvPr id="20583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2673350"/>
                        <a:ext cx="1778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2403475" y="3184526"/>
            <a:ext cx="5966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4E3B3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05840" name="Object 7"/>
          <p:cNvGraphicFramePr>
            <a:graphicFrameLocks/>
          </p:cNvGraphicFramePr>
          <p:nvPr/>
        </p:nvGraphicFramePr>
        <p:xfrm>
          <a:off x="3143250" y="3257550"/>
          <a:ext cx="443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13" imgW="4432300" imgH="469900" progId="Equation.3">
                  <p:embed/>
                </p:oleObj>
              </mc:Choice>
              <mc:Fallback>
                <p:oleObj r:id="rId13" imgW="4432300" imgH="469900" progId="Equation.3">
                  <p:embed/>
                  <p:pic>
                    <p:nvPicPr>
                      <p:cNvPr id="20584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257550"/>
                        <a:ext cx="4432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1" name="Object 8"/>
          <p:cNvGraphicFramePr>
            <a:graphicFrameLocks/>
          </p:cNvGraphicFramePr>
          <p:nvPr/>
        </p:nvGraphicFramePr>
        <p:xfrm>
          <a:off x="7696200" y="3292475"/>
          <a:ext cx="222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15" imgW="2221536" imgH="444307" progId="Equation.3">
                  <p:embed/>
                </p:oleObj>
              </mc:Choice>
              <mc:Fallback>
                <p:oleObj r:id="rId15" imgW="2221536" imgH="444307" progId="Equation.3">
                  <p:embed/>
                  <p:pic>
                    <p:nvPicPr>
                      <p:cNvPr id="205841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292475"/>
                        <a:ext cx="222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2362200" y="3814763"/>
            <a:ext cx="3843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由最大似然估计法得</a:t>
            </a:r>
            <a:r>
              <a:rPr lang="zh-CN" altLang="en-US">
                <a:solidFill>
                  <a:srgbClr val="4E3B30"/>
                </a:solidFill>
              </a:rPr>
              <a:t>：</a:t>
            </a:r>
          </a:p>
        </p:txBody>
      </p:sp>
      <p:graphicFrame>
        <p:nvGraphicFramePr>
          <p:cNvPr id="205843" name="Object 9"/>
          <p:cNvGraphicFramePr>
            <a:graphicFrameLocks/>
          </p:cNvGraphicFramePr>
          <p:nvPr/>
        </p:nvGraphicFramePr>
        <p:xfrm>
          <a:off x="6019800" y="3890963"/>
          <a:ext cx="189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17" imgW="1892300" imgH="469900" progId="Equation.3">
                  <p:embed/>
                </p:oleObj>
              </mc:Choice>
              <mc:Fallback>
                <p:oleObj r:id="rId17" imgW="1892300" imgH="469900" progId="Equation.3">
                  <p:embed/>
                  <p:pic>
                    <p:nvPicPr>
                      <p:cNvPr id="205843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90963"/>
                        <a:ext cx="1892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4" name="Object 10"/>
          <p:cNvGraphicFramePr>
            <a:graphicFrameLocks/>
          </p:cNvGraphicFramePr>
          <p:nvPr/>
        </p:nvGraphicFramePr>
        <p:xfrm>
          <a:off x="7924800" y="3905250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19" imgW="1981200" imgH="457200" progId="Equation.3">
                  <p:embed/>
                </p:oleObj>
              </mc:Choice>
              <mc:Fallback>
                <p:oleObj r:id="rId19" imgW="1981200" imgH="457200" progId="Equation.3">
                  <p:embed/>
                  <p:pic>
                    <p:nvPicPr>
                      <p:cNvPr id="205844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905250"/>
                        <a:ext cx="1981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7" name="Rectangle 23"/>
          <p:cNvSpPr>
            <a:spLocks noChangeArrowheads="1"/>
          </p:cNvSpPr>
          <p:nvPr/>
        </p:nvSpPr>
        <p:spPr bwMode="auto">
          <a:xfrm>
            <a:off x="2351088" y="5006976"/>
            <a:ext cx="5966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4E3B30"/>
                </a:solidFill>
              </a:rPr>
              <a:t>为</a:t>
            </a:r>
          </a:p>
        </p:txBody>
      </p:sp>
      <p:graphicFrame>
        <p:nvGraphicFramePr>
          <p:cNvPr id="205848" name="Object 11"/>
          <p:cNvGraphicFramePr>
            <a:graphicFrameLocks/>
          </p:cNvGraphicFramePr>
          <p:nvPr/>
        </p:nvGraphicFramePr>
        <p:xfrm>
          <a:off x="2854325" y="5145088"/>
          <a:ext cx="218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r:id="rId21" imgW="2183452" imgH="380835" progId="Equation.3">
                  <p:embed/>
                </p:oleObj>
              </mc:Choice>
              <mc:Fallback>
                <p:oleObj r:id="rId21" imgW="2183452" imgH="380835" progId="Equation.3">
                  <p:embed/>
                  <p:pic>
                    <p:nvPicPr>
                      <p:cNvPr id="205848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5145088"/>
                        <a:ext cx="218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9" name="Object 12"/>
          <p:cNvGraphicFramePr>
            <a:graphicFrameLocks/>
          </p:cNvGraphicFramePr>
          <p:nvPr/>
        </p:nvGraphicFramePr>
        <p:xfrm>
          <a:off x="2438400" y="5713413"/>
          <a:ext cx="347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r:id="rId23" imgW="3478290" imgH="444307" progId="Equation.3">
                  <p:embed/>
                </p:oleObj>
              </mc:Choice>
              <mc:Fallback>
                <p:oleObj r:id="rId23" imgW="3478290" imgH="444307" progId="Equation.3">
                  <p:embed/>
                  <p:pic>
                    <p:nvPicPr>
                      <p:cNvPr id="205849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13413"/>
                        <a:ext cx="347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50" name="Object 13"/>
          <p:cNvGraphicFramePr>
            <a:graphicFrameLocks/>
          </p:cNvGraphicFramePr>
          <p:nvPr/>
        </p:nvGraphicFramePr>
        <p:xfrm>
          <a:off x="5257800" y="5105400"/>
          <a:ext cx="472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r:id="rId25" imgW="4722350" imgH="444307" progId="Equation.3">
                  <p:embed/>
                </p:oleObj>
              </mc:Choice>
              <mc:Fallback>
                <p:oleObj r:id="rId25" imgW="4722350" imgH="444307" progId="Equation.3">
                  <p:embed/>
                  <p:pic>
                    <p:nvPicPr>
                      <p:cNvPr id="20585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105400"/>
                        <a:ext cx="472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51" name="Object 14"/>
          <p:cNvGraphicFramePr>
            <a:graphicFrameLocks/>
          </p:cNvGraphicFramePr>
          <p:nvPr/>
        </p:nvGraphicFramePr>
        <p:xfrm>
          <a:off x="6134101" y="5661026"/>
          <a:ext cx="28749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27" imgW="1167893" imgH="215806" progId="Equation.DSMT4">
                  <p:embed/>
                </p:oleObj>
              </mc:Choice>
              <mc:Fallback>
                <p:oleObj name="Equation" r:id="rId27" imgW="1167893" imgH="215806" progId="Equation.DSMT4">
                  <p:embed/>
                  <p:pic>
                    <p:nvPicPr>
                      <p:cNvPr id="205851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5661026"/>
                        <a:ext cx="28749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19"/>
          <p:cNvGraphicFramePr>
            <a:graphicFrameLocks/>
          </p:cNvGraphicFramePr>
          <p:nvPr/>
        </p:nvGraphicFramePr>
        <p:xfrm>
          <a:off x="2300288" y="4437064"/>
          <a:ext cx="4995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29" imgW="2019300" imgH="215900" progId="Equation.DSMT4">
                  <p:embed/>
                </p:oleObj>
              </mc:Choice>
              <mc:Fallback>
                <p:oleObj name="Equation" r:id="rId29" imgW="2019300" imgH="215900" progId="Equation.DSMT4">
                  <p:embed/>
                  <p:pic>
                    <p:nvPicPr>
                      <p:cNvPr id="11674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4437064"/>
                        <a:ext cx="49958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>
            <a:graphicFrameLocks/>
          </p:cNvGraphicFramePr>
          <p:nvPr/>
        </p:nvGraphicFramePr>
        <p:xfrm>
          <a:off x="7142163" y="4437064"/>
          <a:ext cx="3016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1" imgW="1218671" imgH="215806" progId="Equation.DSMT4">
                  <p:embed/>
                </p:oleObj>
              </mc:Choice>
              <mc:Fallback>
                <p:oleObj name="Equation" r:id="rId31" imgW="1218671" imgH="215806" progId="Equation.DSMT4">
                  <p:embed/>
                  <p:pic>
                    <p:nvPicPr>
                      <p:cNvPr id="2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4437064"/>
                        <a:ext cx="3016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917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3" grpId="0"/>
      <p:bldP spid="205834" grpId="0"/>
      <p:bldP spid="205839" grpId="0"/>
      <p:bldP spid="205842" grpId="0"/>
      <p:bldP spid="2058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63" name="Object 2"/>
          <p:cNvGraphicFramePr>
            <a:graphicFrameLocks/>
          </p:cNvGraphicFramePr>
          <p:nvPr/>
        </p:nvGraphicFramePr>
        <p:xfrm>
          <a:off x="3965576" y="908051"/>
          <a:ext cx="15986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698500" imgH="241300" progId="Equation.DSMT4">
                  <p:embed/>
                </p:oleObj>
              </mc:Choice>
              <mc:Fallback>
                <p:oleObj name="Equation" r:id="rId3" imgW="698500" imgH="241300" progId="Equation.DSMT4">
                  <p:embed/>
                  <p:pic>
                    <p:nvPicPr>
                      <p:cNvPr id="20686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6" y="908051"/>
                        <a:ext cx="15986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4" name="Object 3"/>
          <p:cNvGraphicFramePr>
            <a:graphicFrameLocks/>
          </p:cNvGraphicFramePr>
          <p:nvPr/>
        </p:nvGraphicFramePr>
        <p:xfrm>
          <a:off x="5626100" y="750888"/>
          <a:ext cx="138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r:id="rId5" imgW="1384300" imgH="889000" progId="Equation.3">
                  <p:embed/>
                </p:oleObj>
              </mc:Choice>
              <mc:Fallback>
                <p:oleObj r:id="rId5" imgW="1384300" imgH="889000" progId="Equation.3">
                  <p:embed/>
                  <p:pic>
                    <p:nvPicPr>
                      <p:cNvPr id="20686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750888"/>
                        <a:ext cx="1384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/>
          </p:cNvGraphicFramePr>
          <p:nvPr/>
        </p:nvGraphicFramePr>
        <p:xfrm>
          <a:off x="3200400" y="984250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r:id="rId7" imgW="685502" imgH="431613" progId="Equation.3">
                  <p:embed/>
                </p:oleObj>
              </mc:Choice>
              <mc:Fallback>
                <p:oleObj r:id="rId7" imgW="685502" imgH="431613" progId="Equation.3">
                  <p:embed/>
                  <p:pic>
                    <p:nvPicPr>
                      <p:cNvPr id="1434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984250"/>
                        <a:ext cx="68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6" name="Object 5"/>
          <p:cNvGraphicFramePr>
            <a:graphicFrameLocks/>
          </p:cNvGraphicFramePr>
          <p:nvPr/>
        </p:nvGraphicFramePr>
        <p:xfrm>
          <a:off x="7315200" y="1033463"/>
          <a:ext cx="177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r:id="rId9" imgW="1778000" imgH="368300" progId="Equation.3">
                  <p:embed/>
                </p:oleObj>
              </mc:Choice>
              <mc:Fallback>
                <p:oleObj r:id="rId9" imgW="1778000" imgH="368300" progId="Equation.3">
                  <p:embed/>
                  <p:pic>
                    <p:nvPicPr>
                      <p:cNvPr id="206866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033463"/>
                        <a:ext cx="1778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7" name="Text Box 19"/>
          <p:cNvSpPr txBox="1">
            <a:spLocks noChangeArrowheads="1"/>
          </p:cNvSpPr>
          <p:nvPr/>
        </p:nvSpPr>
        <p:spPr bwMode="auto">
          <a:xfrm>
            <a:off x="2363789" y="1727201"/>
            <a:ext cx="17160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4E3B30"/>
                </a:solidFill>
              </a:rPr>
              <a:t>例如</a:t>
            </a:r>
          </a:p>
        </p:txBody>
      </p:sp>
      <p:graphicFrame>
        <p:nvGraphicFramePr>
          <p:cNvPr id="206869" name="Object 7"/>
          <p:cNvGraphicFramePr>
            <a:graphicFrameLocks/>
          </p:cNvGraphicFramePr>
          <p:nvPr/>
        </p:nvGraphicFramePr>
        <p:xfrm>
          <a:off x="5791200" y="2354263"/>
          <a:ext cx="62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r:id="rId11" imgW="622030" imgH="393529" progId="Equation.3">
                  <p:embed/>
                </p:oleObj>
              </mc:Choice>
              <mc:Fallback>
                <p:oleObj r:id="rId11" imgW="622030" imgH="393529" progId="Equation.3">
                  <p:embed/>
                  <p:pic>
                    <p:nvPicPr>
                      <p:cNvPr id="206869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354263"/>
                        <a:ext cx="62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0" name="Object 8"/>
          <p:cNvGraphicFramePr>
            <a:graphicFrameLocks/>
          </p:cNvGraphicFramePr>
          <p:nvPr/>
        </p:nvGraphicFramePr>
        <p:xfrm>
          <a:off x="3333750" y="2359025"/>
          <a:ext cx="72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r:id="rId13" imgW="723586" imgH="431613" progId="Equation.3">
                  <p:embed/>
                </p:oleObj>
              </mc:Choice>
              <mc:Fallback>
                <p:oleObj r:id="rId13" imgW="723586" imgH="431613" progId="Equation.3">
                  <p:embed/>
                  <p:pic>
                    <p:nvPicPr>
                      <p:cNvPr id="20687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2359025"/>
                        <a:ext cx="72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1" name="Object 9"/>
          <p:cNvGraphicFramePr>
            <a:graphicFrameLocks/>
          </p:cNvGraphicFramePr>
          <p:nvPr/>
        </p:nvGraphicFramePr>
        <p:xfrm>
          <a:off x="6692900" y="2459038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r:id="rId15" imgW="1002865" imgH="393529" progId="Equation.3">
                  <p:embed/>
                </p:oleObj>
              </mc:Choice>
              <mc:Fallback>
                <p:oleObj r:id="rId15" imgW="1002865" imgH="393529" progId="Equation.3">
                  <p:embed/>
                  <p:pic>
                    <p:nvPicPr>
                      <p:cNvPr id="20687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2459038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2" name="Object 10"/>
          <p:cNvGraphicFramePr>
            <a:graphicFrameLocks/>
          </p:cNvGraphicFramePr>
          <p:nvPr/>
        </p:nvGraphicFramePr>
        <p:xfrm>
          <a:off x="6442075" y="25479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r:id="rId17" imgW="241091" imgH="152268" progId="Equation.3">
                  <p:embed/>
                </p:oleObj>
              </mc:Choice>
              <mc:Fallback>
                <p:oleObj r:id="rId17" imgW="241091" imgH="152268" progId="Equation.3">
                  <p:embed/>
                  <p:pic>
                    <p:nvPicPr>
                      <p:cNvPr id="206872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25479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4" name="Object 12"/>
          <p:cNvGraphicFramePr>
            <a:graphicFrameLocks/>
          </p:cNvGraphicFramePr>
          <p:nvPr/>
        </p:nvGraphicFramePr>
        <p:xfrm>
          <a:off x="5551488" y="3052763"/>
          <a:ext cx="1308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r:id="rId19" imgW="1308100" imgH="889000" progId="Equation.3">
                  <p:embed/>
                </p:oleObj>
              </mc:Choice>
              <mc:Fallback>
                <p:oleObj r:id="rId19" imgW="1308100" imgH="889000" progId="Equation.3">
                  <p:embed/>
                  <p:pic>
                    <p:nvPicPr>
                      <p:cNvPr id="206874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052763"/>
                        <a:ext cx="1308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5" name="Object 13"/>
          <p:cNvGraphicFramePr>
            <a:graphicFrameLocks/>
          </p:cNvGraphicFramePr>
          <p:nvPr/>
        </p:nvGraphicFramePr>
        <p:xfrm>
          <a:off x="3271838" y="3267075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r:id="rId21" imgW="368140" imgH="431613" progId="Equation.3">
                  <p:embed/>
                </p:oleObj>
              </mc:Choice>
              <mc:Fallback>
                <p:oleObj r:id="rId21" imgW="368140" imgH="431613" progId="Equation.3">
                  <p:embed/>
                  <p:pic>
                    <p:nvPicPr>
                      <p:cNvPr id="206875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3267075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6" name="Object 14"/>
          <p:cNvGraphicFramePr>
            <a:graphicFrameLocks/>
          </p:cNvGraphicFramePr>
          <p:nvPr/>
        </p:nvGraphicFramePr>
        <p:xfrm>
          <a:off x="7126288" y="3365500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r:id="rId23" imgW="1002865" imgH="393529" progId="Equation.3">
                  <p:embed/>
                </p:oleObj>
              </mc:Choice>
              <mc:Fallback>
                <p:oleObj r:id="rId23" imgW="1002865" imgH="393529" progId="Equation.3">
                  <p:embed/>
                  <p:pic>
                    <p:nvPicPr>
                      <p:cNvPr id="206876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3365500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7" name="Object 15"/>
          <p:cNvGraphicFramePr>
            <a:graphicFrameLocks/>
          </p:cNvGraphicFramePr>
          <p:nvPr/>
        </p:nvGraphicFramePr>
        <p:xfrm>
          <a:off x="6884988" y="34559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r:id="rId25" imgW="241091" imgH="152268" progId="Equation.3">
                  <p:embed/>
                </p:oleObj>
              </mc:Choice>
              <mc:Fallback>
                <p:oleObj r:id="rId25" imgW="241091" imgH="152268" progId="Equation.3">
                  <p:embed/>
                  <p:pic>
                    <p:nvPicPr>
                      <p:cNvPr id="206877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88" y="34559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8" name="Object 16"/>
          <p:cNvGraphicFramePr>
            <a:graphicFrameLocks/>
          </p:cNvGraphicFramePr>
          <p:nvPr/>
        </p:nvGraphicFramePr>
        <p:xfrm>
          <a:off x="3595688" y="34337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r:id="rId26" imgW="241091" imgH="152268" progId="Equation.3">
                  <p:embed/>
                </p:oleObj>
              </mc:Choice>
              <mc:Fallback>
                <p:oleObj r:id="rId26" imgW="241091" imgH="152268" progId="Equation.3">
                  <p:embed/>
                  <p:pic>
                    <p:nvPicPr>
                      <p:cNvPr id="206878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34337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9" name="Object 17"/>
          <p:cNvGraphicFramePr>
            <a:graphicFrameLocks/>
          </p:cNvGraphicFramePr>
          <p:nvPr/>
        </p:nvGraphicFramePr>
        <p:xfrm>
          <a:off x="5246688" y="34718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r:id="rId28" imgW="241091" imgH="152268" progId="Equation.3">
                  <p:embed/>
                </p:oleObj>
              </mc:Choice>
              <mc:Fallback>
                <p:oleObj r:id="rId28" imgW="241091" imgH="152268" progId="Equation.3">
                  <p:embed/>
                  <p:pic>
                    <p:nvPicPr>
                      <p:cNvPr id="206879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34718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80" name="Object 18"/>
          <p:cNvGraphicFramePr>
            <a:graphicFrameLocks/>
          </p:cNvGraphicFramePr>
          <p:nvPr/>
        </p:nvGraphicFramePr>
        <p:xfrm>
          <a:off x="3290888" y="4348163"/>
          <a:ext cx="46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r:id="rId30" imgW="469900" imgH="419100" progId="Equation.3">
                  <p:embed/>
                </p:oleObj>
              </mc:Choice>
              <mc:Fallback>
                <p:oleObj r:id="rId30" imgW="469900" imgH="419100" progId="Equation.3">
                  <p:embed/>
                  <p:pic>
                    <p:nvPicPr>
                      <p:cNvPr id="20688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348163"/>
                        <a:ext cx="46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81" name="Object 19"/>
          <p:cNvGraphicFramePr>
            <a:graphicFrameLocks/>
          </p:cNvGraphicFramePr>
          <p:nvPr/>
        </p:nvGraphicFramePr>
        <p:xfrm>
          <a:off x="3760788" y="45132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32" imgW="241091" imgH="152268" progId="Equation.3">
                  <p:embed/>
                </p:oleObj>
              </mc:Choice>
              <mc:Fallback>
                <p:oleObj r:id="rId32" imgW="241091" imgH="152268" progId="Equation.3">
                  <p:embed/>
                  <p:pic>
                    <p:nvPicPr>
                      <p:cNvPr id="206881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45132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83" name="Object 21"/>
          <p:cNvGraphicFramePr>
            <a:graphicFrameLocks/>
          </p:cNvGraphicFramePr>
          <p:nvPr/>
        </p:nvGraphicFramePr>
        <p:xfrm>
          <a:off x="5551488" y="45259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r:id="rId33" imgW="241091" imgH="152268" progId="Equation.3">
                  <p:embed/>
                </p:oleObj>
              </mc:Choice>
              <mc:Fallback>
                <p:oleObj r:id="rId33" imgW="241091" imgH="152268" progId="Equation.3">
                  <p:embed/>
                  <p:pic>
                    <p:nvPicPr>
                      <p:cNvPr id="206883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5259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84" name="Object 22"/>
          <p:cNvGraphicFramePr>
            <a:graphicFrameLocks/>
          </p:cNvGraphicFramePr>
          <p:nvPr/>
        </p:nvGraphicFramePr>
        <p:xfrm>
          <a:off x="5780088" y="4132263"/>
          <a:ext cx="1270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r:id="rId34" imgW="1269449" imgH="952087" progId="Equation.3">
                  <p:embed/>
                </p:oleObj>
              </mc:Choice>
              <mc:Fallback>
                <p:oleObj r:id="rId34" imgW="1269449" imgH="952087" progId="Equation.3">
                  <p:embed/>
                  <p:pic>
                    <p:nvPicPr>
                      <p:cNvPr id="206884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4132263"/>
                        <a:ext cx="1270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85" name="Object 23"/>
          <p:cNvGraphicFramePr>
            <a:graphicFrameLocks/>
          </p:cNvGraphicFramePr>
          <p:nvPr/>
        </p:nvGraphicFramePr>
        <p:xfrm>
          <a:off x="7037388" y="45259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r:id="rId36" imgW="241091" imgH="152268" progId="Equation.3">
                  <p:embed/>
                </p:oleObj>
              </mc:Choice>
              <mc:Fallback>
                <p:oleObj r:id="rId36" imgW="241091" imgH="152268" progId="Equation.3">
                  <p:embed/>
                  <p:pic>
                    <p:nvPicPr>
                      <p:cNvPr id="206885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45259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86" name="Object 24"/>
          <p:cNvGraphicFramePr>
            <a:graphicFrameLocks/>
          </p:cNvGraphicFramePr>
          <p:nvPr/>
        </p:nvGraphicFramePr>
        <p:xfrm>
          <a:off x="7316788" y="4424363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r:id="rId37" imgW="939392" imgH="393529" progId="Equation.3">
                  <p:embed/>
                </p:oleObj>
              </mc:Choice>
              <mc:Fallback>
                <p:oleObj r:id="rId37" imgW="939392" imgH="393529" progId="Equation.3">
                  <p:embed/>
                  <p:pic>
                    <p:nvPicPr>
                      <p:cNvPr id="206886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4424363"/>
                        <a:ext cx="93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7" name="Object 25"/>
          <p:cNvGraphicFramePr>
            <a:graphicFrameLocks/>
          </p:cNvGraphicFramePr>
          <p:nvPr/>
        </p:nvGraphicFramePr>
        <p:xfrm>
          <a:off x="4167189" y="2276476"/>
          <a:ext cx="16287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39" imgW="710891" imgH="241195" progId="Equation.DSMT4">
                  <p:embed/>
                </p:oleObj>
              </mc:Choice>
              <mc:Fallback>
                <p:oleObj name="Equation" r:id="rId39" imgW="710891" imgH="241195" progId="Equation.DSMT4">
                  <p:embed/>
                  <p:pic>
                    <p:nvPicPr>
                      <p:cNvPr id="49177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9" y="2276476"/>
                        <a:ext cx="16287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8" name="Object 26"/>
          <p:cNvGraphicFramePr>
            <a:graphicFrameLocks/>
          </p:cNvGraphicFramePr>
          <p:nvPr/>
        </p:nvGraphicFramePr>
        <p:xfrm>
          <a:off x="3994151" y="3284538"/>
          <a:ext cx="13366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41" imgW="583947" imgH="241195" progId="Equation.DSMT4">
                  <p:embed/>
                </p:oleObj>
              </mc:Choice>
              <mc:Fallback>
                <p:oleObj name="Equation" r:id="rId41" imgW="583947" imgH="241195" progId="Equation.DSMT4">
                  <p:embed/>
                  <p:pic>
                    <p:nvPicPr>
                      <p:cNvPr id="49178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1" y="3284538"/>
                        <a:ext cx="13366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9" name="Object 27"/>
          <p:cNvGraphicFramePr>
            <a:graphicFrameLocks/>
          </p:cNvGraphicFramePr>
          <p:nvPr/>
        </p:nvGraphicFramePr>
        <p:xfrm>
          <a:off x="4065589" y="4292601"/>
          <a:ext cx="14827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43" imgW="647700" imgH="241300" progId="Equation.DSMT4">
                  <p:embed/>
                </p:oleObj>
              </mc:Choice>
              <mc:Fallback>
                <p:oleObj name="Equation" r:id="rId43" imgW="647700" imgH="241300" progId="Equation.DSMT4">
                  <p:embed/>
                  <p:pic>
                    <p:nvPicPr>
                      <p:cNvPr id="49179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9" y="4292601"/>
                        <a:ext cx="14827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887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3636963" y="692150"/>
            <a:ext cx="2819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800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5881688" y="696914"/>
            <a:ext cx="2805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  <a:ea typeface="黑体" panose="02010609060101010101" pitchFamily="49" charset="-122"/>
              </a:rPr>
              <a:t>拟合检验计算表</a:t>
            </a:r>
          </a:p>
        </p:txBody>
      </p:sp>
      <p:graphicFrame>
        <p:nvGraphicFramePr>
          <p:cNvPr id="228358" name="Group 6"/>
          <p:cNvGraphicFramePr>
            <a:graphicFrameLocks noGrp="1"/>
          </p:cNvGraphicFramePr>
          <p:nvPr/>
        </p:nvGraphicFramePr>
        <p:xfrm>
          <a:off x="2133600" y="1223963"/>
          <a:ext cx="8153400" cy="484981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0.194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0.002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19.394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15.622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34.845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7.423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7.105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11.739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84" name="Object 2"/>
          <p:cNvGraphicFramePr>
            <a:graphicFrameLocks/>
          </p:cNvGraphicFramePr>
          <p:nvPr/>
        </p:nvGraphicFramePr>
        <p:xfrm>
          <a:off x="2620964" y="1376363"/>
          <a:ext cx="274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r:id="rId3" imgW="164885" imgH="228303" progId="Equation.3">
                  <p:embed/>
                </p:oleObj>
              </mc:Choice>
              <mc:Fallback>
                <p:oleObj r:id="rId3" imgW="164885" imgH="228303" progId="Equation.3">
                  <p:embed/>
                  <p:pic>
                    <p:nvPicPr>
                      <p:cNvPr id="1538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4" y="1376363"/>
                        <a:ext cx="2746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3"/>
          <p:cNvGraphicFramePr>
            <a:graphicFrameLocks/>
          </p:cNvGraphicFramePr>
          <p:nvPr/>
        </p:nvGraphicFramePr>
        <p:xfrm>
          <a:off x="3898900" y="1300163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5" imgW="139700" imgH="228600" progId="Equation.DSMT4">
                  <p:embed/>
                </p:oleObj>
              </mc:Choice>
              <mc:Fallback>
                <p:oleObj r:id="rId5" imgW="139700" imgH="228600" progId="Equation.DSMT4">
                  <p:embed/>
                  <p:pic>
                    <p:nvPicPr>
                      <p:cNvPr id="1538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1300163"/>
                        <a:ext cx="27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4"/>
          <p:cNvGraphicFramePr>
            <a:graphicFrameLocks/>
          </p:cNvGraphicFramePr>
          <p:nvPr/>
        </p:nvGraphicFramePr>
        <p:xfrm>
          <a:off x="5588000" y="1300163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r:id="rId7" imgW="177492" imgH="228204" progId="Equation.3">
                  <p:embed/>
                </p:oleObj>
              </mc:Choice>
              <mc:Fallback>
                <p:oleObj r:id="rId7" imgW="177492" imgH="228204" progId="Equation.3">
                  <p:embed/>
                  <p:pic>
                    <p:nvPicPr>
                      <p:cNvPr id="1538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1300163"/>
                        <a:ext cx="35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5"/>
          <p:cNvGraphicFramePr>
            <a:graphicFrameLocks/>
          </p:cNvGraphicFramePr>
          <p:nvPr/>
        </p:nvGraphicFramePr>
        <p:xfrm>
          <a:off x="7366000" y="132715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r:id="rId9" imgW="228600" imgH="228600" progId="Equation.3">
                  <p:embed/>
                </p:oleObj>
              </mc:Choice>
              <mc:Fallback>
                <p:oleObj r:id="rId9" imgW="228600" imgH="228600" progId="Equation.3">
                  <p:embed/>
                  <p:pic>
                    <p:nvPicPr>
                      <p:cNvPr id="1538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132715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6"/>
          <p:cNvGraphicFramePr>
            <a:graphicFrameLocks/>
          </p:cNvGraphicFramePr>
          <p:nvPr/>
        </p:nvGraphicFramePr>
        <p:xfrm>
          <a:off x="8958263" y="1306513"/>
          <a:ext cx="6905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r:id="rId11" imgW="457002" imgH="241195" progId="Equation.DSMT4">
                  <p:embed/>
                </p:oleObj>
              </mc:Choice>
              <mc:Fallback>
                <p:oleObj r:id="rId11" imgW="457002" imgH="241195" progId="Equation.DSMT4">
                  <p:embed/>
                  <p:pic>
                    <p:nvPicPr>
                      <p:cNvPr id="1538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8263" y="1306513"/>
                        <a:ext cx="6905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9" name="Object 7"/>
          <p:cNvGraphicFramePr>
            <a:graphicFrameLocks/>
          </p:cNvGraphicFramePr>
          <p:nvPr/>
        </p:nvGraphicFramePr>
        <p:xfrm>
          <a:off x="2590800" y="1757363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r:id="rId13" imgW="190417" imgH="228501" progId="Equation.3">
                  <p:embed/>
                </p:oleObj>
              </mc:Choice>
              <mc:Fallback>
                <p:oleObj r:id="rId13" imgW="190417" imgH="228501" progId="Equation.3">
                  <p:embed/>
                  <p:pic>
                    <p:nvPicPr>
                      <p:cNvPr id="15389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7363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" name="Object 8"/>
          <p:cNvGraphicFramePr>
            <a:graphicFrameLocks/>
          </p:cNvGraphicFramePr>
          <p:nvPr/>
        </p:nvGraphicFramePr>
        <p:xfrm>
          <a:off x="2590801" y="2062163"/>
          <a:ext cx="2952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r:id="rId15" imgW="177492" imgH="215526" progId="Equation.3">
                  <p:embed/>
                </p:oleObj>
              </mc:Choice>
              <mc:Fallback>
                <p:oleObj r:id="rId15" imgW="177492" imgH="215526" progId="Equation.3">
                  <p:embed/>
                  <p:pic>
                    <p:nvPicPr>
                      <p:cNvPr id="1539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062163"/>
                        <a:ext cx="2952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9"/>
          <p:cNvGraphicFramePr>
            <a:graphicFrameLocks/>
          </p:cNvGraphicFramePr>
          <p:nvPr/>
        </p:nvGraphicFramePr>
        <p:xfrm>
          <a:off x="2590800" y="2366963"/>
          <a:ext cx="3175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r:id="rId17" imgW="190252" imgH="215619" progId="Equation.3">
                  <p:embed/>
                </p:oleObj>
              </mc:Choice>
              <mc:Fallback>
                <p:oleObj r:id="rId17" imgW="190252" imgH="215619" progId="Equation.3">
                  <p:embed/>
                  <p:pic>
                    <p:nvPicPr>
                      <p:cNvPr id="1539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6963"/>
                        <a:ext cx="3175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10"/>
          <p:cNvGraphicFramePr>
            <a:graphicFrameLocks/>
          </p:cNvGraphicFramePr>
          <p:nvPr/>
        </p:nvGraphicFramePr>
        <p:xfrm>
          <a:off x="2590800" y="2671763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r:id="rId19" imgW="190417" imgH="228501" progId="Equation.3">
                  <p:embed/>
                </p:oleObj>
              </mc:Choice>
              <mc:Fallback>
                <p:oleObj r:id="rId19" imgW="190417" imgH="228501" progId="Equation.3">
                  <p:embed/>
                  <p:pic>
                    <p:nvPicPr>
                      <p:cNvPr id="15392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71763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11"/>
          <p:cNvGraphicFramePr>
            <a:graphicFrameLocks/>
          </p:cNvGraphicFramePr>
          <p:nvPr/>
        </p:nvGraphicFramePr>
        <p:xfrm>
          <a:off x="2590800" y="2998789"/>
          <a:ext cx="3175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21" imgW="190252" imgH="215619" progId="Equation.3">
                  <p:embed/>
                </p:oleObj>
              </mc:Choice>
              <mc:Fallback>
                <p:oleObj r:id="rId21" imgW="190252" imgH="215619" progId="Equation.3">
                  <p:embed/>
                  <p:pic>
                    <p:nvPicPr>
                      <p:cNvPr id="15393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98789"/>
                        <a:ext cx="3175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12"/>
          <p:cNvGraphicFramePr>
            <a:graphicFrameLocks/>
          </p:cNvGraphicFramePr>
          <p:nvPr/>
        </p:nvGraphicFramePr>
        <p:xfrm>
          <a:off x="2590800" y="3357563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r:id="rId23" imgW="190417" imgH="228501" progId="Equation.3">
                  <p:embed/>
                </p:oleObj>
              </mc:Choice>
              <mc:Fallback>
                <p:oleObj r:id="rId23" imgW="190417" imgH="228501" progId="Equation.3">
                  <p:embed/>
                  <p:pic>
                    <p:nvPicPr>
                      <p:cNvPr id="15394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57563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13"/>
          <p:cNvGraphicFramePr>
            <a:graphicFrameLocks/>
          </p:cNvGraphicFramePr>
          <p:nvPr/>
        </p:nvGraphicFramePr>
        <p:xfrm>
          <a:off x="2590800" y="3662363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r:id="rId25" imgW="190417" imgH="228501" progId="Equation.3">
                  <p:embed/>
                </p:oleObj>
              </mc:Choice>
              <mc:Fallback>
                <p:oleObj r:id="rId25" imgW="190417" imgH="228501" progId="Equation.3">
                  <p:embed/>
                  <p:pic>
                    <p:nvPicPr>
                      <p:cNvPr id="15395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62363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6" name="Object 14"/>
          <p:cNvGraphicFramePr>
            <a:graphicFrameLocks/>
          </p:cNvGraphicFramePr>
          <p:nvPr/>
        </p:nvGraphicFramePr>
        <p:xfrm>
          <a:off x="2590800" y="4043363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r:id="rId27" imgW="190417" imgH="228501" progId="Equation.3">
                  <p:embed/>
                </p:oleObj>
              </mc:Choice>
              <mc:Fallback>
                <p:oleObj r:id="rId27" imgW="190417" imgH="228501" progId="Equation.3">
                  <p:embed/>
                  <p:pic>
                    <p:nvPicPr>
                      <p:cNvPr id="15396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43363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7" name="Object 15"/>
          <p:cNvGraphicFramePr>
            <a:graphicFrameLocks/>
          </p:cNvGraphicFramePr>
          <p:nvPr/>
        </p:nvGraphicFramePr>
        <p:xfrm>
          <a:off x="2590800" y="4348163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r:id="rId29" imgW="190417" imgH="228501" progId="Equation.3">
                  <p:embed/>
                </p:oleObj>
              </mc:Choice>
              <mc:Fallback>
                <p:oleObj r:id="rId29" imgW="190417" imgH="228501" progId="Equation.3">
                  <p:embed/>
                  <p:pic>
                    <p:nvPicPr>
                      <p:cNvPr id="15397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8163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8" name="Object 16"/>
          <p:cNvGraphicFramePr>
            <a:graphicFrameLocks/>
          </p:cNvGraphicFramePr>
          <p:nvPr/>
        </p:nvGraphicFramePr>
        <p:xfrm>
          <a:off x="2590800" y="4652963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r:id="rId31" imgW="190417" imgH="228501" progId="Equation.3">
                  <p:embed/>
                </p:oleObj>
              </mc:Choice>
              <mc:Fallback>
                <p:oleObj r:id="rId31" imgW="190417" imgH="228501" progId="Equation.3">
                  <p:embed/>
                  <p:pic>
                    <p:nvPicPr>
                      <p:cNvPr id="15398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52963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9" name="Object 17"/>
          <p:cNvGraphicFramePr>
            <a:graphicFrameLocks/>
          </p:cNvGraphicFramePr>
          <p:nvPr/>
        </p:nvGraphicFramePr>
        <p:xfrm>
          <a:off x="2568576" y="4957763"/>
          <a:ext cx="379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r:id="rId33" imgW="228600" imgH="228600" progId="Equation.3">
                  <p:embed/>
                </p:oleObj>
              </mc:Choice>
              <mc:Fallback>
                <p:oleObj r:id="rId33" imgW="228600" imgH="228600" progId="Equation.3">
                  <p:embed/>
                  <p:pic>
                    <p:nvPicPr>
                      <p:cNvPr id="15399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6" y="4957763"/>
                        <a:ext cx="379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0" name="Object 18"/>
          <p:cNvGraphicFramePr>
            <a:graphicFrameLocks/>
          </p:cNvGraphicFramePr>
          <p:nvPr/>
        </p:nvGraphicFramePr>
        <p:xfrm>
          <a:off x="2579689" y="5338763"/>
          <a:ext cx="3587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r:id="rId35" imgW="215619" imgH="215619" progId="Equation.3">
                  <p:embed/>
                </p:oleObj>
              </mc:Choice>
              <mc:Fallback>
                <p:oleObj r:id="rId35" imgW="215619" imgH="215619" progId="Equation.3">
                  <p:embed/>
                  <p:pic>
                    <p:nvPicPr>
                      <p:cNvPr id="1540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9" y="5338763"/>
                        <a:ext cx="3587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" name="Object 19"/>
          <p:cNvGraphicFramePr>
            <a:graphicFrameLocks/>
          </p:cNvGraphicFramePr>
          <p:nvPr/>
        </p:nvGraphicFramePr>
        <p:xfrm>
          <a:off x="2568576" y="5643564"/>
          <a:ext cx="3794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r:id="rId37" imgW="228303" imgH="215619" progId="Equation.3">
                  <p:embed/>
                </p:oleObj>
              </mc:Choice>
              <mc:Fallback>
                <p:oleObj r:id="rId37" imgW="228303" imgH="215619" progId="Equation.3">
                  <p:embed/>
                  <p:pic>
                    <p:nvPicPr>
                      <p:cNvPr id="15401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6" y="5643564"/>
                        <a:ext cx="3794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2" name="Object 20"/>
          <p:cNvGraphicFramePr>
            <a:graphicFrameLocks/>
          </p:cNvGraphicFramePr>
          <p:nvPr/>
        </p:nvGraphicFramePr>
        <p:xfrm>
          <a:off x="4138614" y="1833563"/>
          <a:ext cx="2047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r:id="rId39" imgW="164885" imgH="215619" progId="Equation.3">
                  <p:embed/>
                </p:oleObj>
              </mc:Choice>
              <mc:Fallback>
                <p:oleObj r:id="rId39" imgW="164885" imgH="215619" progId="Equation.3">
                  <p:embed/>
                  <p:pic>
                    <p:nvPicPr>
                      <p:cNvPr id="15402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4" y="1833563"/>
                        <a:ext cx="2047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3" name="Text Box 45"/>
          <p:cNvSpPr txBox="1">
            <a:spLocks noChangeArrowheads="1"/>
          </p:cNvSpPr>
          <p:nvPr/>
        </p:nvSpPr>
        <p:spPr bwMode="auto">
          <a:xfrm>
            <a:off x="4235450" y="19097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0">
                <a:solidFill>
                  <a:srgbClr val="4E3B30"/>
                </a:solidFill>
              </a:rPr>
              <a:t>6</a:t>
            </a:r>
          </a:p>
        </p:txBody>
      </p:sp>
      <p:sp>
        <p:nvSpPr>
          <p:cNvPr id="15404" name="Text Box 46"/>
          <p:cNvSpPr txBox="1">
            <a:spLocks noChangeArrowheads="1"/>
          </p:cNvSpPr>
          <p:nvPr/>
        </p:nvSpPr>
        <p:spPr bwMode="auto">
          <a:xfrm>
            <a:off x="4311650" y="50482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0">
                <a:solidFill>
                  <a:srgbClr val="4E3B30"/>
                </a:solidFill>
              </a:rPr>
              <a:t>6</a:t>
            </a:r>
          </a:p>
        </p:txBody>
      </p:sp>
      <p:graphicFrame>
        <p:nvGraphicFramePr>
          <p:cNvPr id="15405" name="Object 21"/>
          <p:cNvGraphicFramePr>
            <a:graphicFrameLocks/>
          </p:cNvGraphicFramePr>
          <p:nvPr/>
        </p:nvGraphicFramePr>
        <p:xfrm>
          <a:off x="4114800" y="4348163"/>
          <a:ext cx="2921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r:id="rId41" imgW="164885" imgH="215619" progId="Equation.3">
                  <p:embed/>
                </p:oleObj>
              </mc:Choice>
              <mc:Fallback>
                <p:oleObj r:id="rId41" imgW="164885" imgH="215619" progId="Equation.3">
                  <p:embed/>
                  <p:pic>
                    <p:nvPicPr>
                      <p:cNvPr id="15405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48163"/>
                        <a:ext cx="2921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6" name="Text Box 48"/>
          <p:cNvSpPr txBox="1">
            <a:spLocks noChangeArrowheads="1"/>
          </p:cNvSpPr>
          <p:nvPr/>
        </p:nvSpPr>
        <p:spPr bwMode="auto">
          <a:xfrm>
            <a:off x="8915400" y="192405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0">
                <a:solidFill>
                  <a:srgbClr val="4E3B30"/>
                </a:solidFill>
              </a:rPr>
              <a:t>4.615</a:t>
            </a:r>
          </a:p>
        </p:txBody>
      </p:sp>
      <p:sp>
        <p:nvSpPr>
          <p:cNvPr id="15407" name="Text Box 49"/>
          <p:cNvSpPr txBox="1">
            <a:spLocks noChangeArrowheads="1"/>
          </p:cNvSpPr>
          <p:nvPr/>
        </p:nvSpPr>
        <p:spPr bwMode="auto">
          <a:xfrm>
            <a:off x="8991600" y="480536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0">
                <a:solidFill>
                  <a:srgbClr val="4E3B30"/>
                </a:solidFill>
              </a:rPr>
              <a:t>5.538</a:t>
            </a:r>
          </a:p>
        </p:txBody>
      </p:sp>
      <p:graphicFrame>
        <p:nvGraphicFramePr>
          <p:cNvPr id="15408" name="Object 22"/>
          <p:cNvGraphicFramePr>
            <a:graphicFrameLocks/>
          </p:cNvGraphicFramePr>
          <p:nvPr/>
        </p:nvGraphicFramePr>
        <p:xfrm>
          <a:off x="8928100" y="5465763"/>
          <a:ext cx="292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r:id="rId42" imgW="291847" imgH="253780" progId="Equation.3">
                  <p:embed/>
                </p:oleObj>
              </mc:Choice>
              <mc:Fallback>
                <p:oleObj r:id="rId42" imgW="291847" imgH="253780" progId="Equation.3">
                  <p:embed/>
                  <p:pic>
                    <p:nvPicPr>
                      <p:cNvPr id="15408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5465763"/>
                        <a:ext cx="2921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9" name="Text Box 51"/>
          <p:cNvSpPr txBox="1">
            <a:spLocks noChangeArrowheads="1"/>
          </p:cNvSpPr>
          <p:nvPr/>
        </p:nvSpPr>
        <p:spPr bwMode="auto">
          <a:xfrm>
            <a:off x="9067800" y="541496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0">
                <a:solidFill>
                  <a:srgbClr val="4E3B30"/>
                </a:solidFill>
              </a:rPr>
              <a:t>=106.281</a:t>
            </a:r>
          </a:p>
        </p:txBody>
      </p:sp>
      <p:sp>
        <p:nvSpPr>
          <p:cNvPr id="15410" name="Text Box 52"/>
          <p:cNvSpPr txBox="1">
            <a:spLocks noChangeArrowheads="1"/>
          </p:cNvSpPr>
          <p:nvPr/>
        </p:nvSpPr>
        <p:spPr bwMode="auto">
          <a:xfrm>
            <a:off x="6140450" y="1924051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0">
                <a:solidFill>
                  <a:srgbClr val="4E3B30"/>
                </a:solidFill>
              </a:rPr>
              <a:t>0.078</a:t>
            </a:r>
          </a:p>
        </p:txBody>
      </p:sp>
      <p:graphicFrame>
        <p:nvGraphicFramePr>
          <p:cNvPr id="15411" name="Object 23"/>
          <p:cNvGraphicFramePr>
            <a:graphicFrameLocks/>
          </p:cNvGraphicFramePr>
          <p:nvPr/>
        </p:nvGraphicFramePr>
        <p:xfrm>
          <a:off x="6019800" y="1833563"/>
          <a:ext cx="2047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r:id="rId44" imgW="164885" imgH="215619" progId="Equation.3">
                  <p:embed/>
                </p:oleObj>
              </mc:Choice>
              <mc:Fallback>
                <p:oleObj r:id="rId44" imgW="164885" imgH="215619" progId="Equation.3">
                  <p:embed/>
                  <p:pic>
                    <p:nvPicPr>
                      <p:cNvPr id="15411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33563"/>
                        <a:ext cx="2047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2" name="Object 24"/>
          <p:cNvGraphicFramePr>
            <a:graphicFrameLocks/>
          </p:cNvGraphicFramePr>
          <p:nvPr/>
        </p:nvGraphicFramePr>
        <p:xfrm>
          <a:off x="6019800" y="4348163"/>
          <a:ext cx="2921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r:id="rId45" imgW="164885" imgH="215619" progId="Equation.3">
                  <p:embed/>
                </p:oleObj>
              </mc:Choice>
              <mc:Fallback>
                <p:oleObj r:id="rId45" imgW="164885" imgH="215619" progId="Equation.3">
                  <p:embed/>
                  <p:pic>
                    <p:nvPicPr>
                      <p:cNvPr id="15412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348163"/>
                        <a:ext cx="2921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3" name="Text Box 55"/>
          <p:cNvSpPr txBox="1">
            <a:spLocks noChangeArrowheads="1"/>
          </p:cNvSpPr>
          <p:nvPr/>
        </p:nvSpPr>
        <p:spPr bwMode="auto">
          <a:xfrm>
            <a:off x="6172200" y="5033963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0">
                <a:solidFill>
                  <a:srgbClr val="4E3B30"/>
                </a:solidFill>
              </a:rPr>
              <a:t>0.065</a:t>
            </a:r>
          </a:p>
        </p:txBody>
      </p:sp>
      <p:graphicFrame>
        <p:nvGraphicFramePr>
          <p:cNvPr id="15414" name="Object 25"/>
          <p:cNvGraphicFramePr>
            <a:graphicFrameLocks/>
          </p:cNvGraphicFramePr>
          <p:nvPr/>
        </p:nvGraphicFramePr>
        <p:xfrm>
          <a:off x="5534025" y="700088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r:id="rId46" imgW="419100" imgH="469900" progId="Equation.3">
                  <p:embed/>
                </p:oleObj>
              </mc:Choice>
              <mc:Fallback>
                <p:oleObj r:id="rId46" imgW="419100" imgH="469900" progId="Equation.3">
                  <p:embed/>
                  <p:pic>
                    <p:nvPicPr>
                      <p:cNvPr id="15414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700088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956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80" name="Object 2"/>
          <p:cNvGraphicFramePr>
            <a:graphicFrameLocks/>
          </p:cNvGraphicFramePr>
          <p:nvPr/>
        </p:nvGraphicFramePr>
        <p:xfrm>
          <a:off x="2657475" y="2849563"/>
          <a:ext cx="55816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2667000" imgH="254000" progId="Equation.DSMT4">
                  <p:embed/>
                </p:oleObj>
              </mc:Choice>
              <mc:Fallback>
                <p:oleObj name="Equation" r:id="rId3" imgW="2667000" imgH="254000" progId="Equation.DSMT4">
                  <p:embed/>
                  <p:pic>
                    <p:nvPicPr>
                      <p:cNvPr id="22938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849563"/>
                        <a:ext cx="55816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425700" y="3473451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故接受 </a:t>
            </a:r>
            <a:r>
              <a:rPr lang="en-US" altLang="zh-CN" sz="2800" i="1">
                <a:solidFill>
                  <a:srgbClr val="4E3B30"/>
                </a:solidFill>
              </a:rPr>
              <a:t>H</a:t>
            </a:r>
            <a:r>
              <a:rPr lang="en-US" altLang="zh-CN" sz="2800" baseline="-25000">
                <a:solidFill>
                  <a:srgbClr val="4E3B30"/>
                </a:solidFill>
              </a:rPr>
              <a:t>0</a:t>
            </a:r>
            <a:r>
              <a:rPr lang="en-US" altLang="zh-CN" sz="2800">
                <a:solidFill>
                  <a:srgbClr val="4E3B30"/>
                </a:solidFill>
              </a:rPr>
              <a:t>, </a:t>
            </a:r>
            <a:r>
              <a:rPr lang="zh-CN" altLang="en-US" sz="2800">
                <a:solidFill>
                  <a:srgbClr val="4E3B30"/>
                </a:solidFill>
              </a:rPr>
              <a:t>认为样本来自泊松分布总体.</a:t>
            </a:r>
          </a:p>
        </p:txBody>
      </p:sp>
      <p:graphicFrame>
        <p:nvGraphicFramePr>
          <p:cNvPr id="16388" name="Object 3"/>
          <p:cNvGraphicFramePr>
            <a:graphicFrameLocks/>
          </p:cNvGraphicFramePr>
          <p:nvPr/>
        </p:nvGraphicFramePr>
        <p:xfrm>
          <a:off x="3000375" y="836613"/>
          <a:ext cx="742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r:id="rId5" imgW="7429500" imgH="457200" progId="Equation.3">
                  <p:embed/>
                </p:oleObj>
              </mc:Choice>
              <mc:Fallback>
                <p:oleObj r:id="rId5" imgW="7429500" imgH="457200" progId="Equation.3">
                  <p:embed/>
                  <p:pic>
                    <p:nvPicPr>
                      <p:cNvPr id="1638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836613"/>
                        <a:ext cx="7429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3" name="Object 4"/>
          <p:cNvGraphicFramePr>
            <a:graphicFrameLocks/>
          </p:cNvGraphicFramePr>
          <p:nvPr/>
        </p:nvGraphicFramePr>
        <p:xfrm>
          <a:off x="2508250" y="1989138"/>
          <a:ext cx="68151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2959100" imgH="228600" progId="Equation.DSMT4">
                  <p:embed/>
                </p:oleObj>
              </mc:Choice>
              <mc:Fallback>
                <p:oleObj name="Equation" r:id="rId7" imgW="2959100" imgH="228600" progId="Equation.DSMT4">
                  <p:embed/>
                  <p:pic>
                    <p:nvPicPr>
                      <p:cNvPr id="22938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1989138"/>
                        <a:ext cx="68151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/>
          <p:cNvGraphicFramePr>
            <a:graphicFrameLocks/>
          </p:cNvGraphicFramePr>
          <p:nvPr/>
        </p:nvGraphicFramePr>
        <p:xfrm>
          <a:off x="2495550" y="1412875"/>
          <a:ext cx="524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r:id="rId9" imgW="5245100" imgH="457200" progId="Equation.3">
                  <p:embed/>
                </p:oleObj>
              </mc:Choice>
              <mc:Fallback>
                <p:oleObj r:id="rId9" imgW="5245100" imgH="457200" progId="Equation.3">
                  <p:embed/>
                  <p:pic>
                    <p:nvPicPr>
                      <p:cNvPr id="1639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412875"/>
                        <a:ext cx="5245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408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71814" y="692151"/>
            <a:ext cx="712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4E3B30"/>
                </a:solidFill>
                <a:ea typeface="黑体" panose="02010609060101010101" pitchFamily="49" charset="-122"/>
              </a:rPr>
              <a:t>3</a:t>
            </a:r>
            <a:endParaRPr lang="en-US" altLang="zh-CN" sz="2800">
              <a:solidFill>
                <a:srgbClr val="4E3B30"/>
              </a:solidFill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73500" y="685801"/>
            <a:ext cx="597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自</a:t>
            </a:r>
            <a:r>
              <a:rPr lang="en-US" altLang="zh-CN" sz="2800">
                <a:solidFill>
                  <a:srgbClr val="4E3B30"/>
                </a:solidFill>
              </a:rPr>
              <a:t>1965</a:t>
            </a:r>
            <a:r>
              <a:rPr lang="zh-CN" altLang="en-US" sz="2800">
                <a:solidFill>
                  <a:srgbClr val="4E3B30"/>
                </a:solidFill>
              </a:rPr>
              <a:t>年</a:t>
            </a:r>
            <a:r>
              <a:rPr lang="en-US" altLang="zh-CN" sz="2800">
                <a:solidFill>
                  <a:srgbClr val="4E3B30"/>
                </a:solidFill>
              </a:rPr>
              <a:t>1</a:t>
            </a:r>
            <a:r>
              <a:rPr lang="zh-CN" altLang="en-US" sz="2800">
                <a:solidFill>
                  <a:srgbClr val="4E3B30"/>
                </a:solidFill>
              </a:rPr>
              <a:t>月</a:t>
            </a:r>
            <a:r>
              <a:rPr lang="en-US" altLang="zh-CN" sz="2800">
                <a:solidFill>
                  <a:srgbClr val="4E3B30"/>
                </a:solidFill>
              </a:rPr>
              <a:t>1</a:t>
            </a:r>
            <a:r>
              <a:rPr lang="zh-CN" altLang="en-US" sz="2800">
                <a:solidFill>
                  <a:srgbClr val="4E3B30"/>
                </a:solidFill>
              </a:rPr>
              <a:t>日至</a:t>
            </a:r>
            <a:r>
              <a:rPr lang="en-US" altLang="zh-CN" sz="2800">
                <a:solidFill>
                  <a:srgbClr val="4E3B30"/>
                </a:solidFill>
              </a:rPr>
              <a:t>1971</a:t>
            </a:r>
            <a:r>
              <a:rPr lang="zh-CN" altLang="en-US" sz="2800">
                <a:solidFill>
                  <a:srgbClr val="4E3B30"/>
                </a:solidFill>
              </a:rPr>
              <a:t>年</a:t>
            </a:r>
            <a:r>
              <a:rPr lang="en-US" altLang="zh-CN" sz="2800">
                <a:solidFill>
                  <a:srgbClr val="4E3B30"/>
                </a:solidFill>
              </a:rPr>
              <a:t>2</a:t>
            </a:r>
            <a:r>
              <a:rPr lang="zh-CN" altLang="en-US" sz="2800">
                <a:solidFill>
                  <a:srgbClr val="4E3B30"/>
                </a:solidFill>
              </a:rPr>
              <a:t>月</a:t>
            </a:r>
            <a:r>
              <a:rPr lang="en-US" altLang="zh-CN" sz="2800">
                <a:solidFill>
                  <a:srgbClr val="4E3B30"/>
                </a:solidFill>
              </a:rPr>
              <a:t>9</a:t>
            </a:r>
            <a:r>
              <a:rPr lang="zh-CN" altLang="en-US" sz="2800">
                <a:solidFill>
                  <a:srgbClr val="4E3B30"/>
                </a:solidFill>
              </a:rPr>
              <a:t>日共</a:t>
            </a:r>
            <a:r>
              <a:rPr lang="en-US" altLang="zh-CN" sz="2800">
                <a:solidFill>
                  <a:srgbClr val="4E3B30"/>
                </a:solidFill>
              </a:rPr>
              <a:t>2231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2336800" y="1270001"/>
            <a:ext cx="998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天中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263901" y="1270001"/>
            <a:ext cx="696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全世界记录到里氏震级</a:t>
            </a:r>
            <a:r>
              <a:rPr lang="en-US" altLang="zh-CN" sz="2800">
                <a:solidFill>
                  <a:srgbClr val="4E3B30"/>
                </a:solidFill>
              </a:rPr>
              <a:t>4</a:t>
            </a:r>
            <a:r>
              <a:rPr lang="zh-CN" altLang="en-US" sz="2800">
                <a:solidFill>
                  <a:srgbClr val="4E3B30"/>
                </a:solidFill>
              </a:rPr>
              <a:t>级和</a:t>
            </a:r>
            <a:r>
              <a:rPr lang="en-US" altLang="zh-CN" sz="2800">
                <a:solidFill>
                  <a:srgbClr val="4E3B30"/>
                </a:solidFill>
              </a:rPr>
              <a:t>4</a:t>
            </a:r>
            <a:r>
              <a:rPr lang="zh-CN" altLang="en-US" sz="2800">
                <a:solidFill>
                  <a:srgbClr val="4E3B30"/>
                </a:solidFill>
              </a:rPr>
              <a:t>级以上地震计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2362200" y="1841501"/>
            <a:ext cx="111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4E3B30"/>
                </a:solidFill>
              </a:rPr>
              <a:t>162</a:t>
            </a:r>
            <a:r>
              <a:rPr lang="zh-CN" altLang="en-US" sz="2800">
                <a:solidFill>
                  <a:srgbClr val="4E3B30"/>
                </a:solidFill>
              </a:rPr>
              <a:t>次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3467101" y="1854201"/>
            <a:ext cx="173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统计如下</a:t>
            </a:r>
            <a:r>
              <a:rPr lang="en-US" altLang="zh-CN" sz="2800">
                <a:solidFill>
                  <a:srgbClr val="4E3B30"/>
                </a:solidFill>
              </a:rPr>
              <a:t>: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71726" y="2540000"/>
            <a:ext cx="7808913" cy="1295400"/>
            <a:chOff x="534" y="1600"/>
            <a:chExt cx="4919" cy="816"/>
          </a:xfrm>
        </p:grpSpPr>
        <p:sp>
          <p:nvSpPr>
            <p:cNvPr id="17421" name="Line 9"/>
            <p:cNvSpPr>
              <a:spLocks noChangeShapeType="1"/>
            </p:cNvSpPr>
            <p:nvPr/>
          </p:nvSpPr>
          <p:spPr bwMode="auto">
            <a:xfrm>
              <a:off x="584" y="2008"/>
              <a:ext cx="4816" cy="8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2" name="Line 10"/>
            <p:cNvSpPr>
              <a:spLocks noChangeShapeType="1"/>
            </p:cNvSpPr>
            <p:nvPr/>
          </p:nvSpPr>
          <p:spPr bwMode="auto">
            <a:xfrm>
              <a:off x="1440" y="1600"/>
              <a:ext cx="0" cy="816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3" name="Text Box 11"/>
            <p:cNvSpPr txBox="1">
              <a:spLocks noChangeArrowheads="1"/>
            </p:cNvSpPr>
            <p:nvPr/>
          </p:nvSpPr>
          <p:spPr bwMode="auto">
            <a:xfrm>
              <a:off x="534" y="1624"/>
              <a:ext cx="93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700">
                  <a:solidFill>
                    <a:srgbClr val="4E3B30"/>
                  </a:solidFill>
                </a:rPr>
                <a:t>相继两次地震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700">
                  <a:solidFill>
                    <a:srgbClr val="4E3B30"/>
                  </a:solidFill>
                </a:rPr>
                <a:t>   间隔天数</a:t>
              </a:r>
              <a:r>
                <a:rPr lang="en-US" altLang="zh-CN" sz="1700" i="1">
                  <a:solidFill>
                    <a:srgbClr val="4E3B30"/>
                  </a:solidFill>
                </a:rPr>
                <a:t>x</a:t>
              </a:r>
            </a:p>
          </p:txBody>
        </p:sp>
        <p:sp>
          <p:nvSpPr>
            <p:cNvPr id="17424" name="Text Box 12"/>
            <p:cNvSpPr txBox="1">
              <a:spLocks noChangeArrowheads="1"/>
            </p:cNvSpPr>
            <p:nvPr/>
          </p:nvSpPr>
          <p:spPr bwMode="auto">
            <a:xfrm>
              <a:off x="595" y="2112"/>
              <a:ext cx="8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700">
                  <a:solidFill>
                    <a:srgbClr val="4E3B30"/>
                  </a:solidFill>
                </a:rPr>
                <a:t>出现的频数</a:t>
              </a:r>
            </a:p>
          </p:txBody>
        </p:sp>
        <p:sp>
          <p:nvSpPr>
            <p:cNvPr id="17425" name="Text Box 13"/>
            <p:cNvSpPr txBox="1">
              <a:spLocks noChangeArrowheads="1"/>
            </p:cNvSpPr>
            <p:nvPr/>
          </p:nvSpPr>
          <p:spPr bwMode="auto">
            <a:xfrm>
              <a:off x="1416" y="1672"/>
              <a:ext cx="3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0~4</a:t>
              </a:r>
            </a:p>
          </p:txBody>
        </p:sp>
        <p:sp>
          <p:nvSpPr>
            <p:cNvPr id="17426" name="Text Box 14"/>
            <p:cNvSpPr txBox="1">
              <a:spLocks noChangeArrowheads="1"/>
            </p:cNvSpPr>
            <p:nvPr/>
          </p:nvSpPr>
          <p:spPr bwMode="auto">
            <a:xfrm>
              <a:off x="1472" y="208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50</a:t>
              </a:r>
            </a:p>
          </p:txBody>
        </p:sp>
        <p:sp>
          <p:nvSpPr>
            <p:cNvPr id="17427" name="Text Box 15"/>
            <p:cNvSpPr txBox="1">
              <a:spLocks noChangeArrowheads="1"/>
            </p:cNvSpPr>
            <p:nvPr/>
          </p:nvSpPr>
          <p:spPr bwMode="auto">
            <a:xfrm>
              <a:off x="1760" y="1672"/>
              <a:ext cx="3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5~9</a:t>
              </a:r>
            </a:p>
          </p:txBody>
        </p:sp>
        <p:sp>
          <p:nvSpPr>
            <p:cNvPr id="17428" name="Text Box 16"/>
            <p:cNvSpPr txBox="1">
              <a:spLocks noChangeArrowheads="1"/>
            </p:cNvSpPr>
            <p:nvPr/>
          </p:nvSpPr>
          <p:spPr bwMode="auto">
            <a:xfrm>
              <a:off x="1808" y="2088"/>
              <a:ext cx="2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31</a:t>
              </a:r>
            </a:p>
          </p:txBody>
        </p:sp>
        <p:sp>
          <p:nvSpPr>
            <p:cNvPr id="17429" name="Text Box 17"/>
            <p:cNvSpPr txBox="1">
              <a:spLocks noChangeArrowheads="1"/>
            </p:cNvSpPr>
            <p:nvPr/>
          </p:nvSpPr>
          <p:spPr bwMode="auto">
            <a:xfrm>
              <a:off x="2088" y="1670"/>
              <a:ext cx="5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10~14</a:t>
              </a:r>
            </a:p>
          </p:txBody>
        </p:sp>
        <p:sp>
          <p:nvSpPr>
            <p:cNvPr id="17430" name="Text Box 18"/>
            <p:cNvSpPr txBox="1">
              <a:spLocks noChangeArrowheads="1"/>
            </p:cNvSpPr>
            <p:nvPr/>
          </p:nvSpPr>
          <p:spPr bwMode="auto">
            <a:xfrm>
              <a:off x="2232" y="208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26</a:t>
              </a:r>
            </a:p>
          </p:txBody>
        </p:sp>
        <p:sp>
          <p:nvSpPr>
            <p:cNvPr id="17431" name="Text Box 19"/>
            <p:cNvSpPr txBox="1">
              <a:spLocks noChangeArrowheads="1"/>
            </p:cNvSpPr>
            <p:nvPr/>
          </p:nvSpPr>
          <p:spPr bwMode="auto">
            <a:xfrm>
              <a:off x="2592" y="1664"/>
              <a:ext cx="5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15~19</a:t>
              </a:r>
            </a:p>
          </p:txBody>
        </p:sp>
        <p:sp>
          <p:nvSpPr>
            <p:cNvPr id="17432" name="Text Box 20"/>
            <p:cNvSpPr txBox="1">
              <a:spLocks noChangeArrowheads="1"/>
            </p:cNvSpPr>
            <p:nvPr/>
          </p:nvSpPr>
          <p:spPr bwMode="auto">
            <a:xfrm>
              <a:off x="2728" y="2095"/>
              <a:ext cx="2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17</a:t>
              </a:r>
            </a:p>
          </p:txBody>
        </p:sp>
        <p:sp>
          <p:nvSpPr>
            <p:cNvPr id="17433" name="Text Box 21"/>
            <p:cNvSpPr txBox="1">
              <a:spLocks noChangeArrowheads="1"/>
            </p:cNvSpPr>
            <p:nvPr/>
          </p:nvSpPr>
          <p:spPr bwMode="auto">
            <a:xfrm>
              <a:off x="3088" y="1664"/>
              <a:ext cx="5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20~24</a:t>
              </a:r>
            </a:p>
          </p:txBody>
        </p:sp>
        <p:sp>
          <p:nvSpPr>
            <p:cNvPr id="17434" name="Text Box 22"/>
            <p:cNvSpPr txBox="1">
              <a:spLocks noChangeArrowheads="1"/>
            </p:cNvSpPr>
            <p:nvPr/>
          </p:nvSpPr>
          <p:spPr bwMode="auto">
            <a:xfrm>
              <a:off x="3184" y="2088"/>
              <a:ext cx="2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10</a:t>
              </a:r>
            </a:p>
          </p:txBody>
        </p:sp>
        <p:sp>
          <p:nvSpPr>
            <p:cNvPr id="17435" name="Text Box 23"/>
            <p:cNvSpPr txBox="1">
              <a:spLocks noChangeArrowheads="1"/>
            </p:cNvSpPr>
            <p:nvPr/>
          </p:nvSpPr>
          <p:spPr bwMode="auto">
            <a:xfrm>
              <a:off x="3600" y="1664"/>
              <a:ext cx="5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25~29</a:t>
              </a:r>
            </a:p>
          </p:txBody>
        </p:sp>
        <p:sp>
          <p:nvSpPr>
            <p:cNvPr id="17436" name="Text Box 24"/>
            <p:cNvSpPr txBox="1">
              <a:spLocks noChangeArrowheads="1"/>
            </p:cNvSpPr>
            <p:nvPr/>
          </p:nvSpPr>
          <p:spPr bwMode="auto">
            <a:xfrm>
              <a:off x="3760" y="20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8</a:t>
              </a:r>
            </a:p>
          </p:txBody>
        </p:sp>
        <p:sp>
          <p:nvSpPr>
            <p:cNvPr id="17437" name="Text Box 25"/>
            <p:cNvSpPr txBox="1">
              <a:spLocks noChangeArrowheads="1"/>
            </p:cNvSpPr>
            <p:nvPr/>
          </p:nvSpPr>
          <p:spPr bwMode="auto">
            <a:xfrm>
              <a:off x="4104" y="1664"/>
              <a:ext cx="5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30~34</a:t>
              </a:r>
            </a:p>
          </p:txBody>
        </p:sp>
        <p:sp>
          <p:nvSpPr>
            <p:cNvPr id="17438" name="Text Box 26"/>
            <p:cNvSpPr txBox="1">
              <a:spLocks noChangeArrowheads="1"/>
            </p:cNvSpPr>
            <p:nvPr/>
          </p:nvSpPr>
          <p:spPr bwMode="auto">
            <a:xfrm>
              <a:off x="4288" y="209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6</a:t>
              </a:r>
            </a:p>
          </p:txBody>
        </p:sp>
        <p:sp>
          <p:nvSpPr>
            <p:cNvPr id="17439" name="Text Box 27"/>
            <p:cNvSpPr txBox="1">
              <a:spLocks noChangeArrowheads="1"/>
            </p:cNvSpPr>
            <p:nvPr/>
          </p:nvSpPr>
          <p:spPr bwMode="auto">
            <a:xfrm>
              <a:off x="4600" y="1672"/>
              <a:ext cx="5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35~39</a:t>
              </a:r>
            </a:p>
          </p:txBody>
        </p:sp>
        <p:sp>
          <p:nvSpPr>
            <p:cNvPr id="17440" name="Text Box 28"/>
            <p:cNvSpPr txBox="1">
              <a:spLocks noChangeArrowheads="1"/>
            </p:cNvSpPr>
            <p:nvPr/>
          </p:nvSpPr>
          <p:spPr bwMode="auto">
            <a:xfrm>
              <a:off x="4752" y="209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6</a:t>
              </a:r>
            </a:p>
          </p:txBody>
        </p:sp>
        <p:graphicFrame>
          <p:nvGraphicFramePr>
            <p:cNvPr id="17441" name="Object 4"/>
            <p:cNvGraphicFramePr>
              <a:graphicFrameLocks/>
            </p:cNvGraphicFramePr>
            <p:nvPr/>
          </p:nvGraphicFramePr>
          <p:xfrm>
            <a:off x="5136" y="1720"/>
            <a:ext cx="31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8" r:id="rId3" imgW="672516" imgH="317225" progId="Equation.3">
                    <p:embed/>
                  </p:oleObj>
                </mc:Choice>
                <mc:Fallback>
                  <p:oleObj r:id="rId3" imgW="672516" imgH="317225" progId="Equation.3">
                    <p:embed/>
                    <p:pic>
                      <p:nvPicPr>
                        <p:cNvPr id="17441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720"/>
                          <a:ext cx="317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Text Box 30"/>
            <p:cNvSpPr txBox="1">
              <a:spLocks noChangeArrowheads="1"/>
            </p:cNvSpPr>
            <p:nvPr/>
          </p:nvSpPr>
          <p:spPr bwMode="auto">
            <a:xfrm>
              <a:off x="5184" y="209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4E3B30"/>
                  </a:solidFill>
                </a:rPr>
                <a:t>8</a:t>
              </a:r>
            </a:p>
          </p:txBody>
        </p:sp>
      </p:grpSp>
      <p:graphicFrame>
        <p:nvGraphicFramePr>
          <p:cNvPr id="209951" name="Object 2"/>
          <p:cNvGraphicFramePr>
            <a:graphicFrameLocks/>
          </p:cNvGraphicFramePr>
          <p:nvPr/>
        </p:nvGraphicFramePr>
        <p:xfrm>
          <a:off x="2446339" y="3933826"/>
          <a:ext cx="78755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3403600" imgH="215900" progId="Equation.DSMT4">
                  <p:embed/>
                </p:oleObj>
              </mc:Choice>
              <mc:Fallback>
                <p:oleObj name="Equation" r:id="rId5" imgW="3403600" imgH="215900" progId="Equation.DSMT4">
                  <p:embed/>
                  <p:pic>
                    <p:nvPicPr>
                      <p:cNvPr id="209951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9" y="3933826"/>
                        <a:ext cx="78755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52" name="Object 3"/>
          <p:cNvGraphicFramePr>
            <a:graphicFrameLocks/>
          </p:cNvGraphicFramePr>
          <p:nvPr/>
        </p:nvGraphicFramePr>
        <p:xfrm>
          <a:off x="2425700" y="4648200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r:id="rId7" imgW="1624895" imgH="393529" progId="Equation.3">
                  <p:embed/>
                </p:oleObj>
              </mc:Choice>
              <mc:Fallback>
                <p:oleObj r:id="rId7" imgW="1624895" imgH="393529" progId="Equation.3">
                  <p:embed/>
                  <p:pic>
                    <p:nvPicPr>
                      <p:cNvPr id="20995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648200"/>
                        <a:ext cx="162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53" name="Text Box 33"/>
          <p:cNvSpPr txBox="1">
            <a:spLocks noChangeArrowheads="1"/>
          </p:cNvSpPr>
          <p:nvPr/>
        </p:nvSpPr>
        <p:spPr bwMode="auto">
          <a:xfrm>
            <a:off x="3111500" y="5130801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209954" name="Text Box 34"/>
          <p:cNvSpPr txBox="1">
            <a:spLocks noChangeArrowheads="1"/>
          </p:cNvSpPr>
          <p:nvPr/>
        </p:nvSpPr>
        <p:spPr bwMode="auto">
          <a:xfrm>
            <a:off x="3670301" y="5143501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按题意检验假设</a:t>
            </a:r>
          </a:p>
        </p:txBody>
      </p:sp>
    </p:spTree>
    <p:extLst>
      <p:ext uri="{BB962C8B-B14F-4D97-AF65-F5344CB8AC3E}">
        <p14:creationId xmlns:p14="http://schemas.microsoft.com/office/powerpoint/2010/main" val="2791661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/>
      <p:bldP spid="209925" grpId="0"/>
      <p:bldP spid="209926" grpId="0"/>
      <p:bldP spid="209927" grpId="0"/>
      <p:bldP spid="209953" grpId="0"/>
      <p:bldP spid="2099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/>
          </p:cNvGraphicFramePr>
          <p:nvPr/>
        </p:nvGraphicFramePr>
        <p:xfrm>
          <a:off x="2524125" y="620713"/>
          <a:ext cx="33988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1511300" imgH="228600" progId="Equation.DSMT4">
                  <p:embed/>
                </p:oleObj>
              </mc:Choice>
              <mc:Fallback>
                <p:oleObj name="Equation" r:id="rId3" imgW="1511300" imgH="228600" progId="Equation.DSMT4">
                  <p:embed/>
                  <p:pic>
                    <p:nvPicPr>
                      <p:cNvPr id="1843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620713"/>
                        <a:ext cx="339883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7" name="Object 3"/>
          <p:cNvGraphicFramePr>
            <a:graphicFrameLocks/>
          </p:cNvGraphicFramePr>
          <p:nvPr/>
        </p:nvGraphicFramePr>
        <p:xfrm>
          <a:off x="4114800" y="20193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r:id="rId5" imgW="774364" imgH="393529" progId="Equation.3">
                  <p:embed/>
                </p:oleObj>
              </mc:Choice>
              <mc:Fallback>
                <p:oleObj r:id="rId5" imgW="774364" imgH="393529" progId="Equation.3">
                  <p:embed/>
                  <p:pic>
                    <p:nvPicPr>
                      <p:cNvPr id="21094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193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8" name="Object 4"/>
          <p:cNvGraphicFramePr>
            <a:graphicFrameLocks/>
          </p:cNvGraphicFramePr>
          <p:nvPr/>
        </p:nvGraphicFramePr>
        <p:xfrm>
          <a:off x="4927600" y="21463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r:id="rId7" imgW="241091" imgH="152268" progId="Equation.3">
                  <p:embed/>
                </p:oleObj>
              </mc:Choice>
              <mc:Fallback>
                <p:oleObj r:id="rId7" imgW="241091" imgH="152268" progId="Equation.3">
                  <p:embed/>
                  <p:pic>
                    <p:nvPicPr>
                      <p:cNvPr id="21094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1463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9" name="Object 5"/>
          <p:cNvGraphicFramePr>
            <a:graphicFrameLocks/>
          </p:cNvGraphicFramePr>
          <p:nvPr/>
        </p:nvGraphicFramePr>
        <p:xfrm>
          <a:off x="5207000" y="1676400"/>
          <a:ext cx="381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r:id="rId9" imgW="380835" imgH="977476" progId="Equation.3">
                  <p:embed/>
                </p:oleObj>
              </mc:Choice>
              <mc:Fallback>
                <p:oleObj r:id="rId9" imgW="380835" imgH="977476" progId="Equation.3">
                  <p:embed/>
                  <p:pic>
                    <p:nvPicPr>
                      <p:cNvPr id="21094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1676400"/>
                        <a:ext cx="381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0" name="Object 6"/>
          <p:cNvGraphicFramePr>
            <a:graphicFrameLocks/>
          </p:cNvGraphicFramePr>
          <p:nvPr/>
        </p:nvGraphicFramePr>
        <p:xfrm>
          <a:off x="5461000" y="1333500"/>
          <a:ext cx="248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r:id="rId11" imgW="2489200" imgH="838200" progId="Equation.3">
                  <p:embed/>
                </p:oleObj>
              </mc:Choice>
              <mc:Fallback>
                <p:oleObj r:id="rId11" imgW="2489200" imgH="838200" progId="Equation.3">
                  <p:embed/>
                  <p:pic>
                    <p:nvPicPr>
                      <p:cNvPr id="21095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1333500"/>
                        <a:ext cx="248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1" name="Object 7"/>
          <p:cNvGraphicFramePr>
            <a:graphicFrameLocks/>
          </p:cNvGraphicFramePr>
          <p:nvPr/>
        </p:nvGraphicFramePr>
        <p:xfrm>
          <a:off x="5480050" y="2514600"/>
          <a:ext cx="248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r:id="rId13" imgW="2488120" imgH="393529" progId="Equation.3">
                  <p:embed/>
                </p:oleObj>
              </mc:Choice>
              <mc:Fallback>
                <p:oleObj r:id="rId13" imgW="2488120" imgH="393529" progId="Equation.3">
                  <p:embed/>
                  <p:pic>
                    <p:nvPicPr>
                      <p:cNvPr id="210951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2514600"/>
                        <a:ext cx="248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3098801" y="3009900"/>
            <a:ext cx="1374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在这里</a:t>
            </a:r>
            <a:r>
              <a:rPr lang="en-US" altLang="zh-CN">
                <a:solidFill>
                  <a:srgbClr val="4E3B30"/>
                </a:solidFill>
              </a:rPr>
              <a:t>,</a:t>
            </a:r>
          </a:p>
        </p:txBody>
      </p:sp>
      <p:graphicFrame>
        <p:nvGraphicFramePr>
          <p:cNvPr id="210954" name="Object 8"/>
          <p:cNvGraphicFramePr>
            <a:graphicFrameLocks/>
          </p:cNvGraphicFramePr>
          <p:nvPr/>
        </p:nvGraphicFramePr>
        <p:xfrm>
          <a:off x="4489450" y="3054350"/>
          <a:ext cx="334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r:id="rId15" imgW="3340100" imgH="469900" progId="Equation.3">
                  <p:embed/>
                </p:oleObj>
              </mc:Choice>
              <mc:Fallback>
                <p:oleObj r:id="rId15" imgW="3340100" imgH="469900" progId="Equation.3">
                  <p:embed/>
                  <p:pic>
                    <p:nvPicPr>
                      <p:cNvPr id="21095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3054350"/>
                        <a:ext cx="3340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7924801" y="298608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先求最大似然</a:t>
            </a:r>
          </a:p>
        </p:txBody>
      </p:sp>
      <p:graphicFrame>
        <p:nvGraphicFramePr>
          <p:cNvPr id="210956" name="Object 9"/>
          <p:cNvGraphicFramePr>
            <a:graphicFrameLocks/>
          </p:cNvGraphicFramePr>
          <p:nvPr/>
        </p:nvGraphicFramePr>
        <p:xfrm>
          <a:off x="2425700" y="3657600"/>
          <a:ext cx="6718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r:id="rId17" imgW="6718300" imgH="838200" progId="Equation.3">
                  <p:embed/>
                </p:oleObj>
              </mc:Choice>
              <mc:Fallback>
                <p:oleObj r:id="rId17" imgW="6718300" imgH="838200" progId="Equation.3">
                  <p:embed/>
                  <p:pic>
                    <p:nvPicPr>
                      <p:cNvPr id="210956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657600"/>
                        <a:ext cx="6718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7" name="Object 10"/>
          <p:cNvGraphicFramePr>
            <a:graphicFrameLocks/>
          </p:cNvGraphicFramePr>
          <p:nvPr/>
        </p:nvGraphicFramePr>
        <p:xfrm>
          <a:off x="9296400" y="383540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r:id="rId19" imgW="939800" imgH="457200" progId="Equation.3">
                  <p:embed/>
                </p:oleObj>
              </mc:Choice>
              <mc:Fallback>
                <p:oleObj r:id="rId19" imgW="939800" imgH="457200" progId="Equation.3">
                  <p:embed/>
                  <p:pic>
                    <p:nvPicPr>
                      <p:cNvPr id="210957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835400"/>
                        <a:ext cx="93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2316164" y="4610101"/>
            <a:ext cx="7040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4E3B30"/>
                </a:solidFill>
              </a:rPr>
              <a:t>下</a:t>
            </a:r>
            <a:r>
              <a:rPr lang="en-US" altLang="zh-CN">
                <a:solidFill>
                  <a:srgbClr val="4E3B30"/>
                </a:solidFill>
              </a:rPr>
              <a:t>,</a:t>
            </a:r>
          </a:p>
        </p:txBody>
      </p:sp>
      <p:graphicFrame>
        <p:nvGraphicFramePr>
          <p:cNvPr id="210959" name="Object 11"/>
          <p:cNvGraphicFramePr>
            <a:graphicFrameLocks/>
          </p:cNvGraphicFramePr>
          <p:nvPr/>
        </p:nvGraphicFramePr>
        <p:xfrm>
          <a:off x="3009901" y="4581525"/>
          <a:ext cx="52371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21" imgW="2260600" imgH="215900" progId="Equation.DSMT4">
                  <p:embed/>
                </p:oleObj>
              </mc:Choice>
              <mc:Fallback>
                <p:oleObj name="Equation" r:id="rId21" imgW="2260600" imgH="215900" progId="Equation.DSMT4">
                  <p:embed/>
                  <p:pic>
                    <p:nvPicPr>
                      <p:cNvPr id="210959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1" y="4581525"/>
                        <a:ext cx="52371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0" name="Object 12"/>
          <p:cNvGraphicFramePr>
            <a:graphicFrameLocks/>
          </p:cNvGraphicFramePr>
          <p:nvPr/>
        </p:nvGraphicFramePr>
        <p:xfrm>
          <a:off x="8267700" y="4686300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r:id="rId23" imgW="1942257" imgH="431613" progId="Equation.3">
                  <p:embed/>
                </p:oleObj>
              </mc:Choice>
              <mc:Fallback>
                <p:oleObj r:id="rId23" imgW="1942257" imgH="431613" progId="Equation.3">
                  <p:embed/>
                  <p:pic>
                    <p:nvPicPr>
                      <p:cNvPr id="21096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700" y="4686300"/>
                        <a:ext cx="194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1" name="Object 13"/>
          <p:cNvGraphicFramePr>
            <a:graphicFrameLocks/>
          </p:cNvGraphicFramePr>
          <p:nvPr/>
        </p:nvGraphicFramePr>
        <p:xfrm>
          <a:off x="2505075" y="5229225"/>
          <a:ext cx="5094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25" imgW="2183452" imgH="215806" progId="Equation.DSMT4">
                  <p:embed/>
                </p:oleObj>
              </mc:Choice>
              <mc:Fallback>
                <p:oleObj name="Equation" r:id="rId25" imgW="2183452" imgH="215806" progId="Equation.DSMT4">
                  <p:embed/>
                  <p:pic>
                    <p:nvPicPr>
                      <p:cNvPr id="210961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5229225"/>
                        <a:ext cx="50942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2" name="Object 14"/>
          <p:cNvGraphicFramePr>
            <a:graphicFrameLocks/>
          </p:cNvGraphicFramePr>
          <p:nvPr/>
        </p:nvGraphicFramePr>
        <p:xfrm>
          <a:off x="7570788" y="5214938"/>
          <a:ext cx="16954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27" imgW="825500" imgH="228600" progId="Equation.DSMT4">
                  <p:embed/>
                </p:oleObj>
              </mc:Choice>
              <mc:Fallback>
                <p:oleObj name="Equation" r:id="rId27" imgW="825500" imgH="228600" progId="Equation.DSMT4">
                  <p:embed/>
                  <p:pic>
                    <p:nvPicPr>
                      <p:cNvPr id="210962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788" y="5214938"/>
                        <a:ext cx="16954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902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3" grpId="0"/>
      <p:bldP spid="210955" grpId="0"/>
      <p:bldP spid="2109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/>
          </p:cNvGraphicFramePr>
          <p:nvPr/>
        </p:nvGraphicFramePr>
        <p:xfrm>
          <a:off x="2436813" y="571500"/>
          <a:ext cx="22463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926698" imgH="253890" progId="Equation.DSMT4">
                  <p:embed/>
                </p:oleObj>
              </mc:Choice>
              <mc:Fallback>
                <p:oleObj name="Equation" r:id="rId3" imgW="926698" imgH="253890" progId="Equation.DSMT4">
                  <p:embed/>
                  <p:pic>
                    <p:nvPicPr>
                      <p:cNvPr id="1945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571500"/>
                        <a:ext cx="22463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/>
          </p:cNvGraphicFramePr>
          <p:nvPr/>
        </p:nvGraphicFramePr>
        <p:xfrm>
          <a:off x="4610100" y="914400"/>
          <a:ext cx="457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r:id="rId5" imgW="456803" imgH="253780" progId="Equation.3">
                  <p:embed/>
                </p:oleObj>
              </mc:Choice>
              <mc:Fallback>
                <p:oleObj r:id="rId5" imgW="456803" imgH="253780" progId="Equation.3">
                  <p:embed/>
                  <p:pic>
                    <p:nvPicPr>
                      <p:cNvPr id="1945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914400"/>
                        <a:ext cx="457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/>
          </p:cNvGraphicFramePr>
          <p:nvPr/>
        </p:nvGraphicFramePr>
        <p:xfrm>
          <a:off x="5118100" y="7112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r:id="rId7" imgW="2158063" imgH="431613" progId="Equation.3">
                  <p:embed/>
                </p:oleObj>
              </mc:Choice>
              <mc:Fallback>
                <p:oleObj r:id="rId7" imgW="2158063" imgH="431613" progId="Equation.3">
                  <p:embed/>
                  <p:pic>
                    <p:nvPicPr>
                      <p:cNvPr id="1946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711200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7437438" y="685801"/>
            <a:ext cx="234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如表第二列所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336801" y="1282700"/>
            <a:ext cx="652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示</a:t>
            </a:r>
            <a:r>
              <a:rPr lang="en-US" altLang="zh-CN">
                <a:solidFill>
                  <a:srgbClr val="4E3B30"/>
                </a:solidFill>
              </a:rPr>
              <a:t>.</a:t>
            </a:r>
          </a:p>
        </p:txBody>
      </p:sp>
      <p:graphicFrame>
        <p:nvGraphicFramePr>
          <p:cNvPr id="211975" name="Object 5"/>
          <p:cNvGraphicFramePr>
            <a:graphicFrameLocks/>
          </p:cNvGraphicFramePr>
          <p:nvPr/>
        </p:nvGraphicFramePr>
        <p:xfrm>
          <a:off x="2984500" y="1346200"/>
          <a:ext cx="171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r:id="rId9" imgW="1714500" imgH="457200" progId="Equation.3">
                  <p:embed/>
                </p:oleObj>
              </mc:Choice>
              <mc:Fallback>
                <p:oleObj r:id="rId9" imgW="1714500" imgH="457200" progId="Equation.3">
                  <p:embed/>
                  <p:pic>
                    <p:nvPicPr>
                      <p:cNvPr id="21197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1346200"/>
                        <a:ext cx="171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6" name="Object 6"/>
          <p:cNvGraphicFramePr>
            <a:graphicFrameLocks/>
          </p:cNvGraphicFramePr>
          <p:nvPr/>
        </p:nvGraphicFramePr>
        <p:xfrm>
          <a:off x="4765675" y="1341439"/>
          <a:ext cx="43894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1" imgW="1713756" imgH="215806" progId="Equation.DSMT4">
                  <p:embed/>
                </p:oleObj>
              </mc:Choice>
              <mc:Fallback>
                <p:oleObj name="Equation" r:id="rId11" imgW="1713756" imgH="215806" progId="Equation.DSMT4">
                  <p:embed/>
                  <p:pic>
                    <p:nvPicPr>
                      <p:cNvPr id="21197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1341439"/>
                        <a:ext cx="43894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7" name="Object 7"/>
          <p:cNvGraphicFramePr>
            <a:graphicFrameLocks/>
          </p:cNvGraphicFramePr>
          <p:nvPr/>
        </p:nvGraphicFramePr>
        <p:xfrm>
          <a:off x="3987800" y="2508250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r:id="rId13" imgW="799753" imgH="393529" progId="Equation.3">
                  <p:embed/>
                </p:oleObj>
              </mc:Choice>
              <mc:Fallback>
                <p:oleObj r:id="rId13" imgW="799753" imgH="393529" progId="Equation.3">
                  <p:embed/>
                  <p:pic>
                    <p:nvPicPr>
                      <p:cNvPr id="21197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2508250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8" name="Object 8"/>
          <p:cNvGraphicFramePr>
            <a:graphicFrameLocks/>
          </p:cNvGraphicFramePr>
          <p:nvPr/>
        </p:nvGraphicFramePr>
        <p:xfrm>
          <a:off x="4826000" y="26352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r:id="rId15" imgW="241091" imgH="152268" progId="Equation.3">
                  <p:embed/>
                </p:oleObj>
              </mc:Choice>
              <mc:Fallback>
                <p:oleObj r:id="rId15" imgW="241091" imgH="152268" progId="Equation.3">
                  <p:embed/>
                  <p:pic>
                    <p:nvPicPr>
                      <p:cNvPr id="211978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26352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9" name="Object 9"/>
          <p:cNvGraphicFramePr>
            <a:graphicFrameLocks/>
          </p:cNvGraphicFramePr>
          <p:nvPr/>
        </p:nvGraphicFramePr>
        <p:xfrm>
          <a:off x="5105400" y="2228850"/>
          <a:ext cx="381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r:id="rId17" imgW="380835" imgH="977476" progId="Equation.3">
                  <p:embed/>
                </p:oleObj>
              </mc:Choice>
              <mc:Fallback>
                <p:oleObj r:id="rId17" imgW="380835" imgH="977476" progId="Equation.3">
                  <p:embed/>
                  <p:pic>
                    <p:nvPicPr>
                      <p:cNvPr id="211979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28850"/>
                        <a:ext cx="3810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0" name="Object 10"/>
          <p:cNvGraphicFramePr>
            <a:graphicFrameLocks/>
          </p:cNvGraphicFramePr>
          <p:nvPr/>
        </p:nvGraphicFramePr>
        <p:xfrm>
          <a:off x="5346700" y="2019300"/>
          <a:ext cx="294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r:id="rId19" imgW="2946400" imgH="469900" progId="Equation.3">
                  <p:embed/>
                </p:oleObj>
              </mc:Choice>
              <mc:Fallback>
                <p:oleObj r:id="rId19" imgW="2946400" imgH="469900" progId="Equation.3">
                  <p:embed/>
                  <p:pic>
                    <p:nvPicPr>
                      <p:cNvPr id="21198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2019300"/>
                        <a:ext cx="294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1" name="Object 11"/>
          <p:cNvGraphicFramePr>
            <a:graphicFrameLocks/>
          </p:cNvGraphicFramePr>
          <p:nvPr/>
        </p:nvGraphicFramePr>
        <p:xfrm>
          <a:off x="5511800" y="2971800"/>
          <a:ext cx="273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r:id="rId21" imgW="2729315" imgH="393529" progId="Equation.3">
                  <p:embed/>
                </p:oleObj>
              </mc:Choice>
              <mc:Fallback>
                <p:oleObj r:id="rId21" imgW="2729315" imgH="393529" progId="Equation.3">
                  <p:embed/>
                  <p:pic>
                    <p:nvPicPr>
                      <p:cNvPr id="211981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2971800"/>
                        <a:ext cx="273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2" name="Object 12"/>
          <p:cNvGraphicFramePr>
            <a:graphicFrameLocks/>
          </p:cNvGraphicFramePr>
          <p:nvPr/>
        </p:nvGraphicFramePr>
        <p:xfrm>
          <a:off x="2438400" y="3530600"/>
          <a:ext cx="535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r:id="rId23" imgW="5359400" imgH="457200" progId="Equation.3">
                  <p:embed/>
                </p:oleObj>
              </mc:Choice>
              <mc:Fallback>
                <p:oleObj r:id="rId23" imgW="5359400" imgH="457200" progId="Equation.3">
                  <p:embed/>
                  <p:pic>
                    <p:nvPicPr>
                      <p:cNvPr id="211982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30600"/>
                        <a:ext cx="535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3" name="Object 13"/>
          <p:cNvGraphicFramePr>
            <a:graphicFrameLocks/>
          </p:cNvGraphicFramePr>
          <p:nvPr/>
        </p:nvGraphicFramePr>
        <p:xfrm>
          <a:off x="2876550" y="4191000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r:id="rId25" imgW="342751" imgH="431613" progId="Equation.3">
                  <p:embed/>
                </p:oleObj>
              </mc:Choice>
              <mc:Fallback>
                <p:oleObj r:id="rId25" imgW="342751" imgH="431613" progId="Equation.3">
                  <p:embed/>
                  <p:pic>
                    <p:nvPicPr>
                      <p:cNvPr id="211983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4191000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4" name="Object 14"/>
          <p:cNvGraphicFramePr>
            <a:graphicFrameLocks/>
          </p:cNvGraphicFramePr>
          <p:nvPr/>
        </p:nvGraphicFramePr>
        <p:xfrm>
          <a:off x="3238500" y="43815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r:id="rId27" imgW="241091" imgH="152268" progId="Equation.3">
                  <p:embed/>
                </p:oleObj>
              </mc:Choice>
              <mc:Fallback>
                <p:oleObj r:id="rId27" imgW="241091" imgH="152268" progId="Equation.3">
                  <p:embed/>
                  <p:pic>
                    <p:nvPicPr>
                      <p:cNvPr id="211984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3815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5" name="Object 15"/>
          <p:cNvGraphicFramePr>
            <a:graphicFrameLocks/>
          </p:cNvGraphicFramePr>
          <p:nvPr/>
        </p:nvGraphicFramePr>
        <p:xfrm>
          <a:off x="3492500" y="4254500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r:id="rId29" imgW="901309" imgH="431613" progId="Equation.3">
                  <p:embed/>
                </p:oleObj>
              </mc:Choice>
              <mc:Fallback>
                <p:oleObj r:id="rId29" imgW="901309" imgH="431613" progId="Equation.3">
                  <p:embed/>
                  <p:pic>
                    <p:nvPicPr>
                      <p:cNvPr id="211985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254500"/>
                        <a:ext cx="90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6" name="Object 16"/>
          <p:cNvGraphicFramePr>
            <a:graphicFrameLocks/>
          </p:cNvGraphicFramePr>
          <p:nvPr/>
        </p:nvGraphicFramePr>
        <p:xfrm>
          <a:off x="4419600" y="43815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r:id="rId31" imgW="241091" imgH="152268" progId="Equation.3">
                  <p:embed/>
                </p:oleObj>
              </mc:Choice>
              <mc:Fallback>
                <p:oleObj r:id="rId31" imgW="241091" imgH="152268" progId="Equation.3">
                  <p:embed/>
                  <p:pic>
                    <p:nvPicPr>
                      <p:cNvPr id="211986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815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7" name="Object 17"/>
          <p:cNvGraphicFramePr>
            <a:graphicFrameLocks/>
          </p:cNvGraphicFramePr>
          <p:nvPr/>
        </p:nvGraphicFramePr>
        <p:xfrm>
          <a:off x="4725988" y="4076700"/>
          <a:ext cx="2381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33" imgW="990170" imgH="253890" progId="Equation.DSMT4">
                  <p:embed/>
                </p:oleObj>
              </mc:Choice>
              <mc:Fallback>
                <p:oleObj name="Equation" r:id="rId33" imgW="990170" imgH="253890" progId="Equation.DSMT4">
                  <p:embed/>
                  <p:pic>
                    <p:nvPicPr>
                      <p:cNvPr id="211987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4076700"/>
                        <a:ext cx="23812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8" name="Object 18"/>
          <p:cNvGraphicFramePr>
            <a:graphicFrameLocks/>
          </p:cNvGraphicFramePr>
          <p:nvPr/>
        </p:nvGraphicFramePr>
        <p:xfrm>
          <a:off x="7124700" y="43815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r:id="rId35" imgW="241091" imgH="152268" progId="Equation.3">
                  <p:embed/>
                </p:oleObj>
              </mc:Choice>
              <mc:Fallback>
                <p:oleObj r:id="rId35" imgW="241091" imgH="152268" progId="Equation.3">
                  <p:embed/>
                  <p:pic>
                    <p:nvPicPr>
                      <p:cNvPr id="211988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43815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9" name="Object 19"/>
          <p:cNvGraphicFramePr>
            <a:graphicFrameLocks/>
          </p:cNvGraphicFramePr>
          <p:nvPr/>
        </p:nvGraphicFramePr>
        <p:xfrm>
          <a:off x="7375525" y="4149725"/>
          <a:ext cx="22669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36" imgW="1002865" imgH="253890" progId="Equation.DSMT4">
                  <p:embed/>
                </p:oleObj>
              </mc:Choice>
              <mc:Fallback>
                <p:oleObj name="Equation" r:id="rId36" imgW="1002865" imgH="253890" progId="Equation.DSMT4">
                  <p:embed/>
                  <p:pic>
                    <p:nvPicPr>
                      <p:cNvPr id="211989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4149725"/>
                        <a:ext cx="22669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90" name="Text Box 22"/>
          <p:cNvSpPr txBox="1">
            <a:spLocks noChangeArrowheads="1"/>
          </p:cNvSpPr>
          <p:nvPr/>
        </p:nvSpPr>
        <p:spPr bwMode="auto">
          <a:xfrm>
            <a:off x="2349501" y="4749801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例如</a:t>
            </a:r>
          </a:p>
        </p:txBody>
      </p:sp>
      <p:graphicFrame>
        <p:nvGraphicFramePr>
          <p:cNvPr id="211991" name="Object 20"/>
          <p:cNvGraphicFramePr>
            <a:graphicFrameLocks/>
          </p:cNvGraphicFramePr>
          <p:nvPr/>
        </p:nvGraphicFramePr>
        <p:xfrm>
          <a:off x="4216400" y="542290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r:id="rId38" imgW="368300" imgH="419100" progId="Equation.3">
                  <p:embed/>
                </p:oleObj>
              </mc:Choice>
              <mc:Fallback>
                <p:oleObj r:id="rId38" imgW="368300" imgH="419100" progId="Equation.3">
                  <p:embed/>
                  <p:pic>
                    <p:nvPicPr>
                      <p:cNvPr id="211991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422900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92" name="Object 21"/>
          <p:cNvGraphicFramePr>
            <a:graphicFrameLocks/>
          </p:cNvGraphicFramePr>
          <p:nvPr/>
        </p:nvGraphicFramePr>
        <p:xfrm>
          <a:off x="4572000" y="56007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r:id="rId40" imgW="241091" imgH="152268" progId="Equation.3">
                  <p:embed/>
                </p:oleObj>
              </mc:Choice>
              <mc:Fallback>
                <p:oleObj r:id="rId40" imgW="241091" imgH="152268" progId="Equation.3">
                  <p:embed/>
                  <p:pic>
                    <p:nvPicPr>
                      <p:cNvPr id="211992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007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93" name="Object 22"/>
          <p:cNvGraphicFramePr>
            <a:graphicFrameLocks/>
          </p:cNvGraphicFramePr>
          <p:nvPr/>
        </p:nvGraphicFramePr>
        <p:xfrm>
          <a:off x="4800600" y="5448300"/>
          <a:ext cx="92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r:id="rId41" imgW="927100" imgH="469900" progId="Equation.3">
                  <p:embed/>
                </p:oleObj>
              </mc:Choice>
              <mc:Fallback>
                <p:oleObj r:id="rId41" imgW="927100" imgH="469900" progId="Equation.3">
                  <p:embed/>
                  <p:pic>
                    <p:nvPicPr>
                      <p:cNvPr id="211993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48300"/>
                        <a:ext cx="92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94" name="Object 23"/>
          <p:cNvGraphicFramePr>
            <a:graphicFrameLocks/>
          </p:cNvGraphicFramePr>
          <p:nvPr/>
        </p:nvGraphicFramePr>
        <p:xfrm>
          <a:off x="5778500" y="56007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r:id="rId43" imgW="241091" imgH="152268" progId="Equation.3">
                  <p:embed/>
                </p:oleObj>
              </mc:Choice>
              <mc:Fallback>
                <p:oleObj r:id="rId43" imgW="241091" imgH="152268" progId="Equation.3">
                  <p:embed/>
                  <p:pic>
                    <p:nvPicPr>
                      <p:cNvPr id="211994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56007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95" name="Object 24"/>
          <p:cNvGraphicFramePr>
            <a:graphicFrameLocks/>
          </p:cNvGraphicFramePr>
          <p:nvPr/>
        </p:nvGraphicFramePr>
        <p:xfrm>
          <a:off x="6010276" y="5373688"/>
          <a:ext cx="23336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44" imgW="1028254" imgH="241195" progId="Equation.DSMT4">
                  <p:embed/>
                </p:oleObj>
              </mc:Choice>
              <mc:Fallback>
                <p:oleObj name="Equation" r:id="rId44" imgW="1028254" imgH="241195" progId="Equation.DSMT4">
                  <p:embed/>
                  <p:pic>
                    <p:nvPicPr>
                      <p:cNvPr id="211995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6" y="5373688"/>
                        <a:ext cx="23336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109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/>
      <p:bldP spid="211974" grpId="0"/>
      <p:bldP spid="21199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/>
          </p:cNvGraphicFramePr>
          <p:nvPr/>
        </p:nvGraphicFramePr>
        <p:xfrm>
          <a:off x="4216400" y="72390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r:id="rId3" imgW="368300" imgH="419100" progId="Equation.3">
                  <p:embed/>
                </p:oleObj>
              </mc:Choice>
              <mc:Fallback>
                <p:oleObj r:id="rId3" imgW="368300" imgH="419100" progId="Equation.3">
                  <p:embed/>
                  <p:pic>
                    <p:nvPicPr>
                      <p:cNvPr id="2048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723900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/>
          </p:cNvGraphicFramePr>
          <p:nvPr/>
        </p:nvGraphicFramePr>
        <p:xfrm>
          <a:off x="4572000" y="9144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r:id="rId5" imgW="241091" imgH="152268" progId="Equation.3">
                  <p:embed/>
                </p:oleObj>
              </mc:Choice>
              <mc:Fallback>
                <p:oleObj r:id="rId5" imgW="241091" imgH="152268" progId="Equation.3">
                  <p:embed/>
                  <p:pic>
                    <p:nvPicPr>
                      <p:cNvPr id="2048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144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/>
          </p:cNvGraphicFramePr>
          <p:nvPr/>
        </p:nvGraphicFramePr>
        <p:xfrm>
          <a:off x="4800600" y="749300"/>
          <a:ext cx="92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r:id="rId7" imgW="927100" imgH="469900" progId="Equation.3">
                  <p:embed/>
                </p:oleObj>
              </mc:Choice>
              <mc:Fallback>
                <p:oleObj r:id="rId7" imgW="927100" imgH="469900" progId="Equation.3">
                  <p:embed/>
                  <p:pic>
                    <p:nvPicPr>
                      <p:cNvPr id="2048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49300"/>
                        <a:ext cx="92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/>
          </p:cNvGraphicFramePr>
          <p:nvPr/>
        </p:nvGraphicFramePr>
        <p:xfrm>
          <a:off x="5753100" y="9017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r:id="rId9" imgW="241091" imgH="152268" progId="Equation.3">
                  <p:embed/>
                </p:oleObj>
              </mc:Choice>
              <mc:Fallback>
                <p:oleObj r:id="rId9" imgW="241091" imgH="152268" progId="Equation.3">
                  <p:embed/>
                  <p:pic>
                    <p:nvPicPr>
                      <p:cNvPr id="21299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9017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/>
          </p:cNvGraphicFramePr>
          <p:nvPr/>
        </p:nvGraphicFramePr>
        <p:xfrm>
          <a:off x="6024563" y="692151"/>
          <a:ext cx="23749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0" imgW="1016000" imgH="241300" progId="Equation.DSMT4">
                  <p:embed/>
                </p:oleObj>
              </mc:Choice>
              <mc:Fallback>
                <p:oleObj name="Equation" r:id="rId10" imgW="1016000" imgH="241300" progId="Equation.DSMT4">
                  <p:embed/>
                  <p:pic>
                    <p:nvPicPr>
                      <p:cNvPr id="21299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692151"/>
                        <a:ext cx="23749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9" name="Object 7"/>
          <p:cNvGraphicFramePr>
            <a:graphicFrameLocks/>
          </p:cNvGraphicFramePr>
          <p:nvPr/>
        </p:nvGraphicFramePr>
        <p:xfrm>
          <a:off x="5765800" y="15875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r:id="rId12" imgW="241091" imgH="152268" progId="Equation.3">
                  <p:embed/>
                </p:oleObj>
              </mc:Choice>
              <mc:Fallback>
                <p:oleObj r:id="rId12" imgW="241091" imgH="152268" progId="Equation.3">
                  <p:embed/>
                  <p:pic>
                    <p:nvPicPr>
                      <p:cNvPr id="212999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15875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0" name="Object 8"/>
          <p:cNvGraphicFramePr>
            <a:graphicFrameLocks/>
          </p:cNvGraphicFramePr>
          <p:nvPr/>
        </p:nvGraphicFramePr>
        <p:xfrm>
          <a:off x="5969000" y="1422400"/>
          <a:ext cx="243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r:id="rId13" imgW="2438400" imgH="469900" progId="Equation.3">
                  <p:embed/>
                </p:oleObj>
              </mc:Choice>
              <mc:Fallback>
                <p:oleObj r:id="rId13" imgW="2438400" imgH="469900" progId="Equation.3">
                  <p:embed/>
                  <p:pic>
                    <p:nvPicPr>
                      <p:cNvPr id="21300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1422400"/>
                        <a:ext cx="243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/>
          <p:cNvGraphicFramePr>
            <a:graphicFrameLocks/>
          </p:cNvGraphicFramePr>
          <p:nvPr/>
        </p:nvGraphicFramePr>
        <p:xfrm>
          <a:off x="5791200" y="21971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r:id="rId15" imgW="241091" imgH="152268" progId="Equation.3">
                  <p:embed/>
                </p:oleObj>
              </mc:Choice>
              <mc:Fallback>
                <p:oleObj r:id="rId15" imgW="241091" imgH="152268" progId="Equation.3">
                  <p:embed/>
                  <p:pic>
                    <p:nvPicPr>
                      <p:cNvPr id="21300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1971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2" name="Object 10"/>
          <p:cNvGraphicFramePr>
            <a:graphicFrameLocks/>
          </p:cNvGraphicFramePr>
          <p:nvPr/>
        </p:nvGraphicFramePr>
        <p:xfrm>
          <a:off x="6019800" y="2082800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r:id="rId16" imgW="1129810" imgH="393529" progId="Equation.3">
                  <p:embed/>
                </p:oleObj>
              </mc:Choice>
              <mc:Fallback>
                <p:oleObj r:id="rId16" imgW="1129810" imgH="393529" progId="Equation.3">
                  <p:embed/>
                  <p:pic>
                    <p:nvPicPr>
                      <p:cNvPr id="213002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82800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2336800" y="2514601"/>
            <a:ext cx="5966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4E3B30"/>
                </a:solidFill>
              </a:rPr>
              <a:t>而</a:t>
            </a:r>
          </a:p>
        </p:txBody>
      </p:sp>
      <p:graphicFrame>
        <p:nvGraphicFramePr>
          <p:cNvPr id="213004" name="Object 11"/>
          <p:cNvGraphicFramePr>
            <a:graphicFrameLocks/>
          </p:cNvGraphicFramePr>
          <p:nvPr/>
        </p:nvGraphicFramePr>
        <p:xfrm>
          <a:off x="3568700" y="3378200"/>
          <a:ext cx="34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r:id="rId18" imgW="342751" imgH="482391" progId="Equation.3">
                  <p:embed/>
                </p:oleObj>
              </mc:Choice>
              <mc:Fallback>
                <p:oleObj r:id="rId18" imgW="342751" imgH="482391" progId="Equation.3">
                  <p:embed/>
                  <p:pic>
                    <p:nvPicPr>
                      <p:cNvPr id="213004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378200"/>
                        <a:ext cx="34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5" name="Object 12"/>
          <p:cNvGraphicFramePr>
            <a:graphicFrameLocks/>
          </p:cNvGraphicFramePr>
          <p:nvPr/>
        </p:nvGraphicFramePr>
        <p:xfrm>
          <a:off x="3924300" y="35433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r:id="rId20" imgW="241091" imgH="152268" progId="Equation.3">
                  <p:embed/>
                </p:oleObj>
              </mc:Choice>
              <mc:Fallback>
                <p:oleObj r:id="rId20" imgW="241091" imgH="152268" progId="Equation.3">
                  <p:embed/>
                  <p:pic>
                    <p:nvPicPr>
                      <p:cNvPr id="213005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433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6" name="Object 13"/>
          <p:cNvGraphicFramePr>
            <a:graphicFrameLocks/>
          </p:cNvGraphicFramePr>
          <p:nvPr/>
        </p:nvGraphicFramePr>
        <p:xfrm>
          <a:off x="4119563" y="3284539"/>
          <a:ext cx="10715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21" imgW="431613" imgH="253890" progId="Equation.DSMT4">
                  <p:embed/>
                </p:oleObj>
              </mc:Choice>
              <mc:Fallback>
                <p:oleObj name="Equation" r:id="rId21" imgW="431613" imgH="253890" progId="Equation.DSMT4">
                  <p:embed/>
                  <p:pic>
                    <p:nvPicPr>
                      <p:cNvPr id="213006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3284539"/>
                        <a:ext cx="107156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7" name="Object 14"/>
          <p:cNvGraphicFramePr>
            <a:graphicFrameLocks/>
          </p:cNvGraphicFramePr>
          <p:nvPr/>
        </p:nvGraphicFramePr>
        <p:xfrm>
          <a:off x="5168900" y="35433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r:id="rId23" imgW="241091" imgH="152268" progId="Equation.3">
                  <p:embed/>
                </p:oleObj>
              </mc:Choice>
              <mc:Fallback>
                <p:oleObj r:id="rId23" imgW="241091" imgH="152268" progId="Equation.3">
                  <p:embed/>
                  <p:pic>
                    <p:nvPicPr>
                      <p:cNvPr id="213007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35433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8" name="Object 15"/>
          <p:cNvGraphicFramePr>
            <a:graphicFrameLocks/>
          </p:cNvGraphicFramePr>
          <p:nvPr/>
        </p:nvGraphicFramePr>
        <p:xfrm>
          <a:off x="5476875" y="3213101"/>
          <a:ext cx="18161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24" imgW="787400" imgH="431800" progId="Equation.DSMT4">
                  <p:embed/>
                </p:oleObj>
              </mc:Choice>
              <mc:Fallback>
                <p:oleObj name="Equation" r:id="rId24" imgW="787400" imgH="431800" progId="Equation.DSMT4">
                  <p:embed/>
                  <p:pic>
                    <p:nvPicPr>
                      <p:cNvPr id="213008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213101"/>
                        <a:ext cx="18161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9" name="Object 16"/>
          <p:cNvGraphicFramePr>
            <a:graphicFrameLocks/>
          </p:cNvGraphicFramePr>
          <p:nvPr/>
        </p:nvGraphicFramePr>
        <p:xfrm>
          <a:off x="7277100" y="35433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r:id="rId26" imgW="241091" imgH="152268" progId="Equation.3">
                  <p:embed/>
                </p:oleObj>
              </mc:Choice>
              <mc:Fallback>
                <p:oleObj r:id="rId26" imgW="241091" imgH="152268" progId="Equation.3">
                  <p:embed/>
                  <p:pic>
                    <p:nvPicPr>
                      <p:cNvPr id="213009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35433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10" name="Object 17"/>
          <p:cNvGraphicFramePr>
            <a:graphicFrameLocks/>
          </p:cNvGraphicFramePr>
          <p:nvPr/>
        </p:nvGraphicFramePr>
        <p:xfrm>
          <a:off x="7531100" y="344170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r:id="rId27" imgW="1117115" imgH="393529" progId="Equation.3">
                  <p:embed/>
                </p:oleObj>
              </mc:Choice>
              <mc:Fallback>
                <p:oleObj r:id="rId27" imgW="1117115" imgH="393529" progId="Equation.3">
                  <p:embed/>
                  <p:pic>
                    <p:nvPicPr>
                      <p:cNvPr id="21301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0" y="3441700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1" name="Text Box 19"/>
          <p:cNvSpPr txBox="1">
            <a:spLocks noChangeArrowheads="1"/>
          </p:cNvSpPr>
          <p:nvPr/>
        </p:nvSpPr>
        <p:spPr bwMode="auto">
          <a:xfrm>
            <a:off x="2362200" y="4254500"/>
            <a:ext cx="3538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将计算结果列表如下</a:t>
            </a:r>
            <a:r>
              <a:rPr lang="en-US" altLang="zh-CN">
                <a:solidFill>
                  <a:srgbClr val="4E3B3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254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3" grpId="0"/>
      <p:bldP spid="2130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2351089" y="549275"/>
            <a:ext cx="4770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、偏度、峰度检验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3098800" y="1393825"/>
            <a:ext cx="7145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正态分布随机变量较广泛地存在于客观世界</a:t>
            </a:r>
            <a:r>
              <a:rPr lang="en-US" altLang="zh-CN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2324101" y="1990725"/>
            <a:ext cx="1012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因此</a:t>
            </a:r>
            <a:r>
              <a:rPr lang="en-US" altLang="zh-CN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3136901" y="1992314"/>
            <a:ext cx="3971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  <a:latin typeface="宋体" panose="02010600030101010101" pitchFamily="2" charset="-122"/>
              </a:rPr>
              <a:t>当研究一连续型总体时</a:t>
            </a:r>
            <a:r>
              <a:rPr lang="en-US" altLang="zh-CN" sz="2800">
                <a:solidFill>
                  <a:srgbClr val="4E3B30"/>
                </a:solidFill>
                <a:latin typeface="宋体" panose="02010600030101010101" pitchFamily="2" charset="-122"/>
              </a:rPr>
              <a:t>,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845301" y="1989138"/>
            <a:ext cx="3775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人们往往先考察它是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2330450" y="2587626"/>
            <a:ext cx="316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是否服从正态分布</a:t>
            </a:r>
            <a:r>
              <a:rPr lang="en-US" altLang="zh-CN" sz="2800">
                <a:solidFill>
                  <a:srgbClr val="4E3B30"/>
                </a:solidFill>
              </a:rPr>
              <a:t>.</a:t>
            </a:r>
          </a:p>
        </p:txBody>
      </p:sp>
      <p:graphicFrame>
        <p:nvGraphicFramePr>
          <p:cNvPr id="220170" name="Object 2"/>
          <p:cNvGraphicFramePr>
            <a:graphicFrameLocks/>
          </p:cNvGraphicFramePr>
          <p:nvPr/>
        </p:nvGraphicFramePr>
        <p:xfrm>
          <a:off x="5491163" y="2636839"/>
          <a:ext cx="46656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095500" imgH="228600" progId="Equation.DSMT4">
                  <p:embed/>
                </p:oleObj>
              </mc:Choice>
              <mc:Fallback>
                <p:oleObj name="Equation" r:id="rId3" imgW="2095500" imgH="228600" progId="Equation.DSMT4">
                  <p:embed/>
                  <p:pic>
                    <p:nvPicPr>
                      <p:cNvPr id="22017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2636839"/>
                        <a:ext cx="46656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2349500" y="3235326"/>
            <a:ext cx="5327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  <a:sym typeface="Math1" pitchFamily="2" charset="2"/>
              </a:rPr>
              <a:t>是检验总体分布的较一般的方法</a:t>
            </a:r>
            <a:r>
              <a:rPr lang="en-US" altLang="zh-CN" sz="2800">
                <a:solidFill>
                  <a:srgbClr val="4E3B30"/>
                </a:solidFill>
                <a:sym typeface="Math1" pitchFamily="2" charset="2"/>
              </a:rPr>
              <a:t>,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7556501" y="3197226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  <a:sym typeface="Math1" pitchFamily="2" charset="2"/>
              </a:rPr>
              <a:t>但用它来检验总</a:t>
            </a:r>
          </a:p>
        </p:txBody>
      </p:sp>
      <p:sp>
        <p:nvSpPr>
          <p:cNvPr id="220173" name="Rectangle 13"/>
          <p:cNvSpPr>
            <a:spLocks noChangeArrowheads="1"/>
          </p:cNvSpPr>
          <p:nvPr/>
        </p:nvSpPr>
        <p:spPr bwMode="auto">
          <a:xfrm>
            <a:off x="2333626" y="3844926"/>
            <a:ext cx="2441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  <a:sym typeface="Math1" pitchFamily="2" charset="2"/>
              </a:rPr>
              <a:t>体的正态性时</a:t>
            </a:r>
            <a:r>
              <a:rPr lang="en-US" altLang="zh-CN" sz="2800">
                <a:solidFill>
                  <a:srgbClr val="4E3B30"/>
                </a:solidFill>
                <a:sym typeface="Math1" pitchFamily="2" charset="2"/>
              </a:rPr>
              <a:t>,</a:t>
            </a:r>
          </a:p>
        </p:txBody>
      </p:sp>
      <p:sp>
        <p:nvSpPr>
          <p:cNvPr id="220174" name="Rectangle 14"/>
          <p:cNvSpPr>
            <a:spLocks noChangeArrowheads="1"/>
          </p:cNvSpPr>
          <p:nvPr/>
        </p:nvSpPr>
        <p:spPr bwMode="auto">
          <a:xfrm>
            <a:off x="4610100" y="3857626"/>
            <a:ext cx="4891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犯第</a:t>
            </a:r>
            <a:r>
              <a:rPr lang="en-US" altLang="zh-CN" sz="2800">
                <a:solidFill>
                  <a:srgbClr val="4E3B30"/>
                </a:solidFill>
              </a:rPr>
              <a:t>II</a:t>
            </a:r>
            <a:r>
              <a:rPr lang="zh-CN" altLang="en-US" sz="2800">
                <a:solidFill>
                  <a:srgbClr val="4E3B30"/>
                </a:solidFill>
              </a:rPr>
              <a:t>类错误的概率往往较大</a:t>
            </a:r>
            <a:r>
              <a:rPr lang="en-US" altLang="zh-CN" sz="2800">
                <a:solidFill>
                  <a:srgbClr val="4E3B30"/>
                </a:solidFill>
              </a:rPr>
              <a:t>.</a:t>
            </a:r>
          </a:p>
        </p:txBody>
      </p:sp>
      <p:sp>
        <p:nvSpPr>
          <p:cNvPr id="220175" name="Rectangle 15"/>
          <p:cNvSpPr>
            <a:spLocks noChangeArrowheads="1"/>
          </p:cNvSpPr>
          <p:nvPr/>
        </p:nvSpPr>
        <p:spPr bwMode="auto">
          <a:xfrm>
            <a:off x="9283701" y="3810001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为此</a:t>
            </a:r>
          </a:p>
        </p:txBody>
      </p:sp>
      <p:sp>
        <p:nvSpPr>
          <p:cNvPr id="220176" name="Rectangle 16"/>
          <p:cNvSpPr>
            <a:spLocks noChangeArrowheads="1"/>
          </p:cNvSpPr>
          <p:nvPr/>
        </p:nvSpPr>
        <p:spPr bwMode="auto">
          <a:xfrm>
            <a:off x="2336800" y="4467226"/>
            <a:ext cx="676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在对检验正态总体的种种方法进行比较后</a:t>
            </a:r>
            <a:r>
              <a:rPr lang="en-US" altLang="zh-CN" sz="2800">
                <a:solidFill>
                  <a:srgbClr val="4E3B30"/>
                </a:solidFill>
              </a:rPr>
              <a:t>,</a:t>
            </a:r>
          </a:p>
        </p:txBody>
      </p:sp>
      <p:sp>
        <p:nvSpPr>
          <p:cNvPr id="220177" name="Rectangle 17"/>
          <p:cNvSpPr>
            <a:spLocks noChangeArrowheads="1"/>
          </p:cNvSpPr>
          <p:nvPr/>
        </p:nvSpPr>
        <p:spPr bwMode="auto">
          <a:xfrm>
            <a:off x="2341564" y="5064126"/>
            <a:ext cx="8480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偏度、峰度检验法”和“夏皮罗－威尔克法”较为有</a:t>
            </a:r>
          </a:p>
        </p:txBody>
      </p:sp>
      <p:sp>
        <p:nvSpPr>
          <p:cNvPr id="220178" name="Rectangle 18"/>
          <p:cNvSpPr>
            <a:spLocks noChangeArrowheads="1"/>
          </p:cNvSpPr>
          <p:nvPr/>
        </p:nvSpPr>
        <p:spPr bwMode="auto">
          <a:xfrm>
            <a:off x="9118601" y="4467226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认为“</a:t>
            </a:r>
          </a:p>
        </p:txBody>
      </p:sp>
      <p:sp>
        <p:nvSpPr>
          <p:cNvPr id="220179" name="Rectangle 19"/>
          <p:cNvSpPr>
            <a:spLocks noChangeArrowheads="1"/>
          </p:cNvSpPr>
          <p:nvPr/>
        </p:nvSpPr>
        <p:spPr bwMode="auto">
          <a:xfrm>
            <a:off x="2336801" y="5648326"/>
            <a:ext cx="3776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效</a:t>
            </a:r>
            <a:r>
              <a:rPr lang="en-US" altLang="zh-CN" sz="2800">
                <a:solidFill>
                  <a:srgbClr val="4E3B30"/>
                </a:solidFill>
              </a:rPr>
              <a:t>.(</a:t>
            </a:r>
            <a:r>
              <a:rPr lang="zh-CN" altLang="en-US" sz="2800">
                <a:solidFill>
                  <a:srgbClr val="4E3B30"/>
                </a:solidFill>
              </a:rPr>
              <a:t>此处只介绍前一种</a:t>
            </a:r>
            <a:r>
              <a:rPr lang="en-US" altLang="zh-CN" sz="2800">
                <a:solidFill>
                  <a:srgbClr val="4E3B3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1995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166" grpId="0"/>
      <p:bldP spid="220167" grpId="0"/>
      <p:bldP spid="220168" grpId="0"/>
      <p:bldP spid="220169" grpId="0"/>
      <p:bldP spid="220171" grpId="0"/>
      <p:bldP spid="220172" grpId="0"/>
      <p:bldP spid="220173" grpId="0"/>
      <p:bldP spid="220174" grpId="0"/>
      <p:bldP spid="220175" grpId="0"/>
      <p:bldP spid="220176" grpId="0"/>
      <p:bldP spid="220177" grpId="0"/>
      <p:bldP spid="220178" grpId="0"/>
      <p:bldP spid="2201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404" name="Group 4"/>
          <p:cNvGraphicFramePr>
            <a:graphicFrameLocks noGrp="1"/>
          </p:cNvGraphicFramePr>
          <p:nvPr/>
        </p:nvGraphicFramePr>
        <p:xfrm>
          <a:off x="2424113" y="1816101"/>
          <a:ext cx="7599362" cy="4206875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0.2788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0.2196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0.1527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0.1062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0.0739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0.0514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0.0358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0.0568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45.1656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35.5752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24.7374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17.2044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11.9718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8.3268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5.7996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4.0176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9.2016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55.3519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27.0132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27.3270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16.7980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8.3530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7.6860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6.2073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9605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6.9553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526" name="Object 2"/>
          <p:cNvGraphicFramePr>
            <a:graphicFrameLocks/>
          </p:cNvGraphicFramePr>
          <p:nvPr/>
        </p:nvGraphicFramePr>
        <p:xfrm>
          <a:off x="2493964" y="2339975"/>
          <a:ext cx="1527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r:id="rId3" imgW="914400" imgH="228600" progId="Equation.DSMT4">
                  <p:embed/>
                </p:oleObj>
              </mc:Choice>
              <mc:Fallback>
                <p:oleObj r:id="rId3" imgW="914400" imgH="228600" progId="Equation.DSMT4">
                  <p:embed/>
                  <p:pic>
                    <p:nvPicPr>
                      <p:cNvPr id="2152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4" y="2339975"/>
                        <a:ext cx="15271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3"/>
          <p:cNvGraphicFramePr>
            <a:graphicFrameLocks/>
          </p:cNvGraphicFramePr>
          <p:nvPr/>
        </p:nvGraphicFramePr>
        <p:xfrm>
          <a:off x="2493963" y="2741613"/>
          <a:ext cx="1738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r:id="rId5" imgW="1040948" imgH="228501" progId="Equation.DSMT4">
                  <p:embed/>
                </p:oleObj>
              </mc:Choice>
              <mc:Fallback>
                <p:oleObj r:id="rId5" imgW="1040948" imgH="228501" progId="Equation.DSMT4">
                  <p:embed/>
                  <p:pic>
                    <p:nvPicPr>
                      <p:cNvPr id="2152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741613"/>
                        <a:ext cx="17383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4"/>
          <p:cNvGraphicFramePr>
            <a:graphicFrameLocks/>
          </p:cNvGraphicFramePr>
          <p:nvPr/>
        </p:nvGraphicFramePr>
        <p:xfrm>
          <a:off x="2495551" y="3111500"/>
          <a:ext cx="1819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r:id="rId7" imgW="1091726" imgH="228501" progId="Equation.DSMT4">
                  <p:embed/>
                </p:oleObj>
              </mc:Choice>
              <mc:Fallback>
                <p:oleObj r:id="rId7" imgW="1091726" imgH="228501" progId="Equation.DSMT4">
                  <p:embed/>
                  <p:pic>
                    <p:nvPicPr>
                      <p:cNvPr id="215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111500"/>
                        <a:ext cx="18192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5"/>
          <p:cNvGraphicFramePr>
            <a:graphicFrameLocks/>
          </p:cNvGraphicFramePr>
          <p:nvPr/>
        </p:nvGraphicFramePr>
        <p:xfrm>
          <a:off x="2493964" y="3425825"/>
          <a:ext cx="195103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r:id="rId9" imgW="1168400" imgH="228600" progId="Equation.DSMT4">
                  <p:embed/>
                </p:oleObj>
              </mc:Choice>
              <mc:Fallback>
                <p:oleObj r:id="rId9" imgW="1168400" imgH="228600" progId="Equation.DSMT4">
                  <p:embed/>
                  <p:pic>
                    <p:nvPicPr>
                      <p:cNvPr id="2152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4" y="3425825"/>
                        <a:ext cx="195103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6"/>
          <p:cNvGraphicFramePr>
            <a:graphicFrameLocks/>
          </p:cNvGraphicFramePr>
          <p:nvPr/>
        </p:nvGraphicFramePr>
        <p:xfrm>
          <a:off x="2495550" y="3797300"/>
          <a:ext cx="19685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r:id="rId11" imgW="1180588" imgH="228501" progId="Equation.DSMT4">
                  <p:embed/>
                </p:oleObj>
              </mc:Choice>
              <mc:Fallback>
                <p:oleObj r:id="rId11" imgW="1180588" imgH="228501" progId="Equation.DSMT4">
                  <p:embed/>
                  <p:pic>
                    <p:nvPicPr>
                      <p:cNvPr id="2153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797300"/>
                        <a:ext cx="19685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7"/>
          <p:cNvGraphicFramePr>
            <a:graphicFrameLocks/>
          </p:cNvGraphicFramePr>
          <p:nvPr/>
        </p:nvGraphicFramePr>
        <p:xfrm>
          <a:off x="2495550" y="4176714"/>
          <a:ext cx="19891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r:id="rId13" imgW="1193800" imgH="228600" progId="Equation.DSMT4">
                  <p:embed/>
                </p:oleObj>
              </mc:Choice>
              <mc:Fallback>
                <p:oleObj r:id="rId13" imgW="1193800" imgH="228600" progId="Equation.DSMT4">
                  <p:embed/>
                  <p:pic>
                    <p:nvPicPr>
                      <p:cNvPr id="21531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176714"/>
                        <a:ext cx="198913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Object 8"/>
          <p:cNvGraphicFramePr>
            <a:graphicFrameLocks/>
          </p:cNvGraphicFramePr>
          <p:nvPr/>
        </p:nvGraphicFramePr>
        <p:xfrm>
          <a:off x="2495550" y="4559300"/>
          <a:ext cx="19891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r:id="rId15" imgW="1193800" imgH="228600" progId="Equation.DSMT4">
                  <p:embed/>
                </p:oleObj>
              </mc:Choice>
              <mc:Fallback>
                <p:oleObj r:id="rId15" imgW="1193800" imgH="228600" progId="Equation.DSMT4">
                  <p:embed/>
                  <p:pic>
                    <p:nvPicPr>
                      <p:cNvPr id="21532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559300"/>
                        <a:ext cx="19891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3" name="Object 9"/>
          <p:cNvGraphicFramePr>
            <a:graphicFrameLocks/>
          </p:cNvGraphicFramePr>
          <p:nvPr/>
        </p:nvGraphicFramePr>
        <p:xfrm>
          <a:off x="2495550" y="4940300"/>
          <a:ext cx="196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r:id="rId17" imgW="1180588" imgH="228501" progId="Equation.DSMT4">
                  <p:embed/>
                </p:oleObj>
              </mc:Choice>
              <mc:Fallback>
                <p:oleObj r:id="rId17" imgW="1180588" imgH="228501" progId="Equation.DSMT4">
                  <p:embed/>
                  <p:pic>
                    <p:nvPicPr>
                      <p:cNvPr id="21533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940300"/>
                        <a:ext cx="1968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Object 10"/>
          <p:cNvGraphicFramePr>
            <a:graphicFrameLocks/>
          </p:cNvGraphicFramePr>
          <p:nvPr/>
        </p:nvGraphicFramePr>
        <p:xfrm>
          <a:off x="2506663" y="5245100"/>
          <a:ext cx="17129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r:id="rId19" imgW="1028700" imgH="228600" progId="Equation.DSMT4">
                  <p:embed/>
                </p:oleObj>
              </mc:Choice>
              <mc:Fallback>
                <p:oleObj r:id="rId19" imgW="1028700" imgH="228600" progId="Equation.DSMT4">
                  <p:embed/>
                  <p:pic>
                    <p:nvPicPr>
                      <p:cNvPr id="21534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5245100"/>
                        <a:ext cx="17129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5" name="Object 12"/>
          <p:cNvGraphicFramePr>
            <a:graphicFrameLocks/>
          </p:cNvGraphicFramePr>
          <p:nvPr/>
        </p:nvGraphicFramePr>
        <p:xfrm>
          <a:off x="8616950" y="5732463"/>
          <a:ext cx="292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r:id="rId21" imgW="291847" imgH="253780" progId="Equation.3">
                  <p:embed/>
                </p:oleObj>
              </mc:Choice>
              <mc:Fallback>
                <p:oleObj r:id="rId21" imgW="291847" imgH="253780" progId="Equation.3">
                  <p:embed/>
                  <p:pic>
                    <p:nvPicPr>
                      <p:cNvPr id="21535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5732463"/>
                        <a:ext cx="2921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6" name="Text Box 35"/>
          <p:cNvSpPr txBox="1">
            <a:spLocks noChangeArrowheads="1"/>
          </p:cNvSpPr>
          <p:nvPr/>
        </p:nvSpPr>
        <p:spPr bwMode="auto">
          <a:xfrm>
            <a:off x="8904288" y="5589588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0">
                <a:solidFill>
                  <a:srgbClr val="4E3B30"/>
                </a:solidFill>
              </a:rPr>
              <a:t>=16</a:t>
            </a:r>
            <a:r>
              <a:rPr lang="en-US" altLang="zh-CN" sz="2000" b="0">
                <a:solidFill>
                  <a:srgbClr val="4E3B30"/>
                </a:solidFill>
              </a:rPr>
              <a:t>4</a:t>
            </a:r>
            <a:r>
              <a:rPr lang="zh-CN" altLang="en-US" sz="2000" b="0">
                <a:solidFill>
                  <a:srgbClr val="4E3B30"/>
                </a:solidFill>
              </a:rPr>
              <a:t>.</a:t>
            </a:r>
            <a:r>
              <a:rPr lang="en-US" altLang="zh-CN" sz="2000" b="0">
                <a:solidFill>
                  <a:srgbClr val="4E3B30"/>
                </a:solidFill>
              </a:rPr>
              <a:t>6522</a:t>
            </a:r>
            <a:endParaRPr lang="zh-CN" altLang="en-US" sz="2000" b="0">
              <a:solidFill>
                <a:srgbClr val="4E3B30"/>
              </a:solidFill>
            </a:endParaRPr>
          </a:p>
        </p:txBody>
      </p:sp>
      <p:graphicFrame>
        <p:nvGraphicFramePr>
          <p:cNvPr id="21537" name="Object 15"/>
          <p:cNvGraphicFramePr>
            <a:graphicFrameLocks/>
          </p:cNvGraphicFramePr>
          <p:nvPr/>
        </p:nvGraphicFramePr>
        <p:xfrm>
          <a:off x="3216275" y="1892300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r:id="rId23" imgW="164885" imgH="228303" progId="Equation.3">
                  <p:embed/>
                </p:oleObj>
              </mc:Choice>
              <mc:Fallback>
                <p:oleObj r:id="rId23" imgW="164885" imgH="228303" progId="Equation.3">
                  <p:embed/>
                  <p:pic>
                    <p:nvPicPr>
                      <p:cNvPr id="21537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892300"/>
                        <a:ext cx="33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8" name="Object 16"/>
          <p:cNvGraphicFramePr>
            <a:graphicFrameLocks/>
          </p:cNvGraphicFramePr>
          <p:nvPr/>
        </p:nvGraphicFramePr>
        <p:xfrm>
          <a:off x="4884738" y="1892300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r:id="rId25" imgW="139700" imgH="228600" progId="Equation.DSMT4">
                  <p:embed/>
                </p:oleObj>
              </mc:Choice>
              <mc:Fallback>
                <p:oleObj r:id="rId25" imgW="139700" imgH="228600" progId="Equation.DSMT4">
                  <p:embed/>
                  <p:pic>
                    <p:nvPicPr>
                      <p:cNvPr id="21538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1892300"/>
                        <a:ext cx="27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9" name="Object 17"/>
          <p:cNvGraphicFramePr>
            <a:graphicFrameLocks/>
          </p:cNvGraphicFramePr>
          <p:nvPr/>
        </p:nvGraphicFramePr>
        <p:xfrm>
          <a:off x="5880100" y="1892300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r:id="rId27" imgW="177492" imgH="228204" progId="Equation.3">
                  <p:embed/>
                </p:oleObj>
              </mc:Choice>
              <mc:Fallback>
                <p:oleObj r:id="rId27" imgW="177492" imgH="228204" progId="Equation.3">
                  <p:embed/>
                  <p:pic>
                    <p:nvPicPr>
                      <p:cNvPr id="21539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892300"/>
                        <a:ext cx="35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0" name="Object 18"/>
          <p:cNvGraphicFramePr>
            <a:graphicFrameLocks/>
          </p:cNvGraphicFramePr>
          <p:nvPr/>
        </p:nvGraphicFramePr>
        <p:xfrm>
          <a:off x="7319963" y="18923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r:id="rId29" imgW="228600" imgH="228600" progId="Equation.3">
                  <p:embed/>
                </p:oleObj>
              </mc:Choice>
              <mc:Fallback>
                <p:oleObj r:id="rId29" imgW="228600" imgH="228600" progId="Equation.3">
                  <p:embed/>
                  <p:pic>
                    <p:nvPicPr>
                      <p:cNvPr id="2154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18923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1" name="Object 19"/>
          <p:cNvGraphicFramePr>
            <a:graphicFrameLocks/>
          </p:cNvGraphicFramePr>
          <p:nvPr/>
        </p:nvGraphicFramePr>
        <p:xfrm>
          <a:off x="8796338" y="1878013"/>
          <a:ext cx="8826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r:id="rId31" imgW="457002" imgH="241195" progId="Equation.DSMT4">
                  <p:embed/>
                </p:oleObj>
              </mc:Choice>
              <mc:Fallback>
                <p:oleObj r:id="rId31" imgW="457002" imgH="241195" progId="Equation.DSMT4">
                  <p:embed/>
                  <p:pic>
                    <p:nvPicPr>
                      <p:cNvPr id="21541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338" y="1878013"/>
                        <a:ext cx="8826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2" name="Text Box 44"/>
          <p:cNvSpPr txBox="1">
            <a:spLocks noChangeArrowheads="1"/>
          </p:cNvSpPr>
          <p:nvPr/>
        </p:nvSpPr>
        <p:spPr bwMode="auto">
          <a:xfrm>
            <a:off x="3924300" y="1006475"/>
            <a:ext cx="2819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800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</a:p>
        </p:txBody>
      </p:sp>
      <p:sp>
        <p:nvSpPr>
          <p:cNvPr id="21543" name="Text Box 45"/>
          <p:cNvSpPr txBox="1">
            <a:spLocks noChangeArrowheads="1"/>
          </p:cNvSpPr>
          <p:nvPr/>
        </p:nvSpPr>
        <p:spPr bwMode="auto">
          <a:xfrm>
            <a:off x="6024564" y="1052514"/>
            <a:ext cx="2878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  <a:ea typeface="黑体" panose="02010609060101010101" pitchFamily="49" charset="-122"/>
              </a:rPr>
              <a:t>拟合检验计算表</a:t>
            </a:r>
          </a:p>
        </p:txBody>
      </p:sp>
      <p:graphicFrame>
        <p:nvGraphicFramePr>
          <p:cNvPr id="21544" name="Object 20"/>
          <p:cNvGraphicFramePr>
            <a:graphicFrameLocks/>
          </p:cNvGraphicFramePr>
          <p:nvPr/>
        </p:nvGraphicFramePr>
        <p:xfrm>
          <a:off x="5749925" y="99536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r:id="rId33" imgW="419100" imgH="469900" progId="Equation.3">
                  <p:embed/>
                </p:oleObj>
              </mc:Choice>
              <mc:Fallback>
                <p:oleObj r:id="rId33" imgW="419100" imgH="469900" progId="Equation.3">
                  <p:embed/>
                  <p:pic>
                    <p:nvPicPr>
                      <p:cNvPr id="21544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99536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9472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/>
          </p:cNvGraphicFramePr>
          <p:nvPr/>
        </p:nvGraphicFramePr>
        <p:xfrm>
          <a:off x="2697163" y="692151"/>
          <a:ext cx="49974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2222500" imgH="228600" progId="Equation.DSMT4">
                  <p:embed/>
                </p:oleObj>
              </mc:Choice>
              <mc:Fallback>
                <p:oleObj name="Equation" r:id="rId3" imgW="2222500" imgH="228600" progId="Equation.DSMT4">
                  <p:embed/>
                  <p:pic>
                    <p:nvPicPr>
                      <p:cNvPr id="2253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692151"/>
                        <a:ext cx="49974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19" name="Object 3"/>
          <p:cNvGraphicFramePr>
            <a:graphicFrameLocks/>
          </p:cNvGraphicFramePr>
          <p:nvPr/>
        </p:nvGraphicFramePr>
        <p:xfrm>
          <a:off x="4929188" y="2060575"/>
          <a:ext cx="1397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622030" imgH="203112" progId="Equation.DSMT4">
                  <p:embed/>
                </p:oleObj>
              </mc:Choice>
              <mc:Fallback>
                <p:oleObj name="Equation" r:id="rId5" imgW="622030" imgH="203112" progId="Equation.DSMT4">
                  <p:embed/>
                  <p:pic>
                    <p:nvPicPr>
                      <p:cNvPr id="21401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060575"/>
                        <a:ext cx="13970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32701" y="698501"/>
            <a:ext cx="1008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4E3B30"/>
                </a:solidFill>
              </a:rPr>
              <a:t>因为</a:t>
            </a:r>
          </a:p>
        </p:txBody>
      </p:sp>
      <p:graphicFrame>
        <p:nvGraphicFramePr>
          <p:cNvPr id="214021" name="Object 4"/>
          <p:cNvGraphicFramePr>
            <a:graphicFrameLocks/>
          </p:cNvGraphicFramePr>
          <p:nvPr/>
        </p:nvGraphicFramePr>
        <p:xfrm>
          <a:off x="2444750" y="1341439"/>
          <a:ext cx="24780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7" imgW="927100" imgH="241300" progId="Equation.DSMT4">
                  <p:embed/>
                </p:oleObj>
              </mc:Choice>
              <mc:Fallback>
                <p:oleObj name="Equation" r:id="rId7" imgW="927100" imgH="241300" progId="Equation.DSMT4">
                  <p:embed/>
                  <p:pic>
                    <p:nvPicPr>
                      <p:cNvPr id="21402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1341439"/>
                        <a:ext cx="24780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5"/>
          <p:cNvGraphicFramePr>
            <a:graphicFrameLocks/>
          </p:cNvGraphicFramePr>
          <p:nvPr/>
        </p:nvGraphicFramePr>
        <p:xfrm>
          <a:off x="4889500" y="15621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r:id="rId9" imgW="241091" imgH="152268" progId="Equation.3">
                  <p:embed/>
                </p:oleObj>
              </mc:Choice>
              <mc:Fallback>
                <p:oleObj r:id="rId9" imgW="241091" imgH="152268" progId="Equation.3">
                  <p:embed/>
                  <p:pic>
                    <p:nvPicPr>
                      <p:cNvPr id="214022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5621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6"/>
          <p:cNvGraphicFramePr>
            <a:graphicFrameLocks/>
          </p:cNvGraphicFramePr>
          <p:nvPr/>
        </p:nvGraphicFramePr>
        <p:xfrm>
          <a:off x="5073650" y="1341439"/>
          <a:ext cx="20447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1" imgW="863225" imgH="241195" progId="Equation.DSMT4">
                  <p:embed/>
                </p:oleObj>
              </mc:Choice>
              <mc:Fallback>
                <p:oleObj name="Equation" r:id="rId11" imgW="863225" imgH="241195" progId="Equation.DSMT4">
                  <p:embed/>
                  <p:pic>
                    <p:nvPicPr>
                      <p:cNvPr id="214023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1341439"/>
                        <a:ext cx="20447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7"/>
          <p:cNvGraphicFramePr>
            <a:graphicFrameLocks/>
          </p:cNvGraphicFramePr>
          <p:nvPr/>
        </p:nvGraphicFramePr>
        <p:xfrm>
          <a:off x="8572500" y="15557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r:id="rId13" imgW="241091" imgH="152268" progId="Equation.3">
                  <p:embed/>
                </p:oleObj>
              </mc:Choice>
              <mc:Fallback>
                <p:oleObj r:id="rId13" imgW="241091" imgH="152268" progId="Equation.3">
                  <p:embed/>
                  <p:pic>
                    <p:nvPicPr>
                      <p:cNvPr id="21402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0" y="15557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5" name="Object 8"/>
          <p:cNvGraphicFramePr>
            <a:graphicFrameLocks/>
          </p:cNvGraphicFramePr>
          <p:nvPr/>
        </p:nvGraphicFramePr>
        <p:xfrm>
          <a:off x="7200900" y="15557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r:id="rId15" imgW="241091" imgH="152268" progId="Equation.3">
                  <p:embed/>
                </p:oleObj>
              </mc:Choice>
              <mc:Fallback>
                <p:oleObj r:id="rId15" imgW="241091" imgH="152268" progId="Equation.3">
                  <p:embed/>
                  <p:pic>
                    <p:nvPicPr>
                      <p:cNvPr id="214025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15557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6" name="Object 9"/>
          <p:cNvGraphicFramePr>
            <a:graphicFrameLocks/>
          </p:cNvGraphicFramePr>
          <p:nvPr/>
        </p:nvGraphicFramePr>
        <p:xfrm>
          <a:off x="7464426" y="1412875"/>
          <a:ext cx="11525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16" imgW="495085" imgH="241195" progId="Equation.DSMT4">
                  <p:embed/>
                </p:oleObj>
              </mc:Choice>
              <mc:Fallback>
                <p:oleObj name="Equation" r:id="rId16" imgW="495085" imgH="241195" progId="Equation.DSMT4">
                  <p:embed/>
                  <p:pic>
                    <p:nvPicPr>
                      <p:cNvPr id="214026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6" y="1412875"/>
                        <a:ext cx="11525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7" name="Object 10"/>
          <p:cNvGraphicFramePr>
            <a:graphicFrameLocks/>
          </p:cNvGraphicFramePr>
          <p:nvPr/>
        </p:nvGraphicFramePr>
        <p:xfrm>
          <a:off x="8904288" y="1484313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r:id="rId18" imgW="456408" imgH="177492" progId="Equation.DSMT4">
                  <p:embed/>
                </p:oleObj>
              </mc:Choice>
              <mc:Fallback>
                <p:oleObj r:id="rId18" imgW="456408" imgH="177492" progId="Equation.DSMT4">
                  <p:embed/>
                  <p:pic>
                    <p:nvPicPr>
                      <p:cNvPr id="214027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8" y="1484313"/>
                        <a:ext cx="107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8" name="Object 11"/>
          <p:cNvGraphicFramePr>
            <a:graphicFrameLocks/>
          </p:cNvGraphicFramePr>
          <p:nvPr/>
        </p:nvGraphicFramePr>
        <p:xfrm>
          <a:off x="2425700" y="2565400"/>
          <a:ext cx="504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r:id="rId20" imgW="4889500" imgH="457200" progId="Equation.3">
                  <p:embed/>
                </p:oleObj>
              </mc:Choice>
              <mc:Fallback>
                <p:oleObj r:id="rId20" imgW="4889500" imgH="457200" progId="Equation.3">
                  <p:embed/>
                  <p:pic>
                    <p:nvPicPr>
                      <p:cNvPr id="214028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2565400"/>
                        <a:ext cx="5041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9" name="Object 12"/>
          <p:cNvGraphicFramePr>
            <a:graphicFrameLocks/>
          </p:cNvGraphicFramePr>
          <p:nvPr/>
        </p:nvGraphicFramePr>
        <p:xfrm>
          <a:off x="7446964" y="2565400"/>
          <a:ext cx="27701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22" imgW="1091726" imgH="215806" progId="Equation.DSMT4">
                  <p:embed/>
                </p:oleObj>
              </mc:Choice>
              <mc:Fallback>
                <p:oleObj name="Equation" r:id="rId22" imgW="1091726" imgH="215806" progId="Equation.DSMT4">
                  <p:embed/>
                  <p:pic>
                    <p:nvPicPr>
                      <p:cNvPr id="214029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964" y="2565400"/>
                        <a:ext cx="27701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0" name="Text Box 14"/>
          <p:cNvSpPr txBox="1">
            <a:spLocks noChangeArrowheads="1"/>
          </p:cNvSpPr>
          <p:nvPr/>
        </p:nvSpPr>
        <p:spPr bwMode="auto">
          <a:xfrm>
            <a:off x="2349501" y="3136901"/>
            <a:ext cx="11160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4E3B30"/>
                </a:solidFill>
              </a:rPr>
              <a:t>分布</a:t>
            </a:r>
            <a:r>
              <a:rPr lang="en-US" altLang="zh-CN">
                <a:solidFill>
                  <a:srgbClr val="4E3B3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7008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6DA8EE-FE64-430C-AECF-6CCE4FF060E2}" type="slidenum">
              <a:rPr lang="en-US" altLang="zh-CN" sz="1200">
                <a:solidFill>
                  <a:srgbClr val="D38E27"/>
                </a:solidFill>
                <a:ea typeface="华文楷体" panose="020106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 sz="1200">
              <a:solidFill>
                <a:srgbClr val="D38E27"/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10243" name="Object 2"/>
          <p:cNvGraphicFramePr>
            <a:graphicFrameLocks/>
          </p:cNvGraphicFramePr>
          <p:nvPr/>
        </p:nvGraphicFramePr>
        <p:xfrm>
          <a:off x="2852739" y="2713038"/>
          <a:ext cx="6715125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3098800" imgH="1244600" progId="Equation.DSMT4">
                  <p:embed/>
                </p:oleObj>
              </mc:Choice>
              <mc:Fallback>
                <p:oleObj name="Equation" r:id="rId3" imgW="3098800" imgH="1244600" progId="Equation.DSMT4">
                  <p:embed/>
                  <p:pic>
                    <p:nvPicPr>
                      <p:cNvPr id="1024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9" y="2713038"/>
                        <a:ext cx="6715125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279650" y="1989138"/>
            <a:ext cx="358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AD1F1F"/>
                </a:solidFill>
                <a:latin typeface="楷体_GB2312" pitchFamily="49" charset="-122"/>
                <a:ea typeface="楷体_GB2312" pitchFamily="49" charset="-122"/>
              </a:rPr>
              <a:t>问题：</a:t>
            </a:r>
            <a:r>
              <a:rPr lang="zh-CN" altLang="en-US">
                <a:solidFill>
                  <a:srgbClr val="A5644E"/>
                </a:solidFill>
              </a:rPr>
              <a:t>    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279651" y="857250"/>
            <a:ext cx="7993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40000"/>
                </a:solidFill>
                <a:ea typeface="楷体_GB2312" pitchFamily="49" charset="-122"/>
              </a:rPr>
              <a:t>3.3.2</a:t>
            </a:r>
            <a:r>
              <a:rPr lang="zh-CN" altLang="en-US">
                <a:solidFill>
                  <a:srgbClr val="040000"/>
                </a:solidFill>
                <a:ea typeface="楷体_GB2312" pitchFamily="49" charset="-122"/>
              </a:rPr>
              <a:t>、两个总体之间关系的假设检验</a:t>
            </a:r>
            <a:endParaRPr lang="zh-CN" altLang="en-US">
              <a:solidFill>
                <a:srgbClr val="0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38047"/>
      </p:ext>
    </p:extLst>
  </p:cSld>
  <p:clrMapOvr>
    <a:masterClrMapping/>
  </p:clrMapOvr>
  <p:transition spd="slow" advTm="195049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5A21AA-8791-4A27-B013-9F7A359D883A}" type="slidenum">
              <a:rPr lang="en-US" altLang="zh-CN" sz="1200">
                <a:solidFill>
                  <a:srgbClr val="D38E27"/>
                </a:solidFill>
                <a:ea typeface="华文楷体" panose="020106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sz="1200">
              <a:solidFill>
                <a:srgbClr val="D38E27"/>
              </a:solidFill>
              <a:ea typeface="华文楷体" panose="02010600040101010101" pitchFamily="2" charset="-122"/>
            </a:endParaRPr>
          </a:p>
        </p:txBody>
      </p:sp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2362200" y="1071564"/>
            <a:ext cx="358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AD1F1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>
                <a:solidFill>
                  <a:srgbClr val="AD1F1F"/>
                </a:solidFill>
                <a:latin typeface="楷体_GB2312" pitchFamily="49" charset="-122"/>
                <a:ea typeface="楷体_GB2312" pitchFamily="49" charset="-122"/>
              </a:rPr>
              <a:t>秩的定义</a:t>
            </a:r>
            <a:r>
              <a:rPr lang="en-US" altLang="zh-CN" sz="2800">
                <a:solidFill>
                  <a:srgbClr val="AD1F1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>
                <a:solidFill>
                  <a:srgbClr val="A5644E"/>
                </a:solidFill>
              </a:rPr>
              <a:t>    </a:t>
            </a:r>
          </a:p>
        </p:txBody>
      </p:sp>
      <p:graphicFrame>
        <p:nvGraphicFramePr>
          <p:cNvPr id="470019" name="Object 2"/>
          <p:cNvGraphicFramePr>
            <a:graphicFrameLocks/>
          </p:cNvGraphicFramePr>
          <p:nvPr/>
        </p:nvGraphicFramePr>
        <p:xfrm>
          <a:off x="2254251" y="1631951"/>
          <a:ext cx="7578725" cy="301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r:id="rId4" imgW="3186317" imgH="1269449" progId="Equation.DSMT4">
                  <p:embed/>
                </p:oleObj>
              </mc:Choice>
              <mc:Fallback>
                <p:oleObj r:id="rId4" imgW="3186317" imgH="1269449" progId="Equation.DSMT4">
                  <p:embed/>
                  <p:pic>
                    <p:nvPicPr>
                      <p:cNvPr id="47001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1" y="1631951"/>
                        <a:ext cx="7578725" cy="301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Line 4"/>
          <p:cNvSpPr>
            <a:spLocks noChangeShapeType="1"/>
          </p:cNvSpPr>
          <p:nvPr/>
        </p:nvSpPr>
        <p:spPr bwMode="auto">
          <a:xfrm>
            <a:off x="3962400" y="3962400"/>
            <a:ext cx="403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133600" y="428625"/>
            <a:ext cx="434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秩和检验</a:t>
            </a:r>
            <a:r>
              <a:rPr lang="en-US" altLang="zh-CN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solidFill>
                  <a:prstClr val="black"/>
                </a:solidFill>
              </a:rPr>
              <a:t>   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25129513"/>
      </p:ext>
    </p:extLst>
  </p:cSld>
  <p:clrMapOvr>
    <a:masterClrMapping/>
  </p:clrMapOvr>
  <p:transition spd="slow" advTm="1608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8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8C946B-865D-49F0-9A93-1DFDEC5B8F5F}" type="slidenum">
              <a:rPr lang="en-US" altLang="zh-CN" sz="1200">
                <a:solidFill>
                  <a:srgbClr val="D38E27"/>
                </a:solidFill>
                <a:ea typeface="华文楷体" panose="020106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sz="1200">
              <a:solidFill>
                <a:srgbClr val="D38E27"/>
              </a:solidFill>
              <a:ea typeface="华文楷体" panose="02010600040101010101" pitchFamily="2" charset="-122"/>
            </a:endParaRPr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2362200" y="2632076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AD1F1F"/>
                </a:solidFill>
                <a:latin typeface="楷体_GB2312" pitchFamily="49" charset="-122"/>
                <a:ea typeface="楷体_GB2312" pitchFamily="49" charset="-122"/>
              </a:rPr>
              <a:t>特殊情况</a:t>
            </a:r>
            <a:r>
              <a:rPr lang="en-US" altLang="zh-CN" sz="2800">
                <a:solidFill>
                  <a:srgbClr val="AD1F1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71043" name="Text Box 3"/>
          <p:cNvSpPr txBox="1">
            <a:spLocks noChangeArrowheads="1"/>
          </p:cNvSpPr>
          <p:nvPr/>
        </p:nvSpPr>
        <p:spPr bwMode="auto">
          <a:xfrm>
            <a:off x="2362200" y="3043238"/>
            <a:ext cx="7543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如果在排列大小时出现了相同大小的观察值</a:t>
            </a:r>
            <a:r>
              <a:rPr lang="en-US" altLang="zh-CN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则其秩的定义为足标的平均值</a:t>
            </a:r>
            <a:r>
              <a:rPr lang="en-US" altLang="zh-CN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71044" name="Text Box 4"/>
          <p:cNvSpPr txBox="1">
            <a:spLocks noChangeArrowheads="1"/>
          </p:cNvSpPr>
          <p:nvPr/>
        </p:nvSpPr>
        <p:spPr bwMode="auto">
          <a:xfrm>
            <a:off x="2362200" y="4154488"/>
            <a:ext cx="78486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:  </a:t>
            </a:r>
            <a:r>
              <a:rPr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抽得的样本观察值按次序排成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en-US" altLang="zh-CN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0,1,1,1,2,3,3,</a:t>
            </a:r>
            <a:r>
              <a:rPr lang="en-US" altLang="zh-CN" sz="2800">
                <a:solidFill>
                  <a:prstClr val="black"/>
                </a:solidFill>
              </a:rPr>
              <a:t> </a:t>
            </a:r>
          </a:p>
        </p:txBody>
      </p:sp>
      <p:graphicFrame>
        <p:nvGraphicFramePr>
          <p:cNvPr id="471045" name="Object 2"/>
          <p:cNvGraphicFramePr>
            <a:graphicFrameLocks/>
          </p:cNvGraphicFramePr>
          <p:nvPr/>
        </p:nvGraphicFramePr>
        <p:xfrm>
          <a:off x="1900239" y="5424488"/>
          <a:ext cx="42005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4" imgW="2057400" imgH="406400" progId="Equation.DSMT4">
                  <p:embed/>
                </p:oleObj>
              </mc:Choice>
              <mc:Fallback>
                <p:oleObj name="Equation" r:id="rId4" imgW="2057400" imgH="406400" progId="Equation.DSMT4">
                  <p:embed/>
                  <p:pic>
                    <p:nvPicPr>
                      <p:cNvPr id="47104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9" y="5424488"/>
                        <a:ext cx="42005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6" name="Object 3"/>
          <p:cNvGraphicFramePr>
            <a:graphicFrameLocks/>
          </p:cNvGraphicFramePr>
          <p:nvPr/>
        </p:nvGraphicFramePr>
        <p:xfrm>
          <a:off x="5978525" y="5424488"/>
          <a:ext cx="3892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6" imgW="1892300" imgH="406400" progId="Equation.DSMT4">
                  <p:embed/>
                </p:oleObj>
              </mc:Choice>
              <mc:Fallback>
                <p:oleObj name="Equation" r:id="rId6" imgW="1892300" imgH="406400" progId="Equation.DSMT4">
                  <p:embed/>
                  <p:pic>
                    <p:nvPicPr>
                      <p:cNvPr id="4710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5424488"/>
                        <a:ext cx="38925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08213" y="549275"/>
            <a:ext cx="7848600" cy="1157288"/>
            <a:chOff x="528" y="2601"/>
            <a:chExt cx="4944" cy="729"/>
          </a:xfrm>
        </p:grpSpPr>
        <p:sp>
          <p:nvSpPr>
            <p:cNvPr id="12299" name="Text Box 8"/>
            <p:cNvSpPr txBox="1">
              <a:spLocks noChangeArrowheads="1"/>
            </p:cNvSpPr>
            <p:nvPr/>
          </p:nvSpPr>
          <p:spPr bwMode="auto">
            <a:xfrm>
              <a:off x="528" y="2601"/>
              <a:ext cx="46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例如</a:t>
              </a:r>
              <a:r>
                <a:rPr lang="en-US" altLang="zh-CN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:   </a:t>
              </a:r>
              <a:r>
                <a:rPr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某旅行团人员的行李重量数据如表</a:t>
              </a:r>
            </a:p>
          </p:txBody>
        </p:sp>
        <p:graphicFrame>
          <p:nvGraphicFramePr>
            <p:cNvPr id="12300" name="Object 5"/>
            <p:cNvGraphicFramePr>
              <a:graphicFrameLocks/>
            </p:cNvGraphicFramePr>
            <p:nvPr/>
          </p:nvGraphicFramePr>
          <p:xfrm>
            <a:off x="584" y="2954"/>
            <a:ext cx="301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2" r:id="rId8" imgW="4787900" imgH="596900" progId="Equation.3">
                    <p:embed/>
                  </p:oleObj>
                </mc:Choice>
                <mc:Fallback>
                  <p:oleObj r:id="rId8" imgW="4787900" imgH="596900" progId="Equation.3">
                    <p:embed/>
                    <p:pic>
                      <p:nvPicPr>
                        <p:cNvPr id="1230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2954"/>
                          <a:ext cx="3016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1" name="Text Box 10"/>
            <p:cNvSpPr txBox="1">
              <a:spLocks noChangeArrowheads="1"/>
            </p:cNvSpPr>
            <p:nvPr/>
          </p:nvSpPr>
          <p:spPr bwMode="auto">
            <a:xfrm>
              <a:off x="3600" y="2967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写出重量</a:t>
              </a:r>
              <a:r>
                <a:rPr lang="en-US" altLang="zh-CN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33</a:t>
              </a:r>
              <a:r>
                <a:rPr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的秩</a:t>
              </a:r>
              <a:r>
                <a:rPr lang="en-US" altLang="zh-CN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  <p:graphicFrame>
        <p:nvGraphicFramePr>
          <p:cNvPr id="471051" name="Object 4"/>
          <p:cNvGraphicFramePr>
            <a:graphicFrameLocks/>
          </p:cNvGraphicFramePr>
          <p:nvPr/>
        </p:nvGraphicFramePr>
        <p:xfrm>
          <a:off x="2776538" y="2057400"/>
          <a:ext cx="42783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10" imgW="1841500" imgH="215900" progId="Equation.DSMT4">
                  <p:embed/>
                </p:oleObj>
              </mc:Choice>
              <mc:Fallback>
                <p:oleObj name="Equation" r:id="rId10" imgW="1841500" imgH="215900" progId="Equation.DSMT4">
                  <p:embed/>
                  <p:pic>
                    <p:nvPicPr>
                      <p:cNvPr id="47105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2057400"/>
                        <a:ext cx="42783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52" name="Text Box 12"/>
          <p:cNvSpPr txBox="1">
            <a:spLocks noChangeArrowheads="1"/>
          </p:cNvSpPr>
          <p:nvPr/>
        </p:nvSpPr>
        <p:spPr bwMode="auto">
          <a:xfrm>
            <a:off x="6997700" y="20208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故</a:t>
            </a:r>
            <a:r>
              <a:rPr lang="en-US" altLang="zh-CN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33</a:t>
            </a:r>
            <a:r>
              <a:rPr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的秩为</a:t>
            </a:r>
            <a:r>
              <a:rPr lang="en-US" altLang="zh-CN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65969470"/>
      </p:ext>
    </p:extLst>
  </p:cSld>
  <p:clrMapOvr>
    <a:masterClrMapping/>
  </p:clrMapOvr>
  <p:transition spd="slow" advTm="1932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2" grpId="0"/>
      <p:bldP spid="471043" grpId="0"/>
      <p:bldP spid="471044" grpId="0"/>
      <p:bldP spid="4710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A85D2D-C4C5-443C-B79F-9E3A50BA2BB0}" type="slidenum">
              <a:rPr lang="en-US" altLang="zh-CN" sz="1200">
                <a:solidFill>
                  <a:srgbClr val="D38E27"/>
                </a:solidFill>
                <a:ea typeface="华文楷体" panose="020106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sz="1200">
              <a:solidFill>
                <a:srgbClr val="D38E27"/>
              </a:solidFill>
              <a:ea typeface="华文楷体" panose="02010600040101010101" pitchFamily="2" charset="-122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362200" y="812800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AD1F1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>
                <a:solidFill>
                  <a:srgbClr val="AD1F1F"/>
                </a:solidFill>
                <a:latin typeface="楷体_GB2312" pitchFamily="49" charset="-122"/>
                <a:ea typeface="楷体_GB2312" pitchFamily="49" charset="-122"/>
              </a:rPr>
              <a:t>秩和的定义</a:t>
            </a:r>
            <a:r>
              <a:rPr lang="en-US" altLang="zh-CN">
                <a:solidFill>
                  <a:srgbClr val="AD1F1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solidFill>
                  <a:srgbClr val="A5644E"/>
                </a:solidFill>
              </a:rPr>
              <a:t>    </a:t>
            </a:r>
          </a:p>
        </p:txBody>
      </p:sp>
      <p:graphicFrame>
        <p:nvGraphicFramePr>
          <p:cNvPr id="472067" name="Object 2"/>
          <p:cNvGraphicFramePr>
            <a:graphicFrameLocks/>
          </p:cNvGraphicFramePr>
          <p:nvPr/>
        </p:nvGraphicFramePr>
        <p:xfrm>
          <a:off x="2422526" y="1524000"/>
          <a:ext cx="74215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r:id="rId4" imgW="3086100" imgH="457200" progId="Equation.3">
                  <p:embed/>
                </p:oleObj>
              </mc:Choice>
              <mc:Fallback>
                <p:oleObj r:id="rId4" imgW="3086100" imgH="457200" progId="Equation.3">
                  <p:embed/>
                  <p:pic>
                    <p:nvPicPr>
                      <p:cNvPr id="472067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6" y="1524000"/>
                        <a:ext cx="7421563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8" name="Object 3"/>
          <p:cNvGraphicFramePr>
            <a:graphicFrameLocks/>
          </p:cNvGraphicFramePr>
          <p:nvPr/>
        </p:nvGraphicFramePr>
        <p:xfrm>
          <a:off x="2514600" y="2743201"/>
          <a:ext cx="7848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r:id="rId6" imgW="3289300" imgH="457200" progId="Equation.3">
                  <p:embed/>
                </p:oleObj>
              </mc:Choice>
              <mc:Fallback>
                <p:oleObj r:id="rId6" imgW="3289300" imgH="457200" progId="Equation.3">
                  <p:embed/>
                  <p:pic>
                    <p:nvPicPr>
                      <p:cNvPr id="47206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1"/>
                        <a:ext cx="78486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9" name="Object 4"/>
          <p:cNvGraphicFramePr>
            <a:graphicFrameLocks/>
          </p:cNvGraphicFramePr>
          <p:nvPr/>
        </p:nvGraphicFramePr>
        <p:xfrm>
          <a:off x="2454275" y="4052889"/>
          <a:ext cx="766603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r:id="rId8" imgW="3186317" imgH="710891" progId="Equation.DSMT4">
                  <p:embed/>
                </p:oleObj>
              </mc:Choice>
              <mc:Fallback>
                <p:oleObj r:id="rId8" imgW="3186317" imgH="710891" progId="Equation.DSMT4">
                  <p:embed/>
                  <p:pic>
                    <p:nvPicPr>
                      <p:cNvPr id="47206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4052889"/>
                        <a:ext cx="7666038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8912807"/>
      </p:ext>
    </p:extLst>
  </p:cSld>
  <p:clrMapOvr>
    <a:masterClrMapping/>
  </p:clrMapOvr>
  <p:transition spd="slow" advTm="1869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B959CB-C9EB-4EE1-9D8D-DA9A25571BD7}" type="slidenum">
              <a:rPr lang="en-US" altLang="zh-CN" sz="1200">
                <a:solidFill>
                  <a:srgbClr val="D38E27"/>
                </a:solidFill>
                <a:ea typeface="华文楷体" panose="020106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 sz="1200">
              <a:solidFill>
                <a:srgbClr val="D38E27"/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14339" name="Object 2"/>
          <p:cNvGraphicFramePr>
            <a:graphicFrameLocks/>
          </p:cNvGraphicFramePr>
          <p:nvPr/>
        </p:nvGraphicFramePr>
        <p:xfrm>
          <a:off x="2119313" y="593726"/>
          <a:ext cx="58801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r:id="rId4" imgW="2235200" imgH="228600" progId="Equation.DSMT4">
                  <p:embed/>
                </p:oleObj>
              </mc:Choice>
              <mc:Fallback>
                <p:oleObj r:id="rId4" imgW="2235200" imgH="228600" progId="Equation.DSMT4">
                  <p:embed/>
                  <p:pic>
                    <p:nvPicPr>
                      <p:cNvPr id="1433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593726"/>
                        <a:ext cx="58801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1" name="Object 3"/>
          <p:cNvGraphicFramePr>
            <a:graphicFrameLocks/>
          </p:cNvGraphicFramePr>
          <p:nvPr/>
        </p:nvGraphicFramePr>
        <p:xfrm>
          <a:off x="2203451" y="1371600"/>
          <a:ext cx="624681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r:id="rId6" imgW="2399259" imgH="393529" progId="Equation.DSMT4">
                  <p:embed/>
                </p:oleObj>
              </mc:Choice>
              <mc:Fallback>
                <p:oleObj r:id="rId6" imgW="2399259" imgH="393529" progId="Equation.DSMT4">
                  <p:embed/>
                  <p:pic>
                    <p:nvPicPr>
                      <p:cNvPr id="47309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1" y="1371600"/>
                        <a:ext cx="6246813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2" name="Object 4"/>
          <p:cNvGraphicFramePr>
            <a:graphicFrameLocks/>
          </p:cNvGraphicFramePr>
          <p:nvPr/>
        </p:nvGraphicFramePr>
        <p:xfrm>
          <a:off x="2354263" y="2590800"/>
          <a:ext cx="2197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r:id="rId8" imgW="887844" imgH="215619" progId="Equation.3">
                  <p:embed/>
                </p:oleObj>
              </mc:Choice>
              <mc:Fallback>
                <p:oleObj r:id="rId8" imgW="887844" imgH="215619" progId="Equation.3">
                  <p:embed/>
                  <p:pic>
                    <p:nvPicPr>
                      <p:cNvPr id="47309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2590800"/>
                        <a:ext cx="2197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3" name="Object 5"/>
          <p:cNvGraphicFramePr>
            <a:graphicFrameLocks/>
          </p:cNvGraphicFramePr>
          <p:nvPr/>
        </p:nvGraphicFramePr>
        <p:xfrm>
          <a:off x="2301875" y="3429000"/>
          <a:ext cx="78168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r:id="rId10" imgW="3313262" imgH="634725" progId="Equation.DSMT4">
                  <p:embed/>
                </p:oleObj>
              </mc:Choice>
              <mc:Fallback>
                <p:oleObj r:id="rId10" imgW="3313262" imgH="634725" progId="Equation.DSMT4">
                  <p:embed/>
                  <p:pic>
                    <p:nvPicPr>
                      <p:cNvPr id="47309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3429000"/>
                        <a:ext cx="781685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65656721"/>
      </p:ext>
    </p:extLst>
  </p:cSld>
  <p:clrMapOvr>
    <a:masterClrMapping/>
  </p:clrMapOvr>
  <p:transition spd="slow" advTm="2348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6138CD-9CCE-4B2E-9C12-02E10B7D21DB}" type="slidenum">
              <a:rPr lang="en-US" altLang="zh-CN" sz="1200">
                <a:solidFill>
                  <a:srgbClr val="D38E27"/>
                </a:solidFill>
                <a:ea typeface="华文楷体" panose="020106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 sz="1200">
              <a:solidFill>
                <a:srgbClr val="D38E27"/>
              </a:solidFill>
              <a:ea typeface="华文楷体" panose="02010600040101010101" pitchFamily="2" charset="-122"/>
            </a:endParaRPr>
          </a:p>
        </p:txBody>
      </p:sp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2133600" y="762001"/>
            <a:ext cx="434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AD1F1F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>
                <a:solidFill>
                  <a:srgbClr val="AD1F1F"/>
                </a:solidFill>
                <a:latin typeface="楷体_GB2312" pitchFamily="49" charset="-122"/>
                <a:ea typeface="楷体_GB2312" pitchFamily="49" charset="-122"/>
              </a:rPr>
              <a:t>秩和检验法</a:t>
            </a:r>
            <a:r>
              <a:rPr lang="en-US" altLang="zh-CN" sz="2800">
                <a:solidFill>
                  <a:srgbClr val="AD1F1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>
                <a:solidFill>
                  <a:srgbClr val="A5644E"/>
                </a:solidFill>
              </a:rPr>
              <a:t>    </a:t>
            </a:r>
          </a:p>
        </p:txBody>
      </p:sp>
      <p:sp>
        <p:nvSpPr>
          <p:cNvPr id="474115" name="Text Box 3"/>
          <p:cNvSpPr txBox="1">
            <a:spLocks noChangeArrowheads="1"/>
          </p:cNvSpPr>
          <p:nvPr/>
        </p:nvSpPr>
        <p:spPr bwMode="auto">
          <a:xfrm>
            <a:off x="2286000" y="1433513"/>
            <a:ext cx="739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秩和检验法是一种非参数检验法</a:t>
            </a:r>
            <a:r>
              <a:rPr lang="en-US" altLang="zh-CN" sz="2800" b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它是一种用样本秩来反映样本值信息的检验法</a:t>
            </a:r>
            <a:r>
              <a:rPr lang="en-US" altLang="zh-CN" sz="2800" b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2306638" y="2500313"/>
            <a:ext cx="739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用秩和检验法可以检验两个总体的分布函数是否相等的问题</a:t>
            </a:r>
            <a:r>
              <a:rPr lang="en-US" altLang="zh-CN" sz="2800" b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677562"/>
      </p:ext>
    </p:extLst>
  </p:cSld>
  <p:clrMapOvr>
    <a:masterClrMapping/>
  </p:clrMapOvr>
  <p:transition spd="slow" advTm="711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4" grpId="0"/>
      <p:bldP spid="474115" grpId="0"/>
      <p:bldP spid="4741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109661-C42C-4BE8-B489-67C6F14916D7}" type="slidenum">
              <a:rPr lang="en-US" altLang="zh-CN" sz="1200">
                <a:solidFill>
                  <a:srgbClr val="D38E27"/>
                </a:solidFill>
                <a:ea typeface="华文楷体" panose="020106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 sz="1200">
              <a:solidFill>
                <a:srgbClr val="D38E27"/>
              </a:solidFill>
              <a:ea typeface="华文楷体" panose="02010600040101010101" pitchFamily="2" charset="-122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286000" y="53340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AD1F1F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>
                <a:solidFill>
                  <a:srgbClr val="AD1F1F"/>
                </a:solidFill>
                <a:latin typeface="楷体_GB2312" pitchFamily="49" charset="-122"/>
                <a:ea typeface="楷体_GB2312" pitchFamily="49" charset="-122"/>
              </a:rPr>
              <a:t>问题及检验法则</a:t>
            </a:r>
            <a:r>
              <a:rPr lang="zh-CN" altLang="en-US">
                <a:solidFill>
                  <a:srgbClr val="A5644E"/>
                </a:solidFill>
              </a:rPr>
              <a:t>    </a:t>
            </a: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2514600" y="42052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en-US" altLang="zh-CN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75141" name="Object 3"/>
          <p:cNvGraphicFramePr>
            <a:graphicFrameLocks/>
          </p:cNvGraphicFramePr>
          <p:nvPr/>
        </p:nvGraphicFramePr>
        <p:xfrm>
          <a:off x="3733800" y="4246564"/>
          <a:ext cx="43434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r:id="rId4" imgW="1891479" imgH="241195" progId="Equation.3">
                  <p:embed/>
                </p:oleObj>
              </mc:Choice>
              <mc:Fallback>
                <p:oleObj r:id="rId4" imgW="1891479" imgH="241195" progId="Equation.3">
                  <p:embed/>
                  <p:pic>
                    <p:nvPicPr>
                      <p:cNvPr id="47514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46564"/>
                        <a:ext cx="43434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2514600" y="489108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此时</a:t>
            </a:r>
            <a:r>
              <a:rPr lang="en-US" altLang="zh-CN" sz="2800" b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两个独立样本实际上来自同一个总体</a:t>
            </a:r>
            <a:r>
              <a:rPr lang="en-US" altLang="zh-CN" sz="2800" b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6391" name="Object 4"/>
          <p:cNvGraphicFramePr>
            <a:graphicFrameLocks/>
          </p:cNvGraphicFramePr>
          <p:nvPr/>
        </p:nvGraphicFramePr>
        <p:xfrm>
          <a:off x="2541588" y="1341438"/>
          <a:ext cx="6716712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6" imgW="3098800" imgH="1244600" progId="Equation.DSMT4">
                  <p:embed/>
                </p:oleObj>
              </mc:Choice>
              <mc:Fallback>
                <p:oleObj name="Equation" r:id="rId6" imgW="3098800" imgH="1244600" progId="Equation.DSMT4">
                  <p:embed/>
                  <p:pic>
                    <p:nvPicPr>
                      <p:cNvPr id="1639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1341438"/>
                        <a:ext cx="6716712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76121750"/>
      </p:ext>
    </p:extLst>
  </p:cSld>
  <p:clrMapOvr>
    <a:masterClrMapping/>
  </p:clrMapOvr>
  <p:transition spd="slow" advTm="791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/>
      <p:bldP spid="4751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DDB0C5-BE99-4429-8EC8-45B598E652B3}" type="slidenum">
              <a:rPr lang="en-US" altLang="zh-CN" sz="1200">
                <a:solidFill>
                  <a:srgbClr val="D38E27"/>
                </a:solidFill>
                <a:ea typeface="华文楷体" panose="020106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 sz="1200">
              <a:solidFill>
                <a:srgbClr val="D38E27"/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476162" name="Object 2"/>
          <p:cNvGraphicFramePr>
            <a:graphicFrameLocks/>
          </p:cNvGraphicFramePr>
          <p:nvPr/>
        </p:nvGraphicFramePr>
        <p:xfrm>
          <a:off x="2314576" y="685800"/>
          <a:ext cx="7935913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r:id="rId4" imgW="3378200" imgH="698500" progId="Equation.DSMT4">
                  <p:embed/>
                </p:oleObj>
              </mc:Choice>
              <mc:Fallback>
                <p:oleObj r:id="rId4" imgW="3378200" imgH="698500" progId="Equation.DSMT4">
                  <p:embed/>
                  <p:pic>
                    <p:nvPicPr>
                      <p:cNvPr id="47616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6" y="685800"/>
                        <a:ext cx="7935913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3" name="Object 3"/>
          <p:cNvGraphicFramePr>
            <a:graphicFrameLocks/>
          </p:cNvGraphicFramePr>
          <p:nvPr/>
        </p:nvGraphicFramePr>
        <p:xfrm>
          <a:off x="2378076" y="2427289"/>
          <a:ext cx="6799263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r:id="rId6" imgW="2882900" imgH="838200" progId="Equation.DSMT4">
                  <p:embed/>
                </p:oleObj>
              </mc:Choice>
              <mc:Fallback>
                <p:oleObj r:id="rId6" imgW="2882900" imgH="838200" progId="Equation.DSMT4">
                  <p:embed/>
                  <p:pic>
                    <p:nvPicPr>
                      <p:cNvPr id="47616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6" y="2427289"/>
                        <a:ext cx="6799263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4" name="Object 4"/>
          <p:cNvGraphicFramePr>
            <a:graphicFrameLocks/>
          </p:cNvGraphicFramePr>
          <p:nvPr/>
        </p:nvGraphicFramePr>
        <p:xfrm>
          <a:off x="2278063" y="4424363"/>
          <a:ext cx="7866062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r:id="rId8" imgW="3098800" imgH="457200" progId="Equation.DSMT4">
                  <p:embed/>
                </p:oleObj>
              </mc:Choice>
              <mc:Fallback>
                <p:oleObj r:id="rId8" imgW="3098800" imgH="457200" progId="Equation.DSMT4">
                  <p:embed/>
                  <p:pic>
                    <p:nvPicPr>
                      <p:cNvPr id="47616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4424363"/>
                        <a:ext cx="7866062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04743766"/>
      </p:ext>
    </p:extLst>
  </p:cSld>
  <p:clrMapOvr>
    <a:masterClrMapping/>
  </p:clrMapOvr>
  <p:transition spd="slow" advTm="1744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411414" y="762000"/>
            <a:ext cx="6580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(1). 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随机变量的偏度和峰度的定义</a:t>
            </a:r>
          </a:p>
        </p:txBody>
      </p:sp>
      <p:graphicFrame>
        <p:nvGraphicFramePr>
          <p:cNvPr id="141320" name="Object 2"/>
          <p:cNvGraphicFramePr>
            <a:graphicFrameLocks/>
          </p:cNvGraphicFramePr>
          <p:nvPr/>
        </p:nvGraphicFramePr>
        <p:xfrm>
          <a:off x="2640014" y="5913438"/>
          <a:ext cx="7056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3257705" imgH="171320" progId="Equation.DSMT4">
                  <p:embed/>
                </p:oleObj>
              </mc:Choice>
              <mc:Fallback>
                <p:oleObj r:id="rId3" imgW="3257705" imgH="171320" progId="Equation.DSMT4">
                  <p:embed/>
                  <p:pic>
                    <p:nvPicPr>
                      <p:cNvPr id="14132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5913438"/>
                        <a:ext cx="70564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9" name="Object 3"/>
          <p:cNvGraphicFramePr>
            <a:graphicFrameLocks/>
          </p:cNvGraphicFramePr>
          <p:nvPr/>
        </p:nvGraphicFramePr>
        <p:xfrm>
          <a:off x="2424114" y="1412876"/>
          <a:ext cx="70564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5" imgW="2828417" imgH="215619" progId="Equation.DSMT4">
                  <p:embed/>
                </p:oleObj>
              </mc:Choice>
              <mc:Fallback>
                <p:oleObj r:id="rId5" imgW="2828417" imgH="215619" progId="Equation.DSMT4">
                  <p:embed/>
                  <p:pic>
                    <p:nvPicPr>
                      <p:cNvPr id="14132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1412876"/>
                        <a:ext cx="70564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0" name="Object 4"/>
          <p:cNvGraphicFramePr>
            <a:graphicFrameLocks/>
          </p:cNvGraphicFramePr>
          <p:nvPr/>
        </p:nvGraphicFramePr>
        <p:xfrm>
          <a:off x="2424114" y="1989138"/>
          <a:ext cx="70564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7" imgW="2932427" imgH="444307" progId="Equation.DSMT4">
                  <p:embed/>
                </p:oleObj>
              </mc:Choice>
              <mc:Fallback>
                <p:oleObj r:id="rId7" imgW="2932427" imgH="444307" progId="Equation.DSMT4">
                  <p:embed/>
                  <p:pic>
                    <p:nvPicPr>
                      <p:cNvPr id="14133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1989138"/>
                        <a:ext cx="70564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1" name="Object 5"/>
          <p:cNvGraphicFramePr>
            <a:graphicFrameLocks/>
          </p:cNvGraphicFramePr>
          <p:nvPr/>
        </p:nvGraphicFramePr>
        <p:xfrm>
          <a:off x="2855913" y="2997201"/>
          <a:ext cx="36004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9" imgW="1333500" imgH="609600" progId="Equation.DSMT4">
                  <p:embed/>
                </p:oleObj>
              </mc:Choice>
              <mc:Fallback>
                <p:oleObj r:id="rId9" imgW="1333500" imgH="609600" progId="Equation.DSMT4">
                  <p:embed/>
                  <p:pic>
                    <p:nvPicPr>
                      <p:cNvPr id="14133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997201"/>
                        <a:ext cx="36004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2" name="Object 6"/>
          <p:cNvGraphicFramePr>
            <a:graphicFrameLocks/>
          </p:cNvGraphicFramePr>
          <p:nvPr/>
        </p:nvGraphicFramePr>
        <p:xfrm>
          <a:off x="6743700" y="3068639"/>
          <a:ext cx="27765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11" imgW="1332921" imgH="444307" progId="Equation.DSMT4">
                  <p:embed/>
                </p:oleObj>
              </mc:Choice>
              <mc:Fallback>
                <p:oleObj r:id="rId11" imgW="1332921" imgH="444307" progId="Equation.DSMT4">
                  <p:embed/>
                  <p:pic>
                    <p:nvPicPr>
                      <p:cNvPr id="141332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3068639"/>
                        <a:ext cx="277653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3" name="Object 7"/>
          <p:cNvGraphicFramePr>
            <a:graphicFrameLocks/>
          </p:cNvGraphicFramePr>
          <p:nvPr/>
        </p:nvGraphicFramePr>
        <p:xfrm>
          <a:off x="6477000" y="36195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13" imgW="241091" imgH="152268" progId="Equation.3">
                  <p:embed/>
                </p:oleObj>
              </mc:Choice>
              <mc:Fallback>
                <p:oleObj r:id="rId13" imgW="241091" imgH="152268" progId="Equation.3">
                  <p:embed/>
                  <p:pic>
                    <p:nvPicPr>
                      <p:cNvPr id="14133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6195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4" name="Object 8"/>
          <p:cNvGraphicFramePr>
            <a:graphicFrameLocks/>
          </p:cNvGraphicFramePr>
          <p:nvPr/>
        </p:nvGraphicFramePr>
        <p:xfrm>
          <a:off x="2782888" y="4292601"/>
          <a:ext cx="3529012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15" imgW="1358900" imgH="609600" progId="Equation.DSMT4">
                  <p:embed/>
                </p:oleObj>
              </mc:Choice>
              <mc:Fallback>
                <p:oleObj r:id="rId15" imgW="1358900" imgH="609600" progId="Equation.DSMT4">
                  <p:embed/>
                  <p:pic>
                    <p:nvPicPr>
                      <p:cNvPr id="14133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292601"/>
                        <a:ext cx="3529012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5" name="Object 9"/>
          <p:cNvGraphicFramePr>
            <a:graphicFrameLocks/>
          </p:cNvGraphicFramePr>
          <p:nvPr/>
        </p:nvGraphicFramePr>
        <p:xfrm>
          <a:off x="6477000" y="50165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17" imgW="241091" imgH="152268" progId="Equation.3">
                  <p:embed/>
                </p:oleObj>
              </mc:Choice>
              <mc:Fallback>
                <p:oleObj r:id="rId17" imgW="241091" imgH="152268" progId="Equation.3">
                  <p:embed/>
                  <p:pic>
                    <p:nvPicPr>
                      <p:cNvPr id="141335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0165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6" name="Object 10"/>
          <p:cNvGraphicFramePr>
            <a:graphicFrameLocks/>
          </p:cNvGraphicFramePr>
          <p:nvPr/>
        </p:nvGraphicFramePr>
        <p:xfrm>
          <a:off x="6743701" y="4437063"/>
          <a:ext cx="288131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18" imgW="1332921" imgH="444307" progId="Equation.DSMT4">
                  <p:embed/>
                </p:oleObj>
              </mc:Choice>
              <mc:Fallback>
                <p:oleObj r:id="rId18" imgW="1332921" imgH="444307" progId="Equation.DSMT4">
                  <p:embed/>
                  <p:pic>
                    <p:nvPicPr>
                      <p:cNvPr id="141336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4437063"/>
                        <a:ext cx="2881313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87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654E96-9EC1-484A-B7AF-BAFB9EA0239E}" type="slidenum">
              <a:rPr lang="en-US" altLang="zh-CN" sz="1200">
                <a:solidFill>
                  <a:srgbClr val="D38E27"/>
                </a:solidFill>
                <a:ea typeface="华文楷体" panose="020106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 sz="1200">
              <a:solidFill>
                <a:srgbClr val="D38E27"/>
              </a:solidFill>
              <a:ea typeface="华文楷体" panose="02010600040101010101" pitchFamily="2" charset="-122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2324100" y="866776"/>
            <a:ext cx="7391400" cy="1171575"/>
            <a:chOff x="504" y="546"/>
            <a:chExt cx="4656" cy="738"/>
          </a:xfrm>
        </p:grpSpPr>
        <p:graphicFrame>
          <p:nvGraphicFramePr>
            <p:cNvPr id="18438" name="Object 4"/>
            <p:cNvGraphicFramePr>
              <a:graphicFrameLocks/>
            </p:cNvGraphicFramePr>
            <p:nvPr/>
          </p:nvGraphicFramePr>
          <p:xfrm>
            <a:off x="504" y="546"/>
            <a:ext cx="4656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0" r:id="rId4" imgW="2882900" imgH="457200" progId="Equation.DSMT4">
                    <p:embed/>
                  </p:oleObj>
                </mc:Choice>
                <mc:Fallback>
                  <p:oleObj r:id="rId4" imgW="2882900" imgH="457200" progId="Equation.DSMT4">
                    <p:embed/>
                    <p:pic>
                      <p:nvPicPr>
                        <p:cNvPr id="18438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546"/>
                          <a:ext cx="4656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5"/>
            <p:cNvGraphicFramePr>
              <a:graphicFrameLocks/>
            </p:cNvGraphicFramePr>
            <p:nvPr/>
          </p:nvGraphicFramePr>
          <p:xfrm>
            <a:off x="1536" y="904"/>
            <a:ext cx="268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1" r:id="rId6" imgW="1701800" imgH="228600" progId="Equation.3">
                    <p:embed/>
                  </p:oleObj>
                </mc:Choice>
                <mc:Fallback>
                  <p:oleObj r:id="rId6" imgW="1701800" imgH="228600" progId="Equation.3">
                    <p:embed/>
                    <p:pic>
                      <p:nvPicPr>
                        <p:cNvPr id="18439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904"/>
                          <a:ext cx="268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7189" name="Object 2"/>
          <p:cNvGraphicFramePr>
            <a:graphicFrameLocks/>
          </p:cNvGraphicFramePr>
          <p:nvPr/>
        </p:nvGraphicFramePr>
        <p:xfrm>
          <a:off x="2551113" y="2651126"/>
          <a:ext cx="596106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8" imgW="2311400" imgH="228600" progId="Equation.DSMT4">
                  <p:embed/>
                </p:oleObj>
              </mc:Choice>
              <mc:Fallback>
                <p:oleObj name="Equation" r:id="rId8" imgW="2311400" imgH="228600" progId="Equation.DSMT4">
                  <p:embed/>
                  <p:pic>
                    <p:nvPicPr>
                      <p:cNvPr id="47718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2651126"/>
                        <a:ext cx="5961062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0" name="Object 3"/>
          <p:cNvGraphicFramePr>
            <a:graphicFrameLocks/>
          </p:cNvGraphicFramePr>
          <p:nvPr/>
        </p:nvGraphicFramePr>
        <p:xfrm>
          <a:off x="2441575" y="3648076"/>
          <a:ext cx="5043488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r:id="rId10" imgW="1764534" imgH="634725" progId="Equation.DSMT4">
                  <p:embed/>
                </p:oleObj>
              </mc:Choice>
              <mc:Fallback>
                <p:oleObj r:id="rId10" imgW="1764534" imgH="634725" progId="Equation.DSMT4">
                  <p:embed/>
                  <p:pic>
                    <p:nvPicPr>
                      <p:cNvPr id="47719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3648076"/>
                        <a:ext cx="5043488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18179675"/>
      </p:ext>
    </p:extLst>
  </p:cSld>
  <p:clrMapOvr>
    <a:masterClrMapping/>
  </p:clrMapOvr>
  <p:transition spd="slow" advTm="1004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2E21DF-D853-496F-8DF0-571F7EA1D3FB}" type="slidenum">
              <a:rPr lang="en-US" altLang="zh-CN" sz="1200">
                <a:solidFill>
                  <a:srgbClr val="D38E27"/>
                </a:solidFill>
                <a:ea typeface="华文楷体" panose="020106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 sz="1200">
              <a:solidFill>
                <a:srgbClr val="D38E27"/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478210" name="Object 2"/>
          <p:cNvGraphicFramePr>
            <a:graphicFrameLocks/>
          </p:cNvGraphicFramePr>
          <p:nvPr/>
        </p:nvGraphicFramePr>
        <p:xfrm>
          <a:off x="2097088" y="1006475"/>
          <a:ext cx="8228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r:id="rId4" imgW="3302000" imgH="228600" progId="Equation.DSMT4">
                  <p:embed/>
                </p:oleObj>
              </mc:Choice>
              <mc:Fallback>
                <p:oleObj r:id="rId4" imgW="3302000" imgH="228600" progId="Equation.DSMT4">
                  <p:embed/>
                  <p:pic>
                    <p:nvPicPr>
                      <p:cNvPr id="47821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1006475"/>
                        <a:ext cx="8228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1" name="Object 3"/>
          <p:cNvGraphicFramePr>
            <a:graphicFrameLocks/>
          </p:cNvGraphicFramePr>
          <p:nvPr/>
        </p:nvGraphicFramePr>
        <p:xfrm>
          <a:off x="3357564" y="1922463"/>
          <a:ext cx="27336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r:id="rId6" imgW="965200" imgH="228600" progId="Equation.DSMT4">
                  <p:embed/>
                </p:oleObj>
              </mc:Choice>
              <mc:Fallback>
                <p:oleObj r:id="rId6" imgW="965200" imgH="228600" progId="Equation.DSMT4">
                  <p:embed/>
                  <p:pic>
                    <p:nvPicPr>
                      <p:cNvPr id="47821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4" y="1922463"/>
                        <a:ext cx="27336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2" name="Object 4"/>
          <p:cNvGraphicFramePr>
            <a:graphicFrameLocks/>
          </p:cNvGraphicFramePr>
          <p:nvPr/>
        </p:nvGraphicFramePr>
        <p:xfrm>
          <a:off x="2255839" y="3048001"/>
          <a:ext cx="8034337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r:id="rId8" imgW="3289300" imgH="914400" progId="Equation.DSMT4">
                  <p:embed/>
                </p:oleObj>
              </mc:Choice>
              <mc:Fallback>
                <p:oleObj r:id="rId8" imgW="3289300" imgH="914400" progId="Equation.DSMT4">
                  <p:embed/>
                  <p:pic>
                    <p:nvPicPr>
                      <p:cNvPr id="47821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9" y="3048001"/>
                        <a:ext cx="8034337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75706320"/>
      </p:ext>
    </p:extLst>
  </p:cSld>
  <p:clrMapOvr>
    <a:masterClrMapping/>
  </p:clrMapOvr>
  <p:transition spd="slow" advTm="881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9C7693-FFE1-43D9-93C1-AB307AB3B9D2}" type="slidenum">
              <a:rPr lang="en-US" altLang="zh-CN" sz="1200">
                <a:solidFill>
                  <a:srgbClr val="D38E27"/>
                </a:solidFill>
                <a:ea typeface="华文楷体" panose="0201060004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 sz="1200">
              <a:solidFill>
                <a:srgbClr val="D38E27"/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479234" name="Object 2"/>
          <p:cNvGraphicFramePr>
            <a:graphicFrameLocks/>
          </p:cNvGraphicFramePr>
          <p:nvPr/>
        </p:nvGraphicFramePr>
        <p:xfrm>
          <a:off x="2781301" y="1219200"/>
          <a:ext cx="6018213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r:id="rId4" imgW="1943100" imgH="1168400" progId="Equation.DSMT4">
                  <p:embed/>
                </p:oleObj>
              </mc:Choice>
              <mc:Fallback>
                <p:oleObj r:id="rId4" imgW="1943100" imgH="1168400" progId="Equation.DSMT4">
                  <p:embed/>
                  <p:pic>
                    <p:nvPicPr>
                      <p:cNvPr id="47923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1219200"/>
                        <a:ext cx="6018213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08139260"/>
      </p:ext>
    </p:extLst>
  </p:cSld>
  <p:clrMapOvr>
    <a:masterClrMapping/>
  </p:clrMapOvr>
  <p:transition spd="slow" advTm="494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362201" y="665163"/>
            <a:ext cx="1141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3200401" y="714376"/>
            <a:ext cx="4752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设实验观察得两组样本如下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071814" y="1285875"/>
            <a:ext cx="6408737" cy="1143000"/>
            <a:chOff x="975" y="1525"/>
            <a:chExt cx="4037" cy="681"/>
          </a:xfrm>
        </p:grpSpPr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>
              <a:off x="975" y="1888"/>
              <a:ext cx="367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3" name="Line 12"/>
            <p:cNvSpPr>
              <a:spLocks noChangeShapeType="1"/>
            </p:cNvSpPr>
            <p:nvPr/>
          </p:nvSpPr>
          <p:spPr bwMode="auto">
            <a:xfrm>
              <a:off x="1519" y="1525"/>
              <a:ext cx="0" cy="68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254" name="Object 20"/>
            <p:cNvGraphicFramePr>
              <a:graphicFrameLocks/>
            </p:cNvGraphicFramePr>
            <p:nvPr/>
          </p:nvGraphicFramePr>
          <p:xfrm>
            <a:off x="1147" y="1610"/>
            <a:ext cx="248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2" r:id="rId3" imgW="152202" imgH="164885" progId="Equation.DSMT4">
                    <p:embed/>
                  </p:oleObj>
                </mc:Choice>
                <mc:Fallback>
                  <p:oleObj r:id="rId3" imgW="152202" imgH="164885" progId="Equation.DSMT4">
                    <p:embed/>
                    <p:pic>
                      <p:nvPicPr>
                        <p:cNvPr id="10254" name="Object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1610"/>
                          <a:ext cx="248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21"/>
            <p:cNvGraphicFramePr>
              <a:graphicFrameLocks/>
            </p:cNvGraphicFramePr>
            <p:nvPr/>
          </p:nvGraphicFramePr>
          <p:xfrm>
            <a:off x="1167" y="2001"/>
            <a:ext cx="183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3" r:id="rId5" imgW="152202" imgH="164885" progId="Equation.DSMT4">
                    <p:embed/>
                  </p:oleObj>
                </mc:Choice>
                <mc:Fallback>
                  <p:oleObj r:id="rId5" imgW="152202" imgH="164885" progId="Equation.DSMT4">
                    <p:embed/>
                    <p:pic>
                      <p:nvPicPr>
                        <p:cNvPr id="10255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" y="2001"/>
                          <a:ext cx="183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6" name="Text Box 15"/>
            <p:cNvSpPr txBox="1">
              <a:spLocks noChangeArrowheads="1"/>
            </p:cNvSpPr>
            <p:nvPr/>
          </p:nvSpPr>
          <p:spPr bwMode="auto">
            <a:xfrm>
              <a:off x="1701" y="1525"/>
              <a:ext cx="3311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4E3B30"/>
                  </a:solidFill>
                </a:rPr>
                <a:t>49         52         55          47         50</a:t>
              </a:r>
            </a:p>
          </p:txBody>
        </p:sp>
      </p:grpSp>
      <p:sp>
        <p:nvSpPr>
          <p:cNvPr id="40969" name="Text Box 15"/>
          <p:cNvSpPr txBox="1">
            <a:spLocks noChangeArrowheads="1"/>
          </p:cNvSpPr>
          <p:nvPr/>
        </p:nvSpPr>
        <p:spPr bwMode="auto">
          <a:xfrm>
            <a:off x="4238626" y="1928813"/>
            <a:ext cx="539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4E3B30"/>
                </a:solidFill>
              </a:rPr>
              <a:t>56         48         58          46         55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309814" y="2357439"/>
            <a:ext cx="6429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试检验两组样本是否来自同一总体？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362200" y="2928939"/>
            <a:ext cx="4090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取显著性水平为</a:t>
            </a:r>
            <a:r>
              <a:rPr lang="en-US" altLang="zh-CN" sz="2800">
                <a:solidFill>
                  <a:srgbClr val="4E3B30"/>
                </a:solidFill>
              </a:rPr>
              <a:t>0.05.</a:t>
            </a:r>
          </a:p>
        </p:txBody>
      </p:sp>
      <p:graphicFrame>
        <p:nvGraphicFramePr>
          <p:cNvPr id="114704" name="Object 8"/>
          <p:cNvGraphicFramePr>
            <a:graphicFrameLocks/>
          </p:cNvGraphicFramePr>
          <p:nvPr/>
        </p:nvGraphicFramePr>
        <p:xfrm>
          <a:off x="2452688" y="3643313"/>
          <a:ext cx="267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r:id="rId7" imgW="2678537" imgH="444307" progId="Equation.3">
                  <p:embed/>
                </p:oleObj>
              </mc:Choice>
              <mc:Fallback>
                <p:oleObj r:id="rId7" imgW="2678537" imgH="444307" progId="Equation.3">
                  <p:embed/>
                  <p:pic>
                    <p:nvPicPr>
                      <p:cNvPr id="11470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3643313"/>
                        <a:ext cx="267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2"/>
          <p:cNvGraphicFramePr>
            <a:graphicFrameLocks/>
          </p:cNvGraphicFramePr>
          <p:nvPr/>
        </p:nvGraphicFramePr>
        <p:xfrm>
          <a:off x="2819401" y="4214813"/>
          <a:ext cx="63658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9" imgW="2933700" imgH="254000" progId="Equation.DSMT4">
                  <p:embed/>
                </p:oleObj>
              </mc:Choice>
              <mc:Fallback>
                <p:oleObj name="Equation" r:id="rId9" imgW="2933700" imgH="254000" progId="Equation.DSMT4">
                  <p:embed/>
                  <p:pic>
                    <p:nvPicPr>
                      <p:cNvPr id="4096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214813"/>
                        <a:ext cx="636587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462214" y="4857751"/>
            <a:ext cx="6429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将两组样本从小到大排列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524126" y="5357814"/>
            <a:ext cx="7858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4E3B30"/>
                </a:solidFill>
              </a:rPr>
              <a:t>A        47         49  50  52  55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4E3B30"/>
                </a:solidFill>
              </a:rPr>
              <a:t>B  46        48                          55   56   58</a:t>
            </a:r>
          </a:p>
        </p:txBody>
      </p:sp>
    </p:spTree>
    <p:extLst>
      <p:ext uri="{BB962C8B-B14F-4D97-AF65-F5344CB8AC3E}">
        <p14:creationId xmlns:p14="http://schemas.microsoft.com/office/powerpoint/2010/main" val="196546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969" grpId="0"/>
      <p:bldP spid="15" grpId="0"/>
      <p:bldP spid="16" grpId="0"/>
      <p:bldP spid="19" grpId="0"/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163" name="Object 3"/>
          <p:cNvGraphicFramePr>
            <a:graphicFrameLocks/>
          </p:cNvGraphicFramePr>
          <p:nvPr/>
        </p:nvGraphicFramePr>
        <p:xfrm>
          <a:off x="2506664" y="571500"/>
          <a:ext cx="6080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r:id="rId3" imgW="2578100" imgH="228600" progId="Equation.DSMT4">
                  <p:embed/>
                </p:oleObj>
              </mc:Choice>
              <mc:Fallback>
                <p:oleObj r:id="rId3" imgW="2578100" imgH="228600" progId="Equation.DSMT4">
                  <p:embed/>
                  <p:pic>
                    <p:nvPicPr>
                      <p:cNvPr id="47616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4" y="571500"/>
                        <a:ext cx="60801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/>
          </p:cNvGraphicFramePr>
          <p:nvPr/>
        </p:nvGraphicFramePr>
        <p:xfrm>
          <a:off x="2855913" y="1341438"/>
          <a:ext cx="35353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r:id="rId5" imgW="1498600" imgH="228600" progId="Equation.DSMT4">
                  <p:embed/>
                </p:oleObj>
              </mc:Choice>
              <mc:Fallback>
                <p:oleObj r:id="rId5" imgW="1498600" imgH="228600" progId="Equation.DSMT4">
                  <p:embed/>
                  <p:pic>
                    <p:nvPicPr>
                      <p:cNvPr id="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341438"/>
                        <a:ext cx="35353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34" name="Object 4"/>
          <p:cNvGraphicFramePr>
            <a:graphicFrameLocks/>
          </p:cNvGraphicFramePr>
          <p:nvPr/>
        </p:nvGraphicFramePr>
        <p:xfrm>
          <a:off x="2595563" y="2000251"/>
          <a:ext cx="57832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r:id="rId7" imgW="1866900" imgH="228600" progId="Equation.DSMT4">
                  <p:embed/>
                </p:oleObj>
              </mc:Choice>
              <mc:Fallback>
                <p:oleObj r:id="rId7" imgW="1866900" imgH="228600" progId="Equation.DSMT4">
                  <p:embed/>
                  <p:pic>
                    <p:nvPicPr>
                      <p:cNvPr id="47923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2000251"/>
                        <a:ext cx="578326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309814" y="2500314"/>
            <a:ext cx="6429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>
                <a:solidFill>
                  <a:srgbClr val="4E3B30"/>
                </a:solidFill>
              </a:rPr>
              <a:t>认为两组样本来自同一总体。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462214" y="3213101"/>
            <a:ext cx="384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>
                <a:solidFill>
                  <a:srgbClr val="4E3B30"/>
                </a:solidFill>
              </a:rPr>
              <a:t>当用秩和检验得出否定</a:t>
            </a:r>
          </a:p>
        </p:txBody>
      </p:sp>
      <p:graphicFrame>
        <p:nvGraphicFramePr>
          <p:cNvPr id="3" name="Object 6"/>
          <p:cNvGraphicFramePr>
            <a:graphicFrameLocks/>
          </p:cNvGraphicFramePr>
          <p:nvPr/>
        </p:nvGraphicFramePr>
        <p:xfrm>
          <a:off x="6240463" y="3284539"/>
          <a:ext cx="419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9" imgW="215806" imgH="228501" progId="Equation.DSMT4">
                  <p:embed/>
                </p:oleObj>
              </mc:Choice>
              <mc:Fallback>
                <p:oleObj name="Equation" r:id="rId9" imgW="215806" imgH="228501" progId="Equation.DSMT4">
                  <p:embed/>
                  <p:pic>
                    <p:nvPicPr>
                      <p:cNvPr id="3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3284539"/>
                        <a:ext cx="419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6672263" y="3213101"/>
            <a:ext cx="2952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0">
                <a:solidFill>
                  <a:srgbClr val="4E3B30"/>
                </a:solidFill>
              </a:rPr>
              <a:t>的结论时</a:t>
            </a:r>
            <a:r>
              <a:rPr lang="zh-CN" altLang="en-US" sz="2800" b="0">
                <a:solidFill>
                  <a:srgbClr val="4E3B30"/>
                </a:solidFill>
              </a:rPr>
              <a:t>即得出</a:t>
            </a:r>
            <a:endParaRPr lang="zh-CN" altLang="zh-CN" sz="2800" b="0">
              <a:solidFill>
                <a:srgbClr val="4E3B30"/>
              </a:solidFill>
            </a:endParaRPr>
          </a:p>
        </p:txBody>
      </p:sp>
      <p:graphicFrame>
        <p:nvGraphicFramePr>
          <p:cNvPr id="4" name="Object 7"/>
          <p:cNvGraphicFramePr>
            <a:graphicFrameLocks/>
          </p:cNvGraphicFramePr>
          <p:nvPr/>
        </p:nvGraphicFramePr>
        <p:xfrm>
          <a:off x="1879600" y="3933826"/>
          <a:ext cx="1651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11" imgW="850900" imgH="228600" progId="Equation.DSMT4">
                  <p:embed/>
                </p:oleObj>
              </mc:Choice>
              <mc:Fallback>
                <p:oleObj name="Equation" r:id="rId11" imgW="850900" imgH="228600" progId="Equation.DSMT4">
                  <p:embed/>
                  <p:pic>
                    <p:nvPicPr>
                      <p:cNvPr id="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933826"/>
                        <a:ext cx="1651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008438" y="3860801"/>
            <a:ext cx="143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0">
                <a:solidFill>
                  <a:srgbClr val="4E3B30"/>
                </a:solidFill>
              </a:rPr>
              <a:t>我们有</a:t>
            </a:r>
          </a:p>
        </p:txBody>
      </p:sp>
      <p:graphicFrame>
        <p:nvGraphicFramePr>
          <p:cNvPr id="8" name="Object 8"/>
          <p:cNvGraphicFramePr>
            <a:graphicFrameLocks/>
          </p:cNvGraphicFramePr>
          <p:nvPr/>
        </p:nvGraphicFramePr>
        <p:xfrm>
          <a:off x="3038475" y="4581526"/>
          <a:ext cx="44069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13" imgW="1422400" imgH="228600" progId="Equation.DSMT4">
                  <p:embed/>
                </p:oleObj>
              </mc:Choice>
              <mc:Fallback>
                <p:oleObj name="Equation" r:id="rId13" imgW="1422400" imgH="228600" progId="Equation.DSMT4">
                  <p:embed/>
                  <p:pic>
                    <p:nvPicPr>
                      <p:cNvPr id="8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4581526"/>
                        <a:ext cx="44069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/>
          </p:cNvGraphicFramePr>
          <p:nvPr/>
        </p:nvGraphicFramePr>
        <p:xfrm>
          <a:off x="3103564" y="5445126"/>
          <a:ext cx="44862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15" imgW="1447800" imgH="228600" progId="Equation.DSMT4">
                  <p:embed/>
                </p:oleObj>
              </mc:Choice>
              <mc:Fallback>
                <p:oleObj name="Equation" r:id="rId15" imgW="1447800" imgH="228600" progId="Equation.DSMT4">
                  <p:embed/>
                  <p:pic>
                    <p:nvPicPr>
                      <p:cNvPr id="1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4" y="5445126"/>
                        <a:ext cx="44862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83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/>
          </p:cNvGraphicFramePr>
          <p:nvPr/>
        </p:nvGraphicFramePr>
        <p:xfrm>
          <a:off x="2566989" y="692151"/>
          <a:ext cx="68865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3" imgW="2222500" imgH="393700" progId="Equation.DSMT4">
                  <p:embed/>
                </p:oleObj>
              </mc:Choice>
              <mc:Fallback>
                <p:oleObj name="Equation" r:id="rId3" imgW="2222500" imgH="393700" progId="Equation.DSMT4">
                  <p:embed/>
                  <p:pic>
                    <p:nvPicPr>
                      <p:cNvPr id="2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692151"/>
                        <a:ext cx="68865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/>
          </p:cNvGraphicFramePr>
          <p:nvPr/>
        </p:nvGraphicFramePr>
        <p:xfrm>
          <a:off x="2566989" y="1773239"/>
          <a:ext cx="52736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5" imgW="1701800" imgH="393700" progId="Equation.DSMT4">
                  <p:embed/>
                </p:oleObj>
              </mc:Choice>
              <mc:Fallback>
                <p:oleObj name="Equation" r:id="rId5" imgW="1701800" imgH="393700" progId="Equation.DSMT4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1773239"/>
                        <a:ext cx="52736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/>
          </p:cNvGraphicFramePr>
          <p:nvPr/>
        </p:nvGraphicFramePr>
        <p:xfrm>
          <a:off x="2711451" y="2708276"/>
          <a:ext cx="44862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7" imgW="1447800" imgH="457200" progId="Equation.DSMT4">
                  <p:embed/>
                </p:oleObj>
              </mc:Choice>
              <mc:Fallback>
                <p:oleObj name="Equation" r:id="rId7" imgW="1447800" imgH="457200" progId="Equation.DSMT4">
                  <p:embed/>
                  <p:pic>
                    <p:nvPicPr>
                      <p:cNvPr id="4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708276"/>
                        <a:ext cx="448627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/>
        </p:nvGraphicFramePr>
        <p:xfrm>
          <a:off x="2782888" y="3716338"/>
          <a:ext cx="68453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9" imgW="2209800" imgH="457200" progId="Equation.DSMT4">
                  <p:embed/>
                </p:oleObj>
              </mc:Choice>
              <mc:Fallback>
                <p:oleObj name="Equation" r:id="rId9" imgW="2209800" imgH="457200" progId="Equation.DSMT4">
                  <p:embed/>
                  <p:pic>
                    <p:nvPicPr>
                      <p:cNvPr id="5" name="对象 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716338"/>
                        <a:ext cx="684530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/>
          </p:cNvGraphicFramePr>
          <p:nvPr/>
        </p:nvGraphicFramePr>
        <p:xfrm>
          <a:off x="2973388" y="4770439"/>
          <a:ext cx="660876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11" imgW="2133600" imgH="482600" progId="Equation.DSMT4">
                  <p:embed/>
                </p:oleObj>
              </mc:Choice>
              <mc:Fallback>
                <p:oleObj name="Equation" r:id="rId11" imgW="2133600" imgH="482600" progId="Equation.DSMT4">
                  <p:embed/>
                  <p:pic>
                    <p:nvPicPr>
                      <p:cNvPr id="6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4770439"/>
                        <a:ext cx="660876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6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/>
          </p:cNvGraphicFramePr>
          <p:nvPr/>
        </p:nvGraphicFramePr>
        <p:xfrm>
          <a:off x="2351089" y="692151"/>
          <a:ext cx="68865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3" imgW="2222500" imgH="393700" progId="Equation.DSMT4">
                  <p:embed/>
                </p:oleObj>
              </mc:Choice>
              <mc:Fallback>
                <p:oleObj name="Equation" r:id="rId3" imgW="2222500" imgH="393700" progId="Equation.DSMT4">
                  <p:embed/>
                  <p:pic>
                    <p:nvPicPr>
                      <p:cNvPr id="2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692151"/>
                        <a:ext cx="68865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/>
          </p:cNvGraphicFramePr>
          <p:nvPr/>
        </p:nvGraphicFramePr>
        <p:xfrm>
          <a:off x="2351088" y="1773238"/>
          <a:ext cx="75549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5" imgW="2438400" imgH="228600" progId="Equation.DSMT4">
                  <p:embed/>
                </p:oleObj>
              </mc:Choice>
              <mc:Fallback>
                <p:oleObj name="Equation" r:id="rId5" imgW="2438400" imgH="228600" progId="Equation.DSMT4">
                  <p:embed/>
                  <p:pic>
                    <p:nvPicPr>
                      <p:cNvPr id="4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773238"/>
                        <a:ext cx="755491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/>
        </p:nvGraphicFramePr>
        <p:xfrm>
          <a:off x="2370139" y="2420939"/>
          <a:ext cx="68468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7" imgW="2209800" imgH="393700" progId="Equation.DSMT4">
                  <p:embed/>
                </p:oleObj>
              </mc:Choice>
              <mc:Fallback>
                <p:oleObj name="Equation" r:id="rId7" imgW="2209800" imgH="393700" progId="Equation.DSMT4">
                  <p:embed/>
                  <p:pic>
                    <p:nvPicPr>
                      <p:cNvPr id="5" name="对象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9" y="2420939"/>
                        <a:ext cx="684688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/>
          </p:cNvGraphicFramePr>
          <p:nvPr/>
        </p:nvGraphicFramePr>
        <p:xfrm>
          <a:off x="2424113" y="3429001"/>
          <a:ext cx="75549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Equation" r:id="rId9" imgW="2438400" imgH="228600" progId="Equation.DSMT4">
                  <p:embed/>
                </p:oleObj>
              </mc:Choice>
              <mc:Fallback>
                <p:oleObj name="Equation" r:id="rId9" imgW="2438400" imgH="228600" progId="Equation.DSMT4">
                  <p:embed/>
                  <p:pic>
                    <p:nvPicPr>
                      <p:cNvPr id="6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429001"/>
                        <a:ext cx="75549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008438" y="3860801"/>
            <a:ext cx="2374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>
                <a:solidFill>
                  <a:srgbClr val="4E3B30"/>
                </a:solidFill>
              </a:rPr>
              <a:t>所以</a:t>
            </a:r>
            <a:r>
              <a:rPr lang="zh-CN" altLang="zh-CN" sz="2800" b="0">
                <a:solidFill>
                  <a:srgbClr val="4E3B30"/>
                </a:solidFill>
              </a:rPr>
              <a:t>我们有</a:t>
            </a:r>
          </a:p>
        </p:txBody>
      </p:sp>
      <p:graphicFrame>
        <p:nvGraphicFramePr>
          <p:cNvPr id="8" name="对象 7"/>
          <p:cNvGraphicFramePr>
            <a:graphicFrameLocks/>
          </p:cNvGraphicFramePr>
          <p:nvPr/>
        </p:nvGraphicFramePr>
        <p:xfrm>
          <a:off x="3038475" y="4581526"/>
          <a:ext cx="44069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11" imgW="1422400" imgH="228600" progId="Equation.DSMT4">
                  <p:embed/>
                </p:oleObj>
              </mc:Choice>
              <mc:Fallback>
                <p:oleObj name="Equation" r:id="rId11" imgW="1422400" imgH="228600" progId="Equation.DSMT4">
                  <p:embed/>
                  <p:pic>
                    <p:nvPicPr>
                      <p:cNvPr id="8" name="对象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4581526"/>
                        <a:ext cx="44069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/>
          </p:cNvGraphicFramePr>
          <p:nvPr/>
        </p:nvGraphicFramePr>
        <p:xfrm>
          <a:off x="3103564" y="5445126"/>
          <a:ext cx="44862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13" imgW="1447800" imgH="228600" progId="Equation.DSMT4">
                  <p:embed/>
                </p:oleObj>
              </mc:Choice>
              <mc:Fallback>
                <p:oleObj name="Equation" r:id="rId13" imgW="1447800" imgH="228600" progId="Equation.DSMT4">
                  <p:embed/>
                  <p:pic>
                    <p:nvPicPr>
                      <p:cNvPr id="9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4" y="5445126"/>
                        <a:ext cx="44862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/>
          </p:cNvGraphicFramePr>
          <p:nvPr/>
        </p:nvGraphicFramePr>
        <p:xfrm>
          <a:off x="6024564" y="3870326"/>
          <a:ext cx="16033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15" imgW="825500" imgH="228600" progId="Equation.DSMT4">
                  <p:embed/>
                </p:oleObj>
              </mc:Choice>
              <mc:Fallback>
                <p:oleObj name="Equation" r:id="rId15" imgW="825500" imgH="228600" progId="Equation.DSMT4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3870326"/>
                        <a:ext cx="16033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21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/>
          </p:cNvGraphicFramePr>
          <p:nvPr/>
        </p:nvGraphicFramePr>
        <p:xfrm>
          <a:off x="2135189" y="1125539"/>
          <a:ext cx="8105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Equation" r:id="rId3" imgW="2616200" imgH="228600" progId="Equation.DSMT4">
                  <p:embed/>
                </p:oleObj>
              </mc:Choice>
              <mc:Fallback>
                <p:oleObj name="Equation" r:id="rId3" imgW="2616200" imgH="228600" progId="Equation.DSMT4">
                  <p:embed/>
                  <p:pic>
                    <p:nvPicPr>
                      <p:cNvPr id="2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125539"/>
                        <a:ext cx="81057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/>
          </p:cNvGraphicFramePr>
          <p:nvPr/>
        </p:nvGraphicFramePr>
        <p:xfrm>
          <a:off x="2351088" y="1773238"/>
          <a:ext cx="51943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Equation" r:id="rId5" imgW="1676400" imgH="228600" progId="Equation.DSMT4">
                  <p:embed/>
                </p:oleObj>
              </mc:Choice>
              <mc:Fallback>
                <p:oleObj name="Equation" r:id="rId5" imgW="1676400" imgH="228600" progId="Equation.DSMT4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773238"/>
                        <a:ext cx="51943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/>
          </p:cNvGraphicFramePr>
          <p:nvPr/>
        </p:nvGraphicFramePr>
        <p:xfrm>
          <a:off x="2292351" y="2492376"/>
          <a:ext cx="66516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7" imgW="2145369" imgH="253890" progId="Equation.DSMT4">
                  <p:embed/>
                </p:oleObj>
              </mc:Choice>
              <mc:Fallback>
                <p:oleObj name="Equation" r:id="rId7" imgW="2145369" imgH="253890" progId="Equation.DSMT4">
                  <p:embed/>
                  <p:pic>
                    <p:nvPicPr>
                      <p:cNvPr id="4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1" y="2492376"/>
                        <a:ext cx="66516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/>
          </p:cNvGraphicFramePr>
          <p:nvPr/>
        </p:nvGraphicFramePr>
        <p:xfrm>
          <a:off x="2495550" y="3357563"/>
          <a:ext cx="2006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9" imgW="647419" imgH="203112" progId="Equation.DSMT4">
                  <p:embed/>
                </p:oleObj>
              </mc:Choice>
              <mc:Fallback>
                <p:oleObj name="Equation" r:id="rId9" imgW="647419" imgH="203112" progId="Equation.DSMT4">
                  <p:embed/>
                  <p:pic>
                    <p:nvPicPr>
                      <p:cNvPr id="6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357563"/>
                        <a:ext cx="2006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/>
          </p:cNvGraphicFramePr>
          <p:nvPr/>
        </p:nvGraphicFramePr>
        <p:xfrm>
          <a:off x="2566989" y="4221164"/>
          <a:ext cx="706278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11" imgW="2562138" imgH="466581" progId="Equation.DSMT4">
                  <p:embed/>
                </p:oleObj>
              </mc:Choice>
              <mc:Fallback>
                <p:oleObj name="Equation" r:id="rId11" imgW="2562138" imgH="466581" progId="Equation.DSMT4">
                  <p:embed/>
                  <p:pic>
                    <p:nvPicPr>
                      <p:cNvPr id="7" name="对象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4221164"/>
                        <a:ext cx="7062787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2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/>
          </p:cNvGraphicFramePr>
          <p:nvPr/>
        </p:nvGraphicFramePr>
        <p:xfrm>
          <a:off x="2927351" y="404813"/>
          <a:ext cx="5775325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Equation" r:id="rId4" imgW="2076489" imgH="819075" progId="Equation.DSMT4">
                  <p:embed/>
                </p:oleObj>
              </mc:Choice>
              <mc:Fallback>
                <p:oleObj name="Equation" r:id="rId4" imgW="2076489" imgH="819075" progId="Equation.DSMT4">
                  <p:embed/>
                  <p:pic>
                    <p:nvPicPr>
                      <p:cNvPr id="2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04813"/>
                        <a:ext cx="5775325" cy="218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/>
          </p:cNvGraphicFramePr>
          <p:nvPr/>
        </p:nvGraphicFramePr>
        <p:xfrm>
          <a:off x="2640013" y="2781300"/>
          <a:ext cx="696436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Equation" r:id="rId6" imgW="2247900" imgH="431800" progId="Equation.DSMT4">
                  <p:embed/>
                </p:oleObj>
              </mc:Choice>
              <mc:Fallback>
                <p:oleObj name="Equation" r:id="rId6" imgW="2247900" imgH="431800" progId="Equation.DSMT4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781300"/>
                        <a:ext cx="6964362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11451" y="3860801"/>
          <a:ext cx="58197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Equation" r:id="rId8" imgW="2505025" imgH="228553" progId="Equation.DSMT4">
                  <p:embed/>
                </p:oleObj>
              </mc:Choice>
              <mc:Fallback>
                <p:oleObj name="Equation" r:id="rId8" imgW="2505025" imgH="228553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860801"/>
                        <a:ext cx="581977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00375" y="4652964"/>
          <a:ext cx="337978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Equation" r:id="rId10" imgW="1180588" imgH="279279" progId="Equation.DSMT4">
                  <p:embed/>
                </p:oleObj>
              </mc:Choice>
              <mc:Fallback>
                <p:oleObj name="Equation" r:id="rId10" imgW="1180588" imgH="279279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652964"/>
                        <a:ext cx="3379788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55913" y="5513388"/>
          <a:ext cx="2768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12" imgW="1219200" imgH="228600" progId="Equation.DSMT4">
                  <p:embed/>
                </p:oleObj>
              </mc:Choice>
              <mc:Fallback>
                <p:oleObj name="Equation" r:id="rId12" imgW="1219200" imgH="2286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5513388"/>
                        <a:ext cx="27686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735638" y="5430838"/>
          <a:ext cx="18907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14" imgW="660113" imgH="253890" progId="Equation.DSMT4">
                  <p:embed/>
                </p:oleObj>
              </mc:Choice>
              <mc:Fallback>
                <p:oleObj name="Equation" r:id="rId14" imgW="660113" imgH="25389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5430838"/>
                        <a:ext cx="189071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05680127"/>
      </p:ext>
    </p:extLst>
  </p:cSld>
  <p:clrMapOvr>
    <a:masterClrMapping/>
  </p:clrMapOvr>
  <p:transition spd="slow" advTm="1858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6"/>
          <p:cNvGraphicFramePr>
            <a:graphicFrameLocks noChangeAspect="1"/>
          </p:cNvGraphicFramePr>
          <p:nvPr/>
        </p:nvGraphicFramePr>
        <p:xfrm>
          <a:off x="2424114" y="765176"/>
          <a:ext cx="777557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Equation" r:id="rId3" imgW="3213100" imgH="1181100" progId="Equation.DSMT4">
                  <p:embed/>
                </p:oleObj>
              </mc:Choice>
              <mc:Fallback>
                <p:oleObj name="Equation" r:id="rId3" imgW="3213100" imgH="1181100" progId="Equation.DSMT4">
                  <p:embed/>
                  <p:pic>
                    <p:nvPicPr>
                      <p:cNvPr id="430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765176"/>
                        <a:ext cx="7775575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12"/>
          <p:cNvSpPr txBox="1">
            <a:spLocks noChangeArrowheads="1"/>
          </p:cNvSpPr>
          <p:nvPr/>
        </p:nvSpPr>
        <p:spPr bwMode="auto">
          <a:xfrm>
            <a:off x="2133600" y="3190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CC"/>
                </a:solidFill>
              </a:rPr>
              <a:t>二</a:t>
            </a:r>
            <a:r>
              <a:rPr lang="en-US" altLang="zh-CN" sz="2800">
                <a:solidFill>
                  <a:srgbClr val="0000CC"/>
                </a:solidFill>
              </a:rPr>
              <a:t>.  </a:t>
            </a:r>
            <a:r>
              <a:rPr lang="zh-CN" altLang="en-US" sz="2800">
                <a:solidFill>
                  <a:srgbClr val="0000CC"/>
                </a:solidFill>
              </a:rPr>
              <a:t>独立性检验</a:t>
            </a:r>
          </a:p>
        </p:txBody>
      </p:sp>
      <p:sp>
        <p:nvSpPr>
          <p:cNvPr id="16388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1508E4-1582-4107-915F-22348134F876}" type="slidenum">
              <a:rPr lang="en-US" altLang="zh-CN" sz="1200">
                <a:solidFill>
                  <a:srgbClr val="D38E27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 sz="1200">
              <a:solidFill>
                <a:srgbClr val="D38E27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52688" y="4652964"/>
            <a:ext cx="8215312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>
                <a:solidFill>
                  <a:srgbClr val="4E3B30"/>
                </a:solidFill>
                <a:latin typeface="宋体" panose="02010600030101010101" pitchFamily="2" charset="-122"/>
              </a:rPr>
              <a:t>将这两个总体的取值范围分成</a:t>
            </a:r>
            <a:r>
              <a:rPr lang="en-US" altLang="zh-CN" sz="2800" b="0" i="1">
                <a:solidFill>
                  <a:srgbClr val="4E3B30"/>
                </a:solidFill>
                <a:latin typeface="宋体" panose="02010600030101010101" pitchFamily="2" charset="-122"/>
              </a:rPr>
              <a:t>r</a:t>
            </a:r>
            <a:r>
              <a:rPr lang="zh-CN" altLang="en-US" sz="2800" b="0">
                <a:solidFill>
                  <a:srgbClr val="4E3B30"/>
                </a:solidFill>
                <a:latin typeface="宋体" panose="02010600030101010101" pitchFamily="2" charset="-122"/>
              </a:rPr>
              <a:t>个和</a:t>
            </a:r>
            <a:r>
              <a:rPr lang="en-US" altLang="zh-CN" sz="2800" b="0" i="1">
                <a:solidFill>
                  <a:srgbClr val="4E3B30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800" b="0">
                <a:solidFill>
                  <a:srgbClr val="4E3B30"/>
                </a:solidFill>
                <a:latin typeface="宋体" panose="02010600030101010101" pitchFamily="2" charset="-122"/>
              </a:rPr>
              <a:t>个互不相交的区间</a:t>
            </a:r>
            <a:r>
              <a:rPr lang="en-US" altLang="zh-CN" sz="2800" b="0" i="1">
                <a:solidFill>
                  <a:srgbClr val="4E3B30"/>
                </a:solidFill>
              </a:rPr>
              <a:t>A</a:t>
            </a:r>
            <a:r>
              <a:rPr lang="en-US" altLang="zh-CN" sz="2800" b="0" i="1" baseline="-25000">
                <a:solidFill>
                  <a:srgbClr val="4E3B30"/>
                </a:solidFill>
              </a:rPr>
              <a:t>1 </a:t>
            </a:r>
            <a:r>
              <a:rPr lang="en-US" altLang="zh-CN" sz="2800" b="0" i="1">
                <a:solidFill>
                  <a:srgbClr val="4E3B30"/>
                </a:solidFill>
              </a:rPr>
              <a:t>,</a:t>
            </a:r>
            <a:r>
              <a:rPr lang="en-US" altLang="zh-CN" sz="2800" b="0" i="1" baseline="-25000">
                <a:solidFill>
                  <a:srgbClr val="4E3B30"/>
                </a:solidFill>
              </a:rPr>
              <a:t> </a:t>
            </a:r>
            <a:r>
              <a:rPr lang="en-US" altLang="zh-CN" sz="2800" b="0" i="1">
                <a:solidFill>
                  <a:srgbClr val="4E3B30"/>
                </a:solidFill>
              </a:rPr>
              <a:t>A</a:t>
            </a:r>
            <a:r>
              <a:rPr lang="en-US" altLang="zh-CN" sz="2800" b="0" i="1" baseline="-25000">
                <a:solidFill>
                  <a:srgbClr val="4E3B30"/>
                </a:solidFill>
              </a:rPr>
              <a:t>2 </a:t>
            </a:r>
            <a:r>
              <a:rPr lang="en-US" altLang="zh-CN" sz="2800" b="0" i="1">
                <a:solidFill>
                  <a:srgbClr val="4E3B30"/>
                </a:solidFill>
              </a:rPr>
              <a:t>, . . . ,A</a:t>
            </a:r>
            <a:r>
              <a:rPr lang="en-US" altLang="zh-CN" sz="2800" b="0" i="1" baseline="-25000">
                <a:solidFill>
                  <a:srgbClr val="4E3B30"/>
                </a:solidFill>
              </a:rPr>
              <a:t>r</a:t>
            </a:r>
            <a:r>
              <a:rPr lang="en-US" altLang="zh-CN" sz="2800" b="0" baseline="-25000">
                <a:solidFill>
                  <a:srgbClr val="4E3B30"/>
                </a:solidFill>
              </a:rPr>
              <a:t> </a:t>
            </a:r>
            <a:r>
              <a:rPr lang="zh-CN" altLang="en-US" sz="2800" b="0">
                <a:solidFill>
                  <a:srgbClr val="4E3B30"/>
                </a:solidFill>
              </a:rPr>
              <a:t>和</a:t>
            </a:r>
            <a:r>
              <a:rPr lang="en-US" altLang="zh-CN" sz="2800" b="0" i="1">
                <a:solidFill>
                  <a:srgbClr val="4E3B30"/>
                </a:solidFill>
              </a:rPr>
              <a:t>B</a:t>
            </a:r>
            <a:r>
              <a:rPr lang="en-US" altLang="zh-CN" sz="2800" b="0" i="1" baseline="-25000">
                <a:solidFill>
                  <a:srgbClr val="4E3B30"/>
                </a:solidFill>
              </a:rPr>
              <a:t>1 </a:t>
            </a:r>
            <a:r>
              <a:rPr lang="en-US" altLang="zh-CN" sz="2800" b="0" i="1">
                <a:solidFill>
                  <a:srgbClr val="4E3B30"/>
                </a:solidFill>
              </a:rPr>
              <a:t>,B</a:t>
            </a:r>
            <a:r>
              <a:rPr lang="en-US" altLang="zh-CN" sz="2800" b="0" i="1" baseline="-25000">
                <a:solidFill>
                  <a:srgbClr val="4E3B30"/>
                </a:solidFill>
              </a:rPr>
              <a:t>2 </a:t>
            </a:r>
            <a:r>
              <a:rPr lang="en-US" altLang="zh-CN" sz="2800" b="0" i="1">
                <a:solidFill>
                  <a:srgbClr val="4E3B30"/>
                </a:solidFill>
              </a:rPr>
              <a:t>,</a:t>
            </a:r>
            <a:r>
              <a:rPr lang="en-US" altLang="zh-CN" sz="2800" b="0" i="1" baseline="30000">
                <a:solidFill>
                  <a:srgbClr val="4E3B30"/>
                </a:solidFill>
              </a:rPr>
              <a:t>...</a:t>
            </a:r>
            <a:r>
              <a:rPr lang="en-US" altLang="zh-CN" sz="2800" b="0" i="1" baseline="-25000">
                <a:solidFill>
                  <a:srgbClr val="4E3B30"/>
                </a:solidFill>
              </a:rPr>
              <a:t> </a:t>
            </a:r>
            <a:r>
              <a:rPr lang="en-US" altLang="zh-CN" sz="2800" b="0" i="1">
                <a:solidFill>
                  <a:srgbClr val="4E3B30"/>
                </a:solidFill>
              </a:rPr>
              <a:t>,B</a:t>
            </a:r>
            <a:r>
              <a:rPr lang="en-US" altLang="zh-CN" sz="2800" b="0" i="1" baseline="-25000">
                <a:solidFill>
                  <a:srgbClr val="4E3B30"/>
                </a:solidFill>
              </a:rPr>
              <a:t>s</a:t>
            </a:r>
            <a:r>
              <a:rPr lang="en-US" altLang="zh-CN" sz="2800" b="0" baseline="-25000">
                <a:solidFill>
                  <a:srgbClr val="4E3B30"/>
                </a:solidFill>
              </a:rPr>
              <a:t> </a:t>
            </a:r>
            <a:r>
              <a:rPr lang="zh-CN" altLang="en-US" sz="2800" b="0">
                <a:solidFill>
                  <a:srgbClr val="4E3B30"/>
                </a:solidFill>
              </a:rPr>
              <a:t>。</a:t>
            </a:r>
          </a:p>
        </p:txBody>
      </p:sp>
      <p:graphicFrame>
        <p:nvGraphicFramePr>
          <p:cNvPr id="2" name="Object 2"/>
          <p:cNvGraphicFramePr>
            <a:graphicFrameLocks/>
          </p:cNvGraphicFramePr>
          <p:nvPr/>
        </p:nvGraphicFramePr>
        <p:xfrm>
          <a:off x="2424113" y="3500438"/>
          <a:ext cx="57769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Equation" r:id="rId5" imgW="2387600" imgH="457200" progId="Equation.DSMT4">
                  <p:embed/>
                </p:oleObj>
              </mc:Choice>
              <mc:Fallback>
                <p:oleObj name="Equation" r:id="rId5" imgW="2387600" imgH="457200" progId="Equation.DSMT4">
                  <p:embed/>
                  <p:pic>
                    <p:nvPicPr>
                      <p:cNvPr id="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500438"/>
                        <a:ext cx="57769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27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411414" y="685800"/>
            <a:ext cx="6580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(2). 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样本偏度和样本峰度的定义</a:t>
            </a:r>
          </a:p>
        </p:txBody>
      </p:sp>
      <p:graphicFrame>
        <p:nvGraphicFramePr>
          <p:cNvPr id="142339" name="Object 2"/>
          <p:cNvGraphicFramePr>
            <a:graphicFrameLocks/>
          </p:cNvGraphicFramePr>
          <p:nvPr/>
        </p:nvGraphicFramePr>
        <p:xfrm>
          <a:off x="2351089" y="3284539"/>
          <a:ext cx="77057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3371930" imgH="161844" progId="Equation.DSMT4">
                  <p:embed/>
                </p:oleObj>
              </mc:Choice>
              <mc:Fallback>
                <p:oleObj r:id="rId3" imgW="3371930" imgH="161844" progId="Equation.DSMT4">
                  <p:embed/>
                  <p:pic>
                    <p:nvPicPr>
                      <p:cNvPr id="14233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284539"/>
                        <a:ext cx="77057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3"/>
          <p:cNvGraphicFramePr>
            <a:graphicFrameLocks/>
          </p:cNvGraphicFramePr>
          <p:nvPr/>
        </p:nvGraphicFramePr>
        <p:xfrm>
          <a:off x="4008439" y="4005264"/>
          <a:ext cx="41751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5" imgW="1533349" imgH="399872" progId="Equation.DSMT4">
                  <p:embed/>
                </p:oleObj>
              </mc:Choice>
              <mc:Fallback>
                <p:oleObj r:id="rId5" imgW="1533349" imgH="399872" progId="Equation.DSMT4">
                  <p:embed/>
                  <p:pic>
                    <p:nvPicPr>
                      <p:cNvPr id="14234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4005264"/>
                        <a:ext cx="41751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4"/>
          <p:cNvGraphicFramePr>
            <a:graphicFrameLocks/>
          </p:cNvGraphicFramePr>
          <p:nvPr/>
        </p:nvGraphicFramePr>
        <p:xfrm>
          <a:off x="2424113" y="1357313"/>
          <a:ext cx="63357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7" imgW="2692400" imgH="228600" progId="Equation.DSMT4">
                  <p:embed/>
                </p:oleObj>
              </mc:Choice>
              <mc:Fallback>
                <p:oleObj r:id="rId7" imgW="2692400" imgH="228600" progId="Equation.DSMT4">
                  <p:embed/>
                  <p:pic>
                    <p:nvPicPr>
                      <p:cNvPr id="14234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357313"/>
                        <a:ext cx="63357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5"/>
          <p:cNvGraphicFramePr>
            <a:graphicFrameLocks/>
          </p:cNvGraphicFramePr>
          <p:nvPr/>
        </p:nvGraphicFramePr>
        <p:xfrm>
          <a:off x="4079876" y="1844676"/>
          <a:ext cx="5832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9" imgW="2640454" imgH="431613" progId="Equation.DSMT4">
                  <p:embed/>
                </p:oleObj>
              </mc:Choice>
              <mc:Fallback>
                <p:oleObj r:id="rId9" imgW="2640454" imgH="431613" progId="Equation.DSMT4">
                  <p:embed/>
                  <p:pic>
                    <p:nvPicPr>
                      <p:cNvPr id="142342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1844676"/>
                        <a:ext cx="58324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6"/>
          <p:cNvGraphicFramePr>
            <a:graphicFrameLocks/>
          </p:cNvGraphicFramePr>
          <p:nvPr/>
        </p:nvGraphicFramePr>
        <p:xfrm>
          <a:off x="2495551" y="1844676"/>
          <a:ext cx="18716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11" imgW="977476" imgH="431613" progId="Equation.DSMT4">
                  <p:embed/>
                </p:oleObj>
              </mc:Choice>
              <mc:Fallback>
                <p:oleObj r:id="rId11" imgW="977476" imgH="431613" progId="Equation.DSMT4">
                  <p:embed/>
                  <p:pic>
                    <p:nvPicPr>
                      <p:cNvPr id="142343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1844676"/>
                        <a:ext cx="18716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4" name="Object 7"/>
          <p:cNvGraphicFramePr>
            <a:graphicFrameLocks/>
          </p:cNvGraphicFramePr>
          <p:nvPr/>
        </p:nvGraphicFramePr>
        <p:xfrm>
          <a:off x="2424113" y="2708275"/>
          <a:ext cx="5975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13" imgW="2514600" imgH="228600" progId="Equation.DSMT4">
                  <p:embed/>
                </p:oleObj>
              </mc:Choice>
              <mc:Fallback>
                <p:oleObj r:id="rId13" imgW="2514600" imgH="228600" progId="Equation.DSMT4">
                  <p:embed/>
                  <p:pic>
                    <p:nvPicPr>
                      <p:cNvPr id="14234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708275"/>
                        <a:ext cx="59753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8"/>
          <p:cNvGraphicFramePr>
            <a:graphicFrameLocks/>
          </p:cNvGraphicFramePr>
          <p:nvPr/>
        </p:nvGraphicFramePr>
        <p:xfrm>
          <a:off x="3287713" y="5013326"/>
          <a:ext cx="52562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15" imgW="2476500" imgH="457200" progId="Equation.DSMT4">
                  <p:embed/>
                </p:oleObj>
              </mc:Choice>
              <mc:Fallback>
                <p:oleObj r:id="rId15" imgW="2476500" imgH="457200" progId="Equation.DSMT4">
                  <p:embed/>
                  <p:pic>
                    <p:nvPicPr>
                      <p:cNvPr id="142345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5013326"/>
                        <a:ext cx="525621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60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4310064" y="2224088"/>
          <a:ext cx="4314825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Equation" r:id="rId3" imgW="1409088" imgH="431613" progId="Equation.DSMT4">
                  <p:embed/>
                </p:oleObj>
              </mc:Choice>
              <mc:Fallback>
                <p:oleObj name="Equation" r:id="rId3" imgW="1409088" imgH="431613" progId="Equation.DSMT4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4" y="2224088"/>
                        <a:ext cx="4314825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5240338" y="3663951"/>
          <a:ext cx="225425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5" imgW="736600" imgH="431800" progId="Equation.DSMT4">
                  <p:embed/>
                </p:oleObj>
              </mc:Choice>
              <mc:Fallback>
                <p:oleObj name="Equation" r:id="rId5" imgW="736600" imgH="431800" progId="Equation.DSMT4">
                  <p:embed/>
                  <p:pic>
                    <p:nvPicPr>
                      <p:cNvPr id="174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3663951"/>
                        <a:ext cx="225425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3540125" y="2492376"/>
            <a:ext cx="647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记</a:t>
            </a:r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3179763" y="4076701"/>
            <a:ext cx="1511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易见</a:t>
            </a:r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2135189" y="5111751"/>
            <a:ext cx="7291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用下表表示样本元素的这种分类</a:t>
            </a:r>
            <a:r>
              <a:rPr lang="en-US" altLang="zh-CN" sz="2800">
                <a:solidFill>
                  <a:srgbClr val="4E3B30"/>
                </a:solidFill>
              </a:rPr>
              <a:t>(</a:t>
            </a:r>
            <a:r>
              <a:rPr lang="zh-CN" altLang="en-US" sz="2800">
                <a:solidFill>
                  <a:srgbClr val="4E3B30"/>
                </a:solidFill>
              </a:rPr>
              <a:t>称为列联表</a:t>
            </a:r>
            <a:r>
              <a:rPr lang="en-US" altLang="zh-CN" sz="2800">
                <a:solidFill>
                  <a:srgbClr val="4E3B30"/>
                </a:solidFill>
              </a:rPr>
              <a:t>)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8610600" y="34036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4E3B30"/>
                </a:solidFill>
              </a:rPr>
              <a:t>（</a:t>
            </a:r>
            <a:r>
              <a:rPr lang="en-US" altLang="zh-CN">
                <a:solidFill>
                  <a:srgbClr val="4E3B30"/>
                </a:solidFill>
              </a:rPr>
              <a:t>1</a:t>
            </a:r>
            <a:r>
              <a:rPr lang="zh-CN" altLang="en-US">
                <a:solidFill>
                  <a:srgbClr val="4E3B30"/>
                </a:solidFill>
              </a:rPr>
              <a:t>）</a:t>
            </a:r>
          </a:p>
        </p:txBody>
      </p:sp>
      <p:graphicFrame>
        <p:nvGraphicFramePr>
          <p:cNvPr id="2" name="Object 2"/>
          <p:cNvGraphicFramePr>
            <a:graphicFrameLocks/>
          </p:cNvGraphicFramePr>
          <p:nvPr/>
        </p:nvGraphicFramePr>
        <p:xfrm>
          <a:off x="2495550" y="765175"/>
          <a:ext cx="7272338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7" imgW="2806700" imgH="482600" progId="Equation.DSMT4">
                  <p:embed/>
                </p:oleObj>
              </mc:Choice>
              <mc:Fallback>
                <p:oleObj name="Equation" r:id="rId7" imgW="2806700" imgH="482600" progId="Equation.DSMT4">
                  <p:embed/>
                  <p:pic>
                    <p:nvPicPr>
                      <p:cNvPr id="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765175"/>
                        <a:ext cx="7272338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5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/>
      <p:bldP spid="174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54525" y="12192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prstClr val="black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8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列联表</a:t>
            </a:r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746500" y="1989139"/>
          <a:ext cx="4503738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4" imgW="2032000" imgH="1625600" progId="Equation.DSMT4">
                  <p:embed/>
                </p:oleObj>
              </mc:Choice>
              <mc:Fallback>
                <p:oleObj name="Equation" r:id="rId4" imgW="2032000" imgH="1625600" progId="Equation.DSMT4">
                  <p:embed/>
                  <p:pic>
                    <p:nvPicPr>
                      <p:cNvPr id="1024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1989139"/>
                        <a:ext cx="4503738" cy="360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52323096"/>
      </p:ext>
    </p:extLst>
  </p:cSld>
  <p:clrMapOvr>
    <a:masterClrMapping/>
  </p:clrMapOvr>
  <p:transition spd="slow" advTm="1297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3432175" y="620713"/>
          <a:ext cx="43116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Equation" r:id="rId3" imgW="1663700" imgH="228600" progId="Equation.DSMT4">
                  <p:embed/>
                </p:oleObj>
              </mc:Choice>
              <mc:Fallback>
                <p:oleObj name="Equation" r:id="rId3" imgW="1663700" imgH="228600" progId="Equation.DSMT4">
                  <p:embed/>
                  <p:pic>
                    <p:nvPicPr>
                      <p:cNvPr id="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620713"/>
                        <a:ext cx="43116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4"/>
          <p:cNvGraphicFramePr>
            <a:graphicFrameLocks noChangeAspect="1"/>
          </p:cNvGraphicFramePr>
          <p:nvPr/>
        </p:nvGraphicFramePr>
        <p:xfrm>
          <a:off x="3359150" y="1412876"/>
          <a:ext cx="45862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Equation" r:id="rId5" imgW="1497950" imgH="431613" progId="Equation.DSMT4">
                  <p:embed/>
                </p:oleObj>
              </mc:Choice>
              <mc:Fallback>
                <p:oleObj name="Equation" r:id="rId5" imgW="1497950" imgH="431613" progId="Equation.DSMT4">
                  <p:embed/>
                  <p:pic>
                    <p:nvPicPr>
                      <p:cNvPr id="1034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412876"/>
                        <a:ext cx="45862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6"/>
          <p:cNvGraphicFramePr>
            <a:graphicFrameLocks noChangeAspect="1"/>
          </p:cNvGraphicFramePr>
          <p:nvPr/>
        </p:nvGraphicFramePr>
        <p:xfrm>
          <a:off x="3071814" y="2636838"/>
          <a:ext cx="53244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Equation" r:id="rId7" imgW="1739900" imgH="431800" progId="Equation.DSMT4">
                  <p:embed/>
                </p:oleObj>
              </mc:Choice>
              <mc:Fallback>
                <p:oleObj name="Equation" r:id="rId7" imgW="1739900" imgH="431800" progId="Equation.DSMT4">
                  <p:embed/>
                  <p:pic>
                    <p:nvPicPr>
                      <p:cNvPr id="1034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636838"/>
                        <a:ext cx="532447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/>
          </p:cNvGraphicFramePr>
          <p:nvPr/>
        </p:nvGraphicFramePr>
        <p:xfrm>
          <a:off x="2640014" y="4076701"/>
          <a:ext cx="67468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9" imgW="2603500" imgH="431800" progId="Equation.DSMT4">
                  <p:embed/>
                </p:oleObj>
              </mc:Choice>
              <mc:Fallback>
                <p:oleObj name="Equation" r:id="rId9" imgW="2603500" imgH="431800" progId="Equation.DSMT4">
                  <p:embed/>
                  <p:pic>
                    <p:nvPicPr>
                      <p:cNvPr id="4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076701"/>
                        <a:ext cx="674687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2927351" y="5373689"/>
          <a:ext cx="5495925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11" imgW="2044700" imgH="457200" progId="Equation.DSMT4">
                  <p:embed/>
                </p:oleObj>
              </mc:Choice>
              <mc:Fallback>
                <p:oleObj name="Equation" r:id="rId11" imgW="2044700" imgH="457200" progId="Equation.DSMT4">
                  <p:embed/>
                  <p:pic>
                    <p:nvPicPr>
                      <p:cNvPr id="1034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5373689"/>
                        <a:ext cx="5495925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14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351089" y="1557339"/>
            <a:ext cx="7761287" cy="2879725"/>
          </a:xfrm>
          <a:prstGeom prst="rect">
            <a:avLst/>
          </a:prstGeom>
        </p:spPr>
        <p:txBody>
          <a:bodyPr/>
          <a:lstStyle/>
          <a:p>
            <a:pPr indent="8953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0A22E"/>
              </a:buClr>
              <a:buSzPct val="70000"/>
              <a:defRPr/>
            </a:pPr>
            <a:r>
              <a:rPr lang="zh-CN" altLang="en-US" sz="32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上面的假设</a:t>
            </a:r>
            <a:r>
              <a:rPr lang="en-US" altLang="zh-CN" sz="3200" i="1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H</a:t>
            </a:r>
            <a:r>
              <a:rPr lang="en-US" altLang="zh-CN" sz="3200" i="1" baseline="-250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0</a:t>
            </a:r>
            <a:r>
              <a:rPr lang="zh-CN" altLang="en-US" sz="32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中只有</a:t>
            </a:r>
            <a:r>
              <a:rPr lang="en-US" altLang="zh-CN" sz="3200" i="1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r+s-2</a:t>
            </a:r>
            <a:r>
              <a:rPr lang="zh-CN" altLang="en-US" sz="32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独立参数，为了用卡方检验来验证假设，我们首先用</a:t>
            </a:r>
            <a:r>
              <a:rPr lang="en-US" altLang="zh-CN" sz="3200" dirty="0" err="1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极大似然估计</a:t>
            </a:r>
            <a:r>
              <a:rPr lang="zh-CN" altLang="en-US" sz="32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从样本中定出这些未知参数的值：</a:t>
            </a:r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3575051" y="333375"/>
          <a:ext cx="37639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Equation" r:id="rId3" imgW="1548728" imgH="431613" progId="Equation.DSMT4">
                  <p:embed/>
                </p:oleObj>
              </mc:Choice>
              <mc:Fallback>
                <p:oleObj name="Equation" r:id="rId3" imgW="1548728" imgH="431613" progId="Equation.DSMT4">
                  <p:embed/>
                  <p:pic>
                    <p:nvPicPr>
                      <p:cNvPr id="1044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333375"/>
                        <a:ext cx="37639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4"/>
          <p:cNvGraphicFramePr>
            <a:graphicFrameLocks noChangeAspect="1"/>
          </p:cNvGraphicFramePr>
          <p:nvPr/>
        </p:nvGraphicFramePr>
        <p:xfrm>
          <a:off x="2495550" y="4581525"/>
          <a:ext cx="72024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5" imgW="2578100" imgH="393700" progId="Equation.DSMT4">
                  <p:embed/>
                </p:oleObj>
              </mc:Choice>
              <mc:Fallback>
                <p:oleObj name="Equation" r:id="rId5" imgW="2578100" imgH="393700" progId="Equation.DSMT4">
                  <p:embed/>
                  <p:pic>
                    <p:nvPicPr>
                      <p:cNvPr id="1044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581525"/>
                        <a:ext cx="720248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71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5E550E-EF5F-4A62-9B29-0EBC621D924A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619522" name="Object 2"/>
          <p:cNvGraphicFramePr>
            <a:graphicFrameLocks noChangeAspect="1"/>
          </p:cNvGraphicFramePr>
          <p:nvPr/>
        </p:nvGraphicFramePr>
        <p:xfrm>
          <a:off x="2598738" y="865188"/>
          <a:ext cx="64198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Equation" r:id="rId4" imgW="2870200" imgH="482600" progId="Equation.DSMT4">
                  <p:embed/>
                </p:oleObj>
              </mc:Choice>
              <mc:Fallback>
                <p:oleObj name="Equation" r:id="rId4" imgW="2870200" imgH="482600" progId="Equation.DSMT4">
                  <p:embed/>
                  <p:pic>
                    <p:nvPicPr>
                      <p:cNvPr id="6195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865188"/>
                        <a:ext cx="64198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2190750" y="20002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800" i="1">
                <a:solidFill>
                  <a:prstClr val="black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baseline="-3000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成立时，上式服从自由度为</a:t>
            </a:r>
            <a:r>
              <a:rPr kumimoji="1" lang="en-US" altLang="zh-CN" sz="28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rs</a:t>
            </a:r>
            <a:r>
              <a:rPr kumimoji="1" lang="en-US" altLang="zh-CN" sz="2800">
                <a:solidFill>
                  <a:prstClr val="black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8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>
                <a:solidFill>
                  <a:prstClr val="black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2)</a:t>
            </a:r>
            <a:r>
              <a:rPr kumimoji="1" lang="en-US" altLang="zh-CN" sz="2800">
                <a:solidFill>
                  <a:prstClr val="black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分布。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2209800" y="2987675"/>
            <a:ext cx="7981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其中诸</a:t>
            </a:r>
            <a:r>
              <a: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是在</a:t>
            </a:r>
            <a:r>
              <a:rPr kumimoji="1" lang="en-US" altLang="zh-CN" sz="2800" i="1">
                <a:solidFill>
                  <a:prstClr val="black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baseline="-3000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成立下得到的</a:t>
            </a:r>
            <a:r>
              <a: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的极大似然估计，其表达式为</a:t>
            </a:r>
            <a:r>
              <a: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619525" name="Object 3"/>
          <p:cNvGraphicFramePr>
            <a:graphicFrameLocks noChangeAspect="1"/>
          </p:cNvGraphicFramePr>
          <p:nvPr/>
        </p:nvGraphicFramePr>
        <p:xfrm>
          <a:off x="2351089" y="2393951"/>
          <a:ext cx="4714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6" imgW="203112" imgH="228501" progId="Equation.DSMT4">
                  <p:embed/>
                </p:oleObj>
              </mc:Choice>
              <mc:Fallback>
                <p:oleObj name="Equation" r:id="rId6" imgW="203112" imgH="228501" progId="Equation.DSMT4">
                  <p:embed/>
                  <p:pic>
                    <p:nvPicPr>
                      <p:cNvPr id="6195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393951"/>
                        <a:ext cx="4714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6" name="Object 4"/>
          <p:cNvGraphicFramePr>
            <a:graphicFrameLocks noChangeAspect="1"/>
          </p:cNvGraphicFramePr>
          <p:nvPr/>
        </p:nvGraphicFramePr>
        <p:xfrm>
          <a:off x="3328988" y="2938463"/>
          <a:ext cx="5143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8" imgW="215806" imgH="228501" progId="Equation.DSMT4">
                  <p:embed/>
                </p:oleObj>
              </mc:Choice>
              <mc:Fallback>
                <p:oleObj name="Equation" r:id="rId8" imgW="215806" imgH="228501" progId="Equation.DSMT4">
                  <p:embed/>
                  <p:pic>
                    <p:nvPicPr>
                      <p:cNvPr id="6195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2938463"/>
                        <a:ext cx="5143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7" name="Object 5"/>
          <p:cNvGraphicFramePr>
            <a:graphicFrameLocks noChangeAspect="1"/>
          </p:cNvGraphicFramePr>
          <p:nvPr/>
        </p:nvGraphicFramePr>
        <p:xfrm>
          <a:off x="6858001" y="2936875"/>
          <a:ext cx="5175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10" imgW="215806" imgH="228501" progId="Equation.DSMT4">
                  <p:embed/>
                </p:oleObj>
              </mc:Choice>
              <mc:Fallback>
                <p:oleObj name="Equation" r:id="rId10" imgW="215806" imgH="228501" progId="Equation.DSMT4">
                  <p:embed/>
                  <p:pic>
                    <p:nvPicPr>
                      <p:cNvPr id="6195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2936875"/>
                        <a:ext cx="5175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8" name="Object 6"/>
          <p:cNvGraphicFramePr>
            <a:graphicFrameLocks noChangeAspect="1"/>
          </p:cNvGraphicFramePr>
          <p:nvPr/>
        </p:nvGraphicFramePr>
        <p:xfrm>
          <a:off x="4470400" y="3659188"/>
          <a:ext cx="32448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12" imgW="1345616" imgH="406224" progId="Equation.DSMT4">
                  <p:embed/>
                </p:oleObj>
              </mc:Choice>
              <mc:Fallback>
                <p:oleObj name="Equation" r:id="rId12" imgW="1345616" imgH="406224" progId="Equation.DSMT4">
                  <p:embed/>
                  <p:pic>
                    <p:nvPicPr>
                      <p:cNvPr id="6195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659188"/>
                        <a:ext cx="32448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2228851" y="4638676"/>
            <a:ext cx="7180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prstClr val="black"/>
                </a:solidFill>
                <a:latin typeface="楷体_GB2312"/>
                <a:ea typeface="楷体_GB2312"/>
                <a:cs typeface="楷体_GB2312"/>
              </a:rPr>
              <a:t>对给定的显著性水平</a:t>
            </a:r>
            <a:r>
              <a:rPr lang="zh-CN" altLang="en-US" sz="2800" b="1" i="1">
                <a:solidFill>
                  <a:srgbClr val="4E3B3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anose="02010600030101010101" pitchFamily="2" charset="-122"/>
                <a:sym typeface="Symbol" pitchFamily="18" charset="2"/>
              </a:rPr>
              <a:t> </a:t>
            </a:r>
            <a:r>
              <a:rPr kumimoji="1" lang="zh-CN" altLang="en-US" sz="2800" b="1">
                <a:solidFill>
                  <a:prstClr val="black"/>
                </a:solidFill>
                <a:latin typeface="楷体_GB2312"/>
                <a:ea typeface="楷体_GB2312"/>
                <a:cs typeface="楷体_GB2312"/>
              </a:rPr>
              <a:t>，检验的拒绝域为</a:t>
            </a:r>
            <a:r>
              <a:rPr kumimoji="1" lang="en-US" altLang="zh-CN" sz="2800" b="1">
                <a:solidFill>
                  <a:prstClr val="black"/>
                </a:solidFill>
                <a:latin typeface="楷体_GB2312"/>
                <a:ea typeface="楷体_GB2312"/>
                <a:cs typeface="楷体_GB2312"/>
              </a:rPr>
              <a:t>:</a:t>
            </a:r>
          </a:p>
        </p:txBody>
      </p:sp>
      <p:graphicFrame>
        <p:nvGraphicFramePr>
          <p:cNvPr id="619530" name="Object 7"/>
          <p:cNvGraphicFramePr>
            <a:graphicFrameLocks noChangeAspect="1"/>
          </p:cNvGraphicFramePr>
          <p:nvPr/>
        </p:nvGraphicFramePr>
        <p:xfrm>
          <a:off x="3538538" y="5387976"/>
          <a:ext cx="45831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14" imgW="1917700" imgH="241300" progId="Equation.DSMT4">
                  <p:embed/>
                </p:oleObj>
              </mc:Choice>
              <mc:Fallback>
                <p:oleObj name="Equation" r:id="rId14" imgW="1917700" imgH="241300" progId="Equation.DSMT4">
                  <p:embed/>
                  <p:pic>
                    <p:nvPicPr>
                      <p:cNvPr id="61953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5387976"/>
                        <a:ext cx="45831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00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/>
      <p:bldP spid="619524" grpId="0"/>
      <p:bldP spid="61952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F48F41-17B4-4477-BDA8-9744D97623BA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sp>
        <p:nvSpPr>
          <p:cNvPr id="621570" name="Rectangle 2"/>
          <p:cNvSpPr>
            <a:spLocks noChangeArrowheads="1"/>
          </p:cNvSpPr>
          <p:nvPr/>
        </p:nvSpPr>
        <p:spPr bwMode="auto">
          <a:xfrm>
            <a:off x="2228850" y="981076"/>
            <a:ext cx="7683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为研究儿童智力发展与营养的关系，某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研究机构调查了</a:t>
            </a:r>
            <a:r>
              <a:rPr kumimoji="1" lang="en-US" altLang="zh-CN" sz="2800">
                <a:solidFill>
                  <a:prstClr val="black"/>
                </a:solidFill>
                <a:latin typeface="Times New Roman" panose="02020603050405020304" pitchFamily="18" charset="0"/>
              </a:rPr>
              <a:t>1436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名儿童，得到如表</a:t>
            </a:r>
            <a:r>
              <a:rPr kumimoji="1" lang="en-US" altLang="zh-CN" sz="280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数据，试在显著性水平</a:t>
            </a:r>
            <a:r>
              <a:rPr kumimoji="1" lang="en-US" altLang="zh-CN" sz="2800">
                <a:solidFill>
                  <a:prstClr val="black"/>
                </a:solidFill>
                <a:latin typeface="Times New Roman" panose="02020603050405020304" pitchFamily="18" charset="0"/>
              </a:rPr>
              <a:t>0.05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下判断智力发展与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营养有无关系。</a:t>
            </a:r>
            <a:r>
              <a: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3067050" y="2924176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表</a:t>
            </a:r>
            <a:r>
              <a:rPr kumimoji="1" lang="en-US" altLang="zh-CN" sz="2800">
                <a:solidFill>
                  <a:prstClr val="black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儿童智力与营养的调查数据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7776" y="3357563"/>
            <a:ext cx="7034213" cy="2576512"/>
            <a:chOff x="626" y="2115"/>
            <a:chExt cx="4431" cy="1623"/>
          </a:xfrm>
        </p:grpSpPr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689" y="2760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营养良好</a:t>
              </a:r>
            </a:p>
          </p:txBody>
        </p:sp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701" y="3096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营养不良</a:t>
              </a: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6" name="Rectangle 7"/>
            <p:cNvSpPr>
              <a:spLocks noChangeArrowheads="1"/>
            </p:cNvSpPr>
            <p:nvPr/>
          </p:nvSpPr>
          <p:spPr bwMode="auto">
            <a:xfrm>
              <a:off x="941" y="3384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合计</a:t>
              </a:r>
              <a:r>
                <a: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2537" name="Rectangle 8"/>
            <p:cNvSpPr>
              <a:spLocks noChangeArrowheads="1"/>
            </p:cNvSpPr>
            <p:nvPr/>
          </p:nvSpPr>
          <p:spPr bwMode="auto">
            <a:xfrm>
              <a:off x="2531" y="2115"/>
              <a:ext cx="9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智 商</a:t>
              </a: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8" name="Rectangle 9"/>
            <p:cNvSpPr>
              <a:spLocks noChangeArrowheads="1"/>
            </p:cNvSpPr>
            <p:nvPr/>
          </p:nvSpPr>
          <p:spPr bwMode="auto">
            <a:xfrm>
              <a:off x="4337" y="2223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合计</a:t>
              </a: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2441" y="2763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342</a:t>
              </a:r>
            </a:p>
          </p:txBody>
        </p:sp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1853" y="27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367</a:t>
              </a:r>
            </a:p>
          </p:txBody>
        </p:sp>
        <p:sp>
          <p:nvSpPr>
            <p:cNvPr id="22541" name="Rectangle 12"/>
            <p:cNvSpPr>
              <a:spLocks noChangeArrowheads="1"/>
            </p:cNvSpPr>
            <p:nvPr/>
          </p:nvSpPr>
          <p:spPr bwMode="auto">
            <a:xfrm>
              <a:off x="3101" y="2751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266</a:t>
              </a:r>
            </a:p>
          </p:txBody>
        </p:sp>
        <p:sp>
          <p:nvSpPr>
            <p:cNvPr id="22542" name="Rectangle 13"/>
            <p:cNvSpPr>
              <a:spLocks noChangeArrowheads="1"/>
            </p:cNvSpPr>
            <p:nvPr/>
          </p:nvSpPr>
          <p:spPr bwMode="auto">
            <a:xfrm>
              <a:off x="3749" y="2751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329</a:t>
              </a:r>
            </a:p>
          </p:txBody>
        </p:sp>
        <p:sp>
          <p:nvSpPr>
            <p:cNvPr id="22543" name="Rectangle 14"/>
            <p:cNvSpPr>
              <a:spLocks noChangeArrowheads="1"/>
            </p:cNvSpPr>
            <p:nvPr/>
          </p:nvSpPr>
          <p:spPr bwMode="auto">
            <a:xfrm>
              <a:off x="4349" y="275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1304</a:t>
              </a:r>
            </a:p>
          </p:txBody>
        </p:sp>
        <p:sp>
          <p:nvSpPr>
            <p:cNvPr id="22544" name="Rectangle 15"/>
            <p:cNvSpPr>
              <a:spLocks noChangeArrowheads="1"/>
            </p:cNvSpPr>
            <p:nvPr/>
          </p:nvSpPr>
          <p:spPr bwMode="auto">
            <a:xfrm>
              <a:off x="1913" y="3099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56</a:t>
              </a:r>
            </a:p>
          </p:txBody>
        </p:sp>
        <p:sp>
          <p:nvSpPr>
            <p:cNvPr id="22545" name="Rectangle 16"/>
            <p:cNvSpPr>
              <a:spLocks noChangeArrowheads="1"/>
            </p:cNvSpPr>
            <p:nvPr/>
          </p:nvSpPr>
          <p:spPr bwMode="auto">
            <a:xfrm>
              <a:off x="2489" y="3099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22546" name="Rectangle 17"/>
            <p:cNvSpPr>
              <a:spLocks noChangeArrowheads="1"/>
            </p:cNvSpPr>
            <p:nvPr/>
          </p:nvSpPr>
          <p:spPr bwMode="auto">
            <a:xfrm>
              <a:off x="3161" y="3099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2547" name="Rectangle 18"/>
            <p:cNvSpPr>
              <a:spLocks noChangeArrowheads="1"/>
            </p:cNvSpPr>
            <p:nvPr/>
          </p:nvSpPr>
          <p:spPr bwMode="auto">
            <a:xfrm>
              <a:off x="4409" y="3099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132</a:t>
              </a:r>
            </a:p>
          </p:txBody>
        </p:sp>
        <p:sp>
          <p:nvSpPr>
            <p:cNvPr id="22548" name="Rectangle 19"/>
            <p:cNvSpPr>
              <a:spLocks noChangeArrowheads="1"/>
            </p:cNvSpPr>
            <p:nvPr/>
          </p:nvSpPr>
          <p:spPr bwMode="auto">
            <a:xfrm>
              <a:off x="3785" y="309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2549" name="Rectangle 20"/>
            <p:cNvSpPr>
              <a:spLocks noChangeArrowheads="1"/>
            </p:cNvSpPr>
            <p:nvPr/>
          </p:nvSpPr>
          <p:spPr bwMode="auto">
            <a:xfrm>
              <a:off x="1853" y="3411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423</a:t>
              </a:r>
            </a:p>
          </p:txBody>
        </p:sp>
        <p:sp>
          <p:nvSpPr>
            <p:cNvPr id="22550" name="Rectangle 21"/>
            <p:cNvSpPr>
              <a:spLocks noChangeArrowheads="1"/>
            </p:cNvSpPr>
            <p:nvPr/>
          </p:nvSpPr>
          <p:spPr bwMode="auto">
            <a:xfrm>
              <a:off x="2453" y="3411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382</a:t>
              </a:r>
            </a:p>
          </p:txBody>
        </p:sp>
        <p:sp>
          <p:nvSpPr>
            <p:cNvPr id="22551" name="Rectangle 22"/>
            <p:cNvSpPr>
              <a:spLocks noChangeArrowheads="1"/>
            </p:cNvSpPr>
            <p:nvPr/>
          </p:nvSpPr>
          <p:spPr bwMode="auto">
            <a:xfrm>
              <a:off x="3125" y="3411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286</a:t>
              </a:r>
            </a:p>
          </p:txBody>
        </p:sp>
        <p:sp>
          <p:nvSpPr>
            <p:cNvPr id="22552" name="Rectangle 23"/>
            <p:cNvSpPr>
              <a:spLocks noChangeArrowheads="1"/>
            </p:cNvSpPr>
            <p:nvPr/>
          </p:nvSpPr>
          <p:spPr bwMode="auto">
            <a:xfrm>
              <a:off x="3761" y="3411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345</a:t>
              </a:r>
            </a:p>
          </p:txBody>
        </p:sp>
        <p:sp>
          <p:nvSpPr>
            <p:cNvPr id="22553" name="Rectangle 24"/>
            <p:cNvSpPr>
              <a:spLocks noChangeArrowheads="1"/>
            </p:cNvSpPr>
            <p:nvPr/>
          </p:nvSpPr>
          <p:spPr bwMode="auto">
            <a:xfrm>
              <a:off x="4361" y="3399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1436</a:t>
              </a:r>
            </a:p>
          </p:txBody>
        </p:sp>
        <p:sp>
          <p:nvSpPr>
            <p:cNvPr id="22554" name="Rectangle 25"/>
            <p:cNvSpPr>
              <a:spLocks noChangeArrowheads="1"/>
            </p:cNvSpPr>
            <p:nvPr/>
          </p:nvSpPr>
          <p:spPr bwMode="auto">
            <a:xfrm>
              <a:off x="1817" y="2451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&lt;80</a:t>
              </a:r>
            </a:p>
          </p:txBody>
        </p:sp>
        <p:sp>
          <p:nvSpPr>
            <p:cNvPr id="22555" name="Rectangle 26"/>
            <p:cNvSpPr>
              <a:spLocks noChangeArrowheads="1"/>
            </p:cNvSpPr>
            <p:nvPr/>
          </p:nvSpPr>
          <p:spPr bwMode="auto">
            <a:xfrm>
              <a:off x="2321" y="2451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80</a:t>
              </a: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90</a:t>
              </a:r>
              <a:endParaRPr kumimoji="1" lang="en-US" altLang="zh-CN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6" name="Rectangle 27"/>
            <p:cNvSpPr>
              <a:spLocks noChangeArrowheads="1"/>
            </p:cNvSpPr>
            <p:nvPr/>
          </p:nvSpPr>
          <p:spPr bwMode="auto">
            <a:xfrm>
              <a:off x="3017" y="2439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90</a:t>
              </a: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</a:t>
              </a: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99</a:t>
              </a:r>
            </a:p>
          </p:txBody>
        </p:sp>
        <p:sp>
          <p:nvSpPr>
            <p:cNvPr id="22557" name="Rectangle 28"/>
            <p:cNvSpPr>
              <a:spLocks noChangeArrowheads="1"/>
            </p:cNvSpPr>
            <p:nvPr/>
          </p:nvSpPr>
          <p:spPr bwMode="auto">
            <a:xfrm>
              <a:off x="3665" y="2448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rPr>
                <a:t>100</a:t>
              </a:r>
            </a:p>
          </p:txBody>
        </p:sp>
        <p:sp>
          <p:nvSpPr>
            <p:cNvPr id="22558" name="Line 29"/>
            <p:cNvSpPr>
              <a:spLocks noChangeShapeType="1"/>
            </p:cNvSpPr>
            <p:nvPr/>
          </p:nvSpPr>
          <p:spPr bwMode="auto">
            <a:xfrm>
              <a:off x="626" y="2175"/>
              <a:ext cx="4416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9" name="Line 30"/>
            <p:cNvSpPr>
              <a:spLocks noChangeShapeType="1"/>
            </p:cNvSpPr>
            <p:nvPr/>
          </p:nvSpPr>
          <p:spPr bwMode="auto">
            <a:xfrm>
              <a:off x="641" y="2751"/>
              <a:ext cx="4416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0" name="Line 31"/>
            <p:cNvSpPr>
              <a:spLocks noChangeShapeType="1"/>
            </p:cNvSpPr>
            <p:nvPr/>
          </p:nvSpPr>
          <p:spPr bwMode="auto">
            <a:xfrm>
              <a:off x="641" y="3111"/>
              <a:ext cx="4416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1" name="Line 32"/>
            <p:cNvSpPr>
              <a:spLocks noChangeShapeType="1"/>
            </p:cNvSpPr>
            <p:nvPr/>
          </p:nvSpPr>
          <p:spPr bwMode="auto">
            <a:xfrm>
              <a:off x="641" y="3423"/>
              <a:ext cx="4416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2" name="Line 33"/>
            <p:cNvSpPr>
              <a:spLocks noChangeShapeType="1"/>
            </p:cNvSpPr>
            <p:nvPr/>
          </p:nvSpPr>
          <p:spPr bwMode="auto">
            <a:xfrm>
              <a:off x="641" y="3711"/>
              <a:ext cx="4416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3" name="Line 34"/>
            <p:cNvSpPr>
              <a:spLocks noChangeShapeType="1"/>
            </p:cNvSpPr>
            <p:nvPr/>
          </p:nvSpPr>
          <p:spPr bwMode="auto">
            <a:xfrm>
              <a:off x="641" y="2175"/>
              <a:ext cx="0" cy="153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4" name="Line 35"/>
            <p:cNvSpPr>
              <a:spLocks noChangeShapeType="1"/>
            </p:cNvSpPr>
            <p:nvPr/>
          </p:nvSpPr>
          <p:spPr bwMode="auto">
            <a:xfrm>
              <a:off x="1745" y="2163"/>
              <a:ext cx="0" cy="153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5" name="Line 36"/>
            <p:cNvSpPr>
              <a:spLocks noChangeShapeType="1"/>
            </p:cNvSpPr>
            <p:nvPr/>
          </p:nvSpPr>
          <p:spPr bwMode="auto">
            <a:xfrm>
              <a:off x="4193" y="2163"/>
              <a:ext cx="0" cy="153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6" name="Line 37"/>
            <p:cNvSpPr>
              <a:spLocks noChangeShapeType="1"/>
            </p:cNvSpPr>
            <p:nvPr/>
          </p:nvSpPr>
          <p:spPr bwMode="auto">
            <a:xfrm>
              <a:off x="5057" y="2151"/>
              <a:ext cx="0" cy="153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7" name="Line 38"/>
            <p:cNvSpPr>
              <a:spLocks noChangeShapeType="1"/>
            </p:cNvSpPr>
            <p:nvPr/>
          </p:nvSpPr>
          <p:spPr bwMode="auto">
            <a:xfrm>
              <a:off x="1745" y="2463"/>
              <a:ext cx="2448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183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0" grpId="0" autoUpdateAnimBg="0"/>
      <p:bldP spid="62157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BB1856-6658-41DF-9992-697D015008E1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79650" y="971551"/>
            <a:ext cx="7602538" cy="2678113"/>
            <a:chOff x="476" y="612"/>
            <a:chExt cx="4789" cy="1687"/>
          </a:xfrm>
        </p:grpSpPr>
        <p:sp>
          <p:nvSpPr>
            <p:cNvPr id="23558" name="Rectangle 3"/>
            <p:cNvSpPr>
              <a:spLocks noChangeArrowheads="1"/>
            </p:cNvSpPr>
            <p:nvPr/>
          </p:nvSpPr>
          <p:spPr bwMode="auto">
            <a:xfrm>
              <a:off x="476" y="612"/>
              <a:ext cx="4789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解：</a:t>
              </a: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用</a:t>
              </a:r>
              <a:r>
                <a:rPr kumimoji="1" lang="en-US" altLang="zh-CN" sz="28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表示营养状况，它有两个水平： 表示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营养良好，</a:t>
              </a:r>
              <a:r>
                <a: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表示营养不良；</a:t>
              </a:r>
              <a:r>
                <a:rPr kumimoji="1" lang="en-US" altLang="zh-CN" sz="2800" i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表示儿童智商</a:t>
              </a:r>
              <a:r>
                <a:rPr kumimoji="1" lang="en-US" altLang="zh-CN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它有四个水平，</a:t>
              </a:r>
              <a:r>
                <a: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   </a:t>
              </a: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分别表示表中四种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  情况。沿用前面的记号，首先建立假设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800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zh-CN" altLang="en-US" sz="28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：营养状况与智商无关联，即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8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与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8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独立的。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  统计表示如下：</a:t>
              </a:r>
              <a:r>
                <a: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3559" name="Object 3"/>
            <p:cNvGraphicFramePr>
              <a:graphicFrameLocks noChangeAspect="1"/>
            </p:cNvGraphicFramePr>
            <p:nvPr/>
          </p:nvGraphicFramePr>
          <p:xfrm>
            <a:off x="4377" y="618"/>
            <a:ext cx="24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0" name="Equation" r:id="rId4" imgW="165028" imgH="228501" progId="Equation.DSMT4">
                    <p:embed/>
                  </p:oleObj>
                </mc:Choice>
                <mc:Fallback>
                  <p:oleObj name="Equation" r:id="rId4" imgW="165028" imgH="228501" progId="Equation.DSMT4">
                    <p:embed/>
                    <p:pic>
                      <p:nvPicPr>
                        <p:cNvPr id="2355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618"/>
                          <a:ext cx="24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4"/>
            <p:cNvGraphicFramePr>
              <a:graphicFrameLocks noChangeAspect="1"/>
            </p:cNvGraphicFramePr>
            <p:nvPr/>
          </p:nvGraphicFramePr>
          <p:xfrm>
            <a:off x="1791" y="890"/>
            <a:ext cx="28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1" name="Equation" r:id="rId6" imgW="190500" imgH="228600" progId="Equation.DSMT4">
                    <p:embed/>
                  </p:oleObj>
                </mc:Choice>
                <mc:Fallback>
                  <p:oleObj name="Equation" r:id="rId6" imgW="190500" imgH="228600" progId="Equation.DSMT4">
                    <p:embed/>
                    <p:pic>
                      <p:nvPicPr>
                        <p:cNvPr id="235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890"/>
                          <a:ext cx="28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5"/>
            <p:cNvGraphicFramePr>
              <a:graphicFrameLocks noChangeAspect="1"/>
            </p:cNvGraphicFramePr>
            <p:nvPr/>
          </p:nvGraphicFramePr>
          <p:xfrm>
            <a:off x="2109" y="1162"/>
            <a:ext cx="116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2" name="Equation" r:id="rId8" imgW="787400" imgH="228600" progId="Equation.DSMT4">
                    <p:embed/>
                  </p:oleObj>
                </mc:Choice>
                <mc:Fallback>
                  <p:oleObj name="Equation" r:id="rId8" imgW="787400" imgH="228600" progId="Equation.DSMT4">
                    <p:embed/>
                    <p:pic>
                      <p:nvPicPr>
                        <p:cNvPr id="2356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162"/>
                          <a:ext cx="1163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3623" name="Object 2"/>
          <p:cNvGraphicFramePr>
            <a:graphicFrameLocks noChangeAspect="1"/>
          </p:cNvGraphicFramePr>
          <p:nvPr/>
        </p:nvGraphicFramePr>
        <p:xfrm>
          <a:off x="2935288" y="3949701"/>
          <a:ext cx="63992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10" imgW="2679700" imgH="228600" progId="Equation.DSMT4">
                  <p:embed/>
                </p:oleObj>
              </mc:Choice>
              <mc:Fallback>
                <p:oleObj name="Equation" r:id="rId10" imgW="2679700" imgH="228600" progId="Equation.DSMT4">
                  <p:embed/>
                  <p:pic>
                    <p:nvPicPr>
                      <p:cNvPr id="6236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949701"/>
                        <a:ext cx="63992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24" name="Rectangle 8"/>
          <p:cNvSpPr>
            <a:spLocks noChangeArrowheads="1"/>
          </p:cNvSpPr>
          <p:nvPr/>
        </p:nvSpPr>
        <p:spPr bwMode="auto">
          <a:xfrm>
            <a:off x="2568576" y="4610100"/>
            <a:ext cx="7343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在原假设</a:t>
            </a:r>
            <a:r>
              <a:rPr kumimoji="1" lang="en-US" altLang="zh-CN" sz="2800" i="1">
                <a:solidFill>
                  <a:prstClr val="black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baseline="-3000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成立下，我们可以计算诸参数的极大似然估计值</a:t>
            </a:r>
            <a:r>
              <a:rPr kumimoji="1" lang="en-US" altLang="zh-CN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2060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3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3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3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3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DBE9CC-A00B-445C-948D-F4236722692A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625666" name="Object 2"/>
          <p:cNvGraphicFramePr>
            <a:graphicFrameLocks noChangeAspect="1"/>
          </p:cNvGraphicFramePr>
          <p:nvPr/>
        </p:nvGraphicFramePr>
        <p:xfrm>
          <a:off x="2324101" y="1387476"/>
          <a:ext cx="7712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Equation" r:id="rId4" imgW="3289300" imgH="228600" progId="Equation.DSMT4">
                  <p:embed/>
                </p:oleObj>
              </mc:Choice>
              <mc:Fallback>
                <p:oleObj name="Equation" r:id="rId4" imgW="3289300" imgH="228600" progId="Equation.DSMT4">
                  <p:embed/>
                  <p:pic>
                    <p:nvPicPr>
                      <p:cNvPr id="6256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1" y="1387476"/>
                        <a:ext cx="77120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67" name="Object 3"/>
          <p:cNvGraphicFramePr>
            <a:graphicFrameLocks noChangeAspect="1"/>
          </p:cNvGraphicFramePr>
          <p:nvPr/>
        </p:nvGraphicFramePr>
        <p:xfrm>
          <a:off x="2308225" y="1968500"/>
          <a:ext cx="76771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Equation" r:id="rId6" imgW="3251200" imgH="457200" progId="Equation.DSMT4">
                  <p:embed/>
                </p:oleObj>
              </mc:Choice>
              <mc:Fallback>
                <p:oleObj name="Equation" r:id="rId6" imgW="3251200" imgH="457200" progId="Equation.DSMT4">
                  <p:embed/>
                  <p:pic>
                    <p:nvPicPr>
                      <p:cNvPr id="6256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1968500"/>
                        <a:ext cx="76771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14563" y="3232150"/>
            <a:ext cx="6718300" cy="1320800"/>
            <a:chOff x="616" y="2036"/>
            <a:chExt cx="4232" cy="832"/>
          </a:xfrm>
        </p:grpSpPr>
        <p:grpSp>
          <p:nvGrpSpPr>
            <p:cNvPr id="24583" name="Group 5"/>
            <p:cNvGrpSpPr>
              <a:grpSpLocks/>
            </p:cNvGrpSpPr>
            <p:nvPr/>
          </p:nvGrpSpPr>
          <p:grpSpPr bwMode="auto">
            <a:xfrm>
              <a:off x="616" y="2036"/>
              <a:ext cx="3237" cy="354"/>
              <a:chOff x="-8" y="1919"/>
              <a:chExt cx="3237" cy="354"/>
            </a:xfrm>
          </p:grpSpPr>
          <p:sp>
            <p:nvSpPr>
              <p:cNvPr id="24585" name="Rectangle 6"/>
              <p:cNvSpPr>
                <a:spLocks noChangeArrowheads="1"/>
              </p:cNvSpPr>
              <p:nvPr/>
            </p:nvSpPr>
            <p:spPr bwMode="auto">
              <a:xfrm>
                <a:off x="-8" y="1919"/>
                <a:ext cx="323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 b="1">
                    <a:solidFill>
                      <a:schemeClr val="tx2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tx2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tx2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tx2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tx2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>
                    <a:solidFill>
                      <a:prstClr val="black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 </a:t>
                </a:r>
                <a:r>
                  <a:rPr kumimoji="1" lang="zh-CN" altLang="en-US" sz="2800">
                    <a:solidFill>
                      <a:prstClr val="black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进而可给出诸 </a:t>
                </a:r>
                <a:r>
                  <a:rPr kumimoji="1" lang="zh-CN" altLang="en-US" sz="280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                  </a:t>
                </a:r>
                <a:r>
                  <a:rPr kumimoji="1" lang="zh-CN" altLang="en-US" sz="2800">
                    <a:solidFill>
                      <a:prstClr val="black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，如</a:t>
                </a:r>
              </a:p>
            </p:txBody>
          </p:sp>
          <p:graphicFrame>
            <p:nvGraphicFramePr>
              <p:cNvPr id="24586" name="Object 5"/>
              <p:cNvGraphicFramePr>
                <a:graphicFrameLocks noChangeAspect="1"/>
              </p:cNvGraphicFramePr>
              <p:nvPr/>
            </p:nvGraphicFramePr>
            <p:xfrm>
              <a:off x="1505" y="1929"/>
              <a:ext cx="1225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76" name="Equation" r:id="rId8" imgW="812447" imgH="228501" progId="Equation.DSMT4">
                      <p:embed/>
                    </p:oleObj>
                  </mc:Choice>
                  <mc:Fallback>
                    <p:oleObj name="Equation" r:id="rId8" imgW="812447" imgH="228501" progId="Equation.DSMT4">
                      <p:embed/>
                      <p:pic>
                        <p:nvPicPr>
                          <p:cNvPr id="24586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5" y="1929"/>
                            <a:ext cx="1225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584" name="Object 4"/>
            <p:cNvGraphicFramePr>
              <a:graphicFrameLocks noChangeAspect="1"/>
            </p:cNvGraphicFramePr>
            <p:nvPr/>
          </p:nvGraphicFramePr>
          <p:xfrm>
            <a:off x="1135" y="2530"/>
            <a:ext cx="371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7" name="Equation" r:id="rId10" imgW="2514600" imgH="228600" progId="Equation.DSMT4">
                    <p:embed/>
                  </p:oleObj>
                </mc:Choice>
                <mc:Fallback>
                  <p:oleObj name="Equation" r:id="rId10" imgW="2514600" imgH="228600" progId="Equation.DSMT4">
                    <p:embed/>
                    <p:pic>
                      <p:nvPicPr>
                        <p:cNvPr id="2458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2530"/>
                          <a:ext cx="3713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5673" name="Rectangle 9"/>
          <p:cNvSpPr>
            <a:spLocks noChangeArrowheads="1"/>
          </p:cNvSpPr>
          <p:nvPr/>
        </p:nvSpPr>
        <p:spPr bwMode="auto">
          <a:xfrm>
            <a:off x="2419350" y="4838701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其它结果见表</a:t>
            </a:r>
            <a:r>
              <a:rPr kumimoji="1" lang="en-US" altLang="zh-CN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051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5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5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73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FE7547-EA38-4135-8C57-29F74DE0D3DD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pSp>
        <p:nvGrpSpPr>
          <p:cNvPr id="25603" name="Group 41"/>
          <p:cNvGrpSpPr>
            <a:grpSpLocks/>
          </p:cNvGrpSpPr>
          <p:nvPr/>
        </p:nvGrpSpPr>
        <p:grpSpPr bwMode="auto">
          <a:xfrm>
            <a:off x="3359150" y="1268413"/>
            <a:ext cx="4953000" cy="565150"/>
            <a:chOff x="1156" y="799"/>
            <a:chExt cx="3120" cy="356"/>
          </a:xfrm>
        </p:grpSpPr>
        <p:sp>
          <p:nvSpPr>
            <p:cNvPr id="25640" name="Rectangle 3"/>
            <p:cNvSpPr>
              <a:spLocks noChangeArrowheads="1"/>
            </p:cNvSpPr>
            <p:nvPr/>
          </p:nvSpPr>
          <p:spPr bwMode="auto">
            <a:xfrm>
              <a:off x="1156" y="799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表</a:t>
              </a:r>
              <a:r>
                <a:rPr kumimoji="1" lang="en-US" altLang="zh-CN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en-US" altLang="zh-CN" sz="2800">
                  <a:solidFill>
                    <a:prstClr val="black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诸</a:t>
              </a:r>
              <a:r>
                <a: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28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的计算结果</a:t>
              </a:r>
              <a:r>
                <a:rPr kumimoji="1" lang="zh-CN" altLang="en-US" sz="1400">
                  <a:solidFill>
                    <a:prstClr val="black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41" name="Object 4"/>
            <p:cNvGraphicFramePr>
              <a:graphicFrameLocks noChangeAspect="1"/>
            </p:cNvGraphicFramePr>
            <p:nvPr/>
          </p:nvGraphicFramePr>
          <p:xfrm>
            <a:off x="1873" y="808"/>
            <a:ext cx="40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98" name="Equation" r:id="rId4" imgW="266584" imgH="228501" progId="Equation.DSMT4">
                    <p:embed/>
                  </p:oleObj>
                </mc:Choice>
                <mc:Fallback>
                  <p:oleObj name="Equation" r:id="rId4" imgW="266584" imgH="228501" progId="Equation.DSMT4">
                    <p:embed/>
                    <p:pic>
                      <p:nvPicPr>
                        <p:cNvPr id="2564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808"/>
                          <a:ext cx="40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279651" y="2060576"/>
            <a:ext cx="7961313" cy="2678113"/>
            <a:chOff x="468" y="1008"/>
            <a:chExt cx="5015" cy="1687"/>
          </a:xfrm>
        </p:grpSpPr>
        <p:graphicFrame>
          <p:nvGraphicFramePr>
            <p:cNvPr id="25606" name="Object 2"/>
            <p:cNvGraphicFramePr>
              <a:graphicFrameLocks noChangeAspect="1"/>
            </p:cNvGraphicFramePr>
            <p:nvPr/>
          </p:nvGraphicFramePr>
          <p:xfrm>
            <a:off x="4882" y="1125"/>
            <a:ext cx="30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99" name="Equation" r:id="rId6" imgW="190500" imgH="228600" progId="Equation.DSMT4">
                    <p:embed/>
                  </p:oleObj>
                </mc:Choice>
                <mc:Fallback>
                  <p:oleObj name="Equation" r:id="rId6" imgW="190500" imgH="228600" progId="Equation.DSMT4">
                    <p:embed/>
                    <p:pic>
                      <p:nvPicPr>
                        <p:cNvPr id="2560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2" y="1125"/>
                          <a:ext cx="30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528" y="1440"/>
              <a:ext cx="105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营养良好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1392" y="1440"/>
              <a:ext cx="100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384.1677</a:t>
              </a: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2160" y="1440"/>
              <a:ext cx="96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346.8724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964" y="1440"/>
              <a:ext cx="105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259.7631</a:t>
              </a: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3792" y="1440"/>
              <a:ext cx="100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313.3588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4584" y="1536"/>
              <a:ext cx="89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0.9081</a:t>
              </a:r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1380" y="2268"/>
              <a:ext cx="82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0.2946</a:t>
              </a: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2232" y="2280"/>
              <a:ext cx="80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0.2660</a:t>
              </a:r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3132" y="2280"/>
              <a:ext cx="72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0.1992</a:t>
              </a:r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3828" y="2292"/>
              <a:ext cx="96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0.2403</a:t>
              </a:r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576" y="1896"/>
              <a:ext cx="11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prstClr val="black"/>
                  </a:solidFill>
                  <a:latin typeface="宋体" panose="02010600030101010101" pitchFamily="2" charset="-122"/>
                  <a:ea typeface="楷体_GB2312" pitchFamily="49" charset="-122"/>
                </a:rPr>
                <a:t>营养不良</a:t>
              </a: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1392" y="1896"/>
              <a:ext cx="81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38.8779</a:t>
              </a:r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2256" y="1896"/>
              <a:ext cx="77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35.1036</a:t>
              </a:r>
            </a:p>
          </p:txBody>
        </p:sp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3055" y="1896"/>
              <a:ext cx="91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26.2881</a:t>
              </a:r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3804" y="1896"/>
              <a:ext cx="98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31.7120</a:t>
              </a: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4608" y="1944"/>
              <a:ext cx="85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0.0919</a:t>
              </a:r>
            </a:p>
          </p:txBody>
        </p:sp>
        <p:graphicFrame>
          <p:nvGraphicFramePr>
            <p:cNvPr id="25623" name="Object 3"/>
            <p:cNvGraphicFramePr>
              <a:graphicFrameLocks noChangeAspect="1"/>
            </p:cNvGraphicFramePr>
            <p:nvPr/>
          </p:nvGraphicFramePr>
          <p:xfrm>
            <a:off x="879" y="2289"/>
            <a:ext cx="323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0" name="Equation" r:id="rId8" imgW="215806" imgH="228501" progId="Equation.DSMT4">
                    <p:embed/>
                  </p:oleObj>
                </mc:Choice>
                <mc:Fallback>
                  <p:oleObj name="Equation" r:id="rId8" imgW="215806" imgH="228501" progId="Equation.DSMT4">
                    <p:embed/>
                    <p:pic>
                      <p:nvPicPr>
                        <p:cNvPr id="2562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2289"/>
                          <a:ext cx="323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4" name="Rectangle 24"/>
            <p:cNvSpPr>
              <a:spLocks noChangeArrowheads="1"/>
            </p:cNvSpPr>
            <p:nvPr/>
          </p:nvSpPr>
          <p:spPr bwMode="auto">
            <a:xfrm>
              <a:off x="1535" y="1152"/>
              <a:ext cx="4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&lt;80</a:t>
              </a:r>
            </a:p>
          </p:txBody>
        </p:sp>
        <p:sp>
          <p:nvSpPr>
            <p:cNvPr id="25625" name="Rectangle 25"/>
            <p:cNvSpPr>
              <a:spLocks noChangeArrowheads="1"/>
            </p:cNvSpPr>
            <p:nvPr/>
          </p:nvSpPr>
          <p:spPr bwMode="auto">
            <a:xfrm>
              <a:off x="2359" y="1152"/>
              <a:ext cx="6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80</a:t>
              </a: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90</a:t>
              </a:r>
            </a:p>
          </p:txBody>
        </p:sp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3168" y="1152"/>
              <a:ext cx="6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90</a:t>
              </a: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</a:t>
              </a: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99</a:t>
              </a:r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4003" y="1152"/>
              <a:ext cx="5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rPr>
                <a:t>100</a:t>
              </a:r>
            </a:p>
          </p:txBody>
        </p:sp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>
              <a:off x="480" y="1008"/>
              <a:ext cx="4944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480" y="1488"/>
              <a:ext cx="4944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>
              <a:off x="480" y="1884"/>
              <a:ext cx="4944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468" y="2292"/>
              <a:ext cx="4944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480" y="2640"/>
              <a:ext cx="4944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468" y="1008"/>
              <a:ext cx="0" cy="16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>
              <a:off x="1440" y="1008"/>
              <a:ext cx="0" cy="16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>
              <a:off x="2208" y="1008"/>
              <a:ext cx="0" cy="16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3072" y="1008"/>
              <a:ext cx="0" cy="16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>
              <a:off x="3888" y="1008"/>
              <a:ext cx="0" cy="16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8" name="Line 38"/>
            <p:cNvSpPr>
              <a:spLocks noChangeShapeType="1"/>
            </p:cNvSpPr>
            <p:nvPr/>
          </p:nvSpPr>
          <p:spPr bwMode="auto">
            <a:xfrm>
              <a:off x="4704" y="1008"/>
              <a:ext cx="0" cy="16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9" name="Line 39"/>
            <p:cNvSpPr>
              <a:spLocks noChangeShapeType="1"/>
            </p:cNvSpPr>
            <p:nvPr/>
          </p:nvSpPr>
          <p:spPr bwMode="auto">
            <a:xfrm>
              <a:off x="5424" y="1008"/>
              <a:ext cx="0" cy="16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7752" name="Rectangle 40"/>
          <p:cNvSpPr>
            <a:spLocks noChangeArrowheads="1"/>
          </p:cNvSpPr>
          <p:nvPr/>
        </p:nvSpPr>
        <p:spPr bwMode="auto">
          <a:xfrm>
            <a:off x="2198688" y="5059363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由表</a:t>
            </a:r>
            <a:r>
              <a:rPr kumimoji="1" lang="en-US" altLang="zh-CN" sz="280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和表</a:t>
            </a:r>
            <a:r>
              <a:rPr kumimoji="1" lang="en-US" altLang="zh-CN" sz="280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可以计算检验统计量的值</a:t>
            </a:r>
            <a:endParaRPr kumimoji="1" lang="zh-CN" altLang="en-US" sz="2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90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5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5AB424-83E5-474D-A095-D9A74AA27273}" type="slidenum">
              <a:rPr lang="en-US" altLang="zh-CN" sz="1200">
                <a:solidFill>
                  <a:srgbClr val="D38E2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altLang="zh-CN" sz="1200">
              <a:solidFill>
                <a:srgbClr val="D38E27"/>
              </a:solidFill>
            </a:endParaRPr>
          </a:p>
        </p:txBody>
      </p:sp>
      <p:graphicFrame>
        <p:nvGraphicFramePr>
          <p:cNvPr id="629762" name="Object 2"/>
          <p:cNvGraphicFramePr>
            <a:graphicFrameLocks noChangeAspect="1"/>
          </p:cNvGraphicFramePr>
          <p:nvPr/>
        </p:nvGraphicFramePr>
        <p:xfrm>
          <a:off x="2471738" y="465138"/>
          <a:ext cx="7713662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Equation" r:id="rId4" imgW="4127500" imgH="647700" progId="Equation.DSMT4">
                  <p:embed/>
                </p:oleObj>
              </mc:Choice>
              <mc:Fallback>
                <p:oleObj name="Equation" r:id="rId4" imgW="4127500" imgH="647700" progId="Equation.DSMT4">
                  <p:embed/>
                  <p:pic>
                    <p:nvPicPr>
                      <p:cNvPr id="6297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465138"/>
                        <a:ext cx="7713662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63" name="Rectangle 3"/>
          <p:cNvSpPr>
            <a:spLocks noChangeArrowheads="1"/>
          </p:cNvSpPr>
          <p:nvPr/>
        </p:nvSpPr>
        <p:spPr bwMode="auto">
          <a:xfrm>
            <a:off x="2208213" y="4437064"/>
            <a:ext cx="79629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prstClr val="black"/>
                </a:solidFill>
                <a:latin typeface="楷体_GB2312"/>
                <a:ea typeface="楷体_GB2312"/>
                <a:cs typeface="楷体_GB2312"/>
              </a:rPr>
              <a:t>此处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=2</a:t>
            </a:r>
            <a:r>
              <a:rPr kumimoji="1" lang="zh-CN" altLang="en-US" sz="2800" b="1">
                <a:solidFill>
                  <a:prstClr val="black"/>
                </a:solidFill>
                <a:latin typeface="楷体_GB2312"/>
                <a:ea typeface="楷体_GB2312"/>
                <a:cs typeface="楷体_GB2312"/>
              </a:rPr>
              <a:t>，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s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=4</a:t>
            </a:r>
            <a:r>
              <a:rPr kumimoji="1" lang="zh-CN" altLang="en-US" sz="2800" b="1">
                <a:solidFill>
                  <a:prstClr val="black"/>
                </a:solidFill>
                <a:latin typeface="楷体_GB2312"/>
                <a:ea typeface="楷体_GB2312"/>
                <a:cs typeface="楷体_GB2312"/>
              </a:rPr>
              <a:t>，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800" b="1">
                <a:solidFill>
                  <a:prstClr val="black"/>
                </a:solidFill>
                <a:latin typeface="宋体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1)(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s</a:t>
            </a:r>
            <a:r>
              <a:rPr kumimoji="1" lang="en-US" altLang="zh-CN" sz="2800" b="1">
                <a:solidFill>
                  <a:prstClr val="black"/>
                </a:solidFill>
                <a:latin typeface="宋体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1)=3</a:t>
            </a:r>
            <a:r>
              <a:rPr kumimoji="1" lang="en-US" altLang="zh-CN" sz="2800" b="1">
                <a:solidFill>
                  <a:prstClr val="black"/>
                </a:solidFill>
                <a:latin typeface="楷体_GB2312"/>
                <a:ea typeface="楷体_GB2312"/>
                <a:cs typeface="楷体_GB2312"/>
              </a:rPr>
              <a:t>,</a:t>
            </a:r>
            <a:r>
              <a:rPr kumimoji="1" lang="zh-CN" altLang="en-US" sz="2800" b="1">
                <a:solidFill>
                  <a:prstClr val="black"/>
                </a:solidFill>
                <a:latin typeface="楷体_GB2312"/>
                <a:ea typeface="楷体_GB2312"/>
                <a:cs typeface="楷体_GB2312"/>
              </a:rPr>
              <a:t>若取</a:t>
            </a:r>
            <a:r>
              <a:rPr lang="zh-CN" altLang="en-US" sz="2800" b="1" i="1">
                <a:solidFill>
                  <a:srgbClr val="4E3B3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anose="02010600030101010101" pitchFamily="2" charset="-122"/>
                <a:sym typeface="Symbol" pitchFamily="18" charset="2"/>
              </a:rPr>
              <a:t> 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=0.05</a:t>
            </a:r>
            <a:r>
              <a:rPr kumimoji="1" lang="en-US" altLang="zh-CN" sz="2800" b="1">
                <a:solidFill>
                  <a:prstClr val="black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kumimoji="1" lang="zh-CN" altLang="en-US" sz="2800" b="1">
                <a:solidFill>
                  <a:prstClr val="black"/>
                </a:solidFill>
                <a:latin typeface="楷体_GB2312"/>
                <a:ea typeface="楷体_GB2312"/>
                <a:cs typeface="楷体_GB2312"/>
              </a:rPr>
              <a:t>，查表有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                             </a:t>
            </a:r>
            <a:r>
              <a:rPr kumimoji="1" lang="zh-CN" altLang="en-US" sz="2800" b="1">
                <a:solidFill>
                  <a:prstClr val="black"/>
                </a:solidFill>
                <a:latin typeface="楷体_GB2312"/>
                <a:ea typeface="楷体_GB2312"/>
                <a:cs typeface="楷体_GB2312"/>
              </a:rPr>
              <a:t>，由于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19.2785&gt;7.815</a:t>
            </a:r>
            <a:r>
              <a:rPr kumimoji="1" lang="zh-CN" altLang="en-US" sz="2800" b="1">
                <a:solidFill>
                  <a:prstClr val="black"/>
                </a:solidFill>
                <a:latin typeface="楷体_GB2312"/>
                <a:ea typeface="楷体_GB2312"/>
                <a:cs typeface="楷体_GB2312"/>
              </a:rPr>
              <a:t>，故拒绝原假设，认为营养状况对智商有影响。</a:t>
            </a:r>
          </a:p>
          <a:p>
            <a:pPr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prstClr val="black"/>
                </a:solidFill>
                <a:latin typeface="楷体_GB2312"/>
                <a:ea typeface="楷体_GB2312"/>
                <a:cs typeface="楷体_GB2312"/>
              </a:rPr>
              <a:t> </a:t>
            </a:r>
          </a:p>
        </p:txBody>
      </p:sp>
      <p:graphicFrame>
        <p:nvGraphicFramePr>
          <p:cNvPr id="629764" name="Object 3"/>
          <p:cNvGraphicFramePr>
            <a:graphicFrameLocks noChangeAspect="1"/>
          </p:cNvGraphicFramePr>
          <p:nvPr/>
        </p:nvGraphicFramePr>
        <p:xfrm>
          <a:off x="2763838" y="4797425"/>
          <a:ext cx="23987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6" imgW="977900" imgH="241300" progId="Equation.DSMT4">
                  <p:embed/>
                </p:oleObj>
              </mc:Choice>
              <mc:Fallback>
                <p:oleObj name="Equation" r:id="rId6" imgW="977900" imgH="241300" progId="Equation.DSMT4">
                  <p:embed/>
                  <p:pic>
                    <p:nvPicPr>
                      <p:cNvPr id="6297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4797425"/>
                        <a:ext cx="23987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65" name="Object 4"/>
          <p:cNvGraphicFramePr>
            <a:graphicFrameLocks noChangeAspect="1"/>
          </p:cNvGraphicFramePr>
          <p:nvPr/>
        </p:nvGraphicFramePr>
        <p:xfrm>
          <a:off x="1792288" y="1801813"/>
          <a:ext cx="8750300" cy="26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Equation" r:id="rId8" imgW="3911600" imgH="1168400" progId="Equation.DSMT4">
                  <p:embed/>
                </p:oleObj>
              </mc:Choice>
              <mc:Fallback>
                <p:oleObj name="Equation" r:id="rId8" imgW="3911600" imgH="1168400" progId="Equation.DSMT4">
                  <p:embed/>
                  <p:pic>
                    <p:nvPicPr>
                      <p:cNvPr id="6297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1801813"/>
                        <a:ext cx="8750300" cy="26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310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495551" y="765175"/>
            <a:ext cx="5527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(3). 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偏度、峰度检验法</a:t>
            </a:r>
          </a:p>
        </p:txBody>
      </p:sp>
      <p:graphicFrame>
        <p:nvGraphicFramePr>
          <p:cNvPr id="143363" name="Object 2"/>
          <p:cNvGraphicFramePr>
            <a:graphicFrameLocks/>
          </p:cNvGraphicFramePr>
          <p:nvPr/>
        </p:nvGraphicFramePr>
        <p:xfrm>
          <a:off x="2063750" y="1916113"/>
          <a:ext cx="82804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4064000" imgH="228600" progId="Equation.DSMT4">
                  <p:embed/>
                </p:oleObj>
              </mc:Choice>
              <mc:Fallback>
                <p:oleObj r:id="rId3" imgW="4064000" imgH="228600" progId="Equation.DSMT4">
                  <p:embed/>
                  <p:pic>
                    <p:nvPicPr>
                      <p:cNvPr id="14336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916113"/>
                        <a:ext cx="82804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3"/>
          <p:cNvGraphicFramePr>
            <a:graphicFrameLocks/>
          </p:cNvGraphicFramePr>
          <p:nvPr/>
        </p:nvGraphicFramePr>
        <p:xfrm>
          <a:off x="2208213" y="2636838"/>
          <a:ext cx="33829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5" imgW="1419123" imgH="419203" progId="Equation.DSMT4">
                  <p:embed/>
                </p:oleObj>
              </mc:Choice>
              <mc:Fallback>
                <p:oleObj r:id="rId5" imgW="1419123" imgH="419203" progId="Equation.DSMT4">
                  <p:embed/>
                  <p:pic>
                    <p:nvPicPr>
                      <p:cNvPr id="14336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636838"/>
                        <a:ext cx="33829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4"/>
          <p:cNvGraphicFramePr>
            <a:graphicFrameLocks/>
          </p:cNvGraphicFramePr>
          <p:nvPr/>
        </p:nvGraphicFramePr>
        <p:xfrm>
          <a:off x="5735638" y="2565400"/>
          <a:ext cx="424815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7" imgW="1685776" imgH="419203" progId="Equation.DSMT4">
                  <p:embed/>
                </p:oleObj>
              </mc:Choice>
              <mc:Fallback>
                <p:oleObj r:id="rId7" imgW="1685776" imgH="419203" progId="Equation.DSMT4">
                  <p:embed/>
                  <p:pic>
                    <p:nvPicPr>
                      <p:cNvPr id="14336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565400"/>
                        <a:ext cx="424815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5"/>
          <p:cNvGraphicFramePr>
            <a:graphicFrameLocks/>
          </p:cNvGraphicFramePr>
          <p:nvPr/>
        </p:nvGraphicFramePr>
        <p:xfrm>
          <a:off x="2566988" y="3716338"/>
          <a:ext cx="266541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9" imgW="819249" imgH="343018" progId="Equation.DSMT4">
                  <p:embed/>
                </p:oleObj>
              </mc:Choice>
              <mc:Fallback>
                <p:oleObj r:id="rId9" imgW="819249" imgH="343018" progId="Equation.DSMT4">
                  <p:embed/>
                  <p:pic>
                    <p:nvPicPr>
                      <p:cNvPr id="143366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716338"/>
                        <a:ext cx="266541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6"/>
          <p:cNvGraphicFramePr>
            <a:graphicFrameLocks/>
          </p:cNvGraphicFramePr>
          <p:nvPr/>
        </p:nvGraphicFramePr>
        <p:xfrm>
          <a:off x="5375275" y="3860801"/>
          <a:ext cx="18732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11" imgW="514394" imgH="380921" progId="Equation.DSMT4">
                  <p:embed/>
                </p:oleObj>
              </mc:Choice>
              <mc:Fallback>
                <p:oleObj r:id="rId11" imgW="514394" imgH="380921" progId="Equation.DSMT4">
                  <p:embed/>
                  <p:pic>
                    <p:nvPicPr>
                      <p:cNvPr id="143367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3860801"/>
                        <a:ext cx="18732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7"/>
          <p:cNvGraphicFramePr>
            <a:graphicFrameLocks/>
          </p:cNvGraphicFramePr>
          <p:nvPr/>
        </p:nvGraphicFramePr>
        <p:xfrm>
          <a:off x="7464426" y="3860801"/>
          <a:ext cx="23034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13" imgW="799959" imgH="380921" progId="Equation.DSMT4">
                  <p:embed/>
                </p:oleObj>
              </mc:Choice>
              <mc:Fallback>
                <p:oleObj r:id="rId13" imgW="799959" imgH="380921" progId="Equation.DSMT4">
                  <p:embed/>
                  <p:pic>
                    <p:nvPicPr>
                      <p:cNvPr id="143368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6" y="3860801"/>
                        <a:ext cx="23034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9" name="Object 8"/>
          <p:cNvGraphicFramePr>
            <a:graphicFrameLocks/>
          </p:cNvGraphicFramePr>
          <p:nvPr/>
        </p:nvGraphicFramePr>
        <p:xfrm>
          <a:off x="2495551" y="4868863"/>
          <a:ext cx="5616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15" imgW="2333686" imgH="171320" progId="Equation.DSMT4">
                  <p:embed/>
                </p:oleObj>
              </mc:Choice>
              <mc:Fallback>
                <p:oleObj r:id="rId15" imgW="2333686" imgH="171320" progId="Equation.DSMT4">
                  <p:embed/>
                  <p:pic>
                    <p:nvPicPr>
                      <p:cNvPr id="143369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4868863"/>
                        <a:ext cx="56165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9"/>
          <p:cNvGraphicFramePr>
            <a:graphicFrameLocks/>
          </p:cNvGraphicFramePr>
          <p:nvPr/>
        </p:nvGraphicFramePr>
        <p:xfrm>
          <a:off x="2640014" y="1341439"/>
          <a:ext cx="60483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17" imgW="2540000" imgH="228600" progId="Equation.DSMT4">
                  <p:embed/>
                </p:oleObj>
              </mc:Choice>
              <mc:Fallback>
                <p:oleObj r:id="rId17" imgW="2540000" imgH="228600" progId="Equation.DSMT4">
                  <p:embed/>
                  <p:pic>
                    <p:nvPicPr>
                      <p:cNvPr id="1537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341439"/>
                        <a:ext cx="60483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1" name="Object 10"/>
          <p:cNvGraphicFramePr>
            <a:graphicFrameLocks/>
          </p:cNvGraphicFramePr>
          <p:nvPr/>
        </p:nvGraphicFramePr>
        <p:xfrm>
          <a:off x="2640014" y="5589588"/>
          <a:ext cx="23764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9" imgW="1104900" imgH="228600" progId="Equation.DSMT4">
                  <p:embed/>
                </p:oleObj>
              </mc:Choice>
              <mc:Fallback>
                <p:oleObj name="Equation" r:id="rId19" imgW="1104900" imgH="228600" progId="Equation.DSMT4">
                  <p:embed/>
                  <p:pic>
                    <p:nvPicPr>
                      <p:cNvPr id="143371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5589588"/>
                        <a:ext cx="23764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2" name="Object 11"/>
          <p:cNvGraphicFramePr>
            <a:graphicFrameLocks/>
          </p:cNvGraphicFramePr>
          <p:nvPr/>
        </p:nvGraphicFramePr>
        <p:xfrm>
          <a:off x="4943475" y="5589588"/>
          <a:ext cx="21605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21" imgW="812447" imgH="228501" progId="Equation.DSMT4">
                  <p:embed/>
                </p:oleObj>
              </mc:Choice>
              <mc:Fallback>
                <p:oleObj r:id="rId21" imgW="812447" imgH="228501" progId="Equation.DSMT4">
                  <p:embed/>
                  <p:pic>
                    <p:nvPicPr>
                      <p:cNvPr id="143372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5589588"/>
                        <a:ext cx="21605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158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/>
          </p:cNvGraphicFramePr>
          <p:nvPr/>
        </p:nvGraphicFramePr>
        <p:xfrm>
          <a:off x="3117851" y="549276"/>
          <a:ext cx="71088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2908300" imgH="228600" progId="Equation.DSMT4">
                  <p:embed/>
                </p:oleObj>
              </mc:Choice>
              <mc:Fallback>
                <p:oleObj r:id="rId3" imgW="2908300" imgH="228600" progId="Equation.DSMT4">
                  <p:embed/>
                  <p:pic>
                    <p:nvPicPr>
                      <p:cNvPr id="1638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1" y="549276"/>
                        <a:ext cx="71088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3"/>
          <p:cNvGraphicFramePr>
            <a:graphicFrameLocks/>
          </p:cNvGraphicFramePr>
          <p:nvPr/>
        </p:nvGraphicFramePr>
        <p:xfrm>
          <a:off x="2495550" y="1125539"/>
          <a:ext cx="68405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5" imgW="2946400" imgH="228600" progId="Equation.DSMT4">
                  <p:embed/>
                </p:oleObj>
              </mc:Choice>
              <mc:Fallback>
                <p:oleObj r:id="rId5" imgW="2946400" imgH="228600" progId="Equation.DSMT4">
                  <p:embed/>
                  <p:pic>
                    <p:nvPicPr>
                      <p:cNvPr id="14439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125539"/>
                        <a:ext cx="68405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3" name="Object 4"/>
          <p:cNvGraphicFramePr>
            <a:graphicFrameLocks/>
          </p:cNvGraphicFramePr>
          <p:nvPr/>
        </p:nvGraphicFramePr>
        <p:xfrm>
          <a:off x="4079875" y="2420938"/>
          <a:ext cx="43195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7" imgW="1866900" imgH="228600" progId="Equation.DSMT4">
                  <p:embed/>
                </p:oleObj>
              </mc:Choice>
              <mc:Fallback>
                <p:oleObj r:id="rId7" imgW="1866900" imgH="228600" progId="Equation.DSMT4">
                  <p:embed/>
                  <p:pic>
                    <p:nvPicPr>
                      <p:cNvPr id="14439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2420938"/>
                        <a:ext cx="43195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9321801" y="1196976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因此</a:t>
            </a:r>
          </a:p>
        </p:txBody>
      </p:sp>
      <p:graphicFrame>
        <p:nvGraphicFramePr>
          <p:cNvPr id="144395" name="Object 5"/>
          <p:cNvGraphicFramePr>
            <a:graphicFrameLocks/>
          </p:cNvGraphicFramePr>
          <p:nvPr/>
        </p:nvGraphicFramePr>
        <p:xfrm>
          <a:off x="2424114" y="1844676"/>
          <a:ext cx="38877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9" imgW="1714500" imgH="228600" progId="Equation.DSMT4">
                  <p:embed/>
                </p:oleObj>
              </mc:Choice>
              <mc:Fallback>
                <p:oleObj r:id="rId9" imgW="1714500" imgH="228600" progId="Equation.DSMT4">
                  <p:embed/>
                  <p:pic>
                    <p:nvPicPr>
                      <p:cNvPr id="14439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1844676"/>
                        <a:ext cx="38877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6" name="Object 6"/>
          <p:cNvGraphicFramePr>
            <a:graphicFrameLocks/>
          </p:cNvGraphicFramePr>
          <p:nvPr/>
        </p:nvGraphicFramePr>
        <p:xfrm>
          <a:off x="6383339" y="1844676"/>
          <a:ext cx="36734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11" imgW="1663700" imgH="228600" progId="Equation.DSMT4">
                  <p:embed/>
                </p:oleObj>
              </mc:Choice>
              <mc:Fallback>
                <p:oleObj r:id="rId11" imgW="1663700" imgH="228600" progId="Equation.DSMT4">
                  <p:embed/>
                  <p:pic>
                    <p:nvPicPr>
                      <p:cNvPr id="14439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1844676"/>
                        <a:ext cx="36734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2336800" y="2454275"/>
            <a:ext cx="1735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>
                <a:solidFill>
                  <a:srgbClr val="4E3B30"/>
                </a:solidFill>
              </a:rPr>
              <a:t>不应太大</a:t>
            </a:r>
            <a:r>
              <a:rPr lang="en-US" altLang="zh-CN" b="0">
                <a:solidFill>
                  <a:srgbClr val="4E3B30"/>
                </a:solidFill>
              </a:rPr>
              <a:t>,</a:t>
            </a:r>
          </a:p>
        </p:txBody>
      </p:sp>
      <p:graphicFrame>
        <p:nvGraphicFramePr>
          <p:cNvPr id="144398" name="Object 7"/>
          <p:cNvGraphicFramePr>
            <a:graphicFrameLocks/>
          </p:cNvGraphicFramePr>
          <p:nvPr/>
        </p:nvGraphicFramePr>
        <p:xfrm>
          <a:off x="2351089" y="2997201"/>
          <a:ext cx="38893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13" imgW="1689100" imgH="228600" progId="Equation.DSMT4">
                  <p:embed/>
                </p:oleObj>
              </mc:Choice>
              <mc:Fallback>
                <p:oleObj r:id="rId13" imgW="1689100" imgH="228600" progId="Equation.DSMT4">
                  <p:embed/>
                  <p:pic>
                    <p:nvPicPr>
                      <p:cNvPr id="144398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997201"/>
                        <a:ext cx="38893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9" name="Object 8"/>
          <p:cNvGraphicFramePr>
            <a:graphicFrameLocks/>
          </p:cNvGraphicFramePr>
          <p:nvPr/>
        </p:nvGraphicFramePr>
        <p:xfrm>
          <a:off x="6167438" y="2997201"/>
          <a:ext cx="18732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15" imgW="799753" imgH="228501" progId="Equation.DSMT4">
                  <p:embed/>
                </p:oleObj>
              </mc:Choice>
              <mc:Fallback>
                <p:oleObj r:id="rId15" imgW="799753" imgH="228501" progId="Equation.DSMT4">
                  <p:embed/>
                  <p:pic>
                    <p:nvPicPr>
                      <p:cNvPr id="144399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2997201"/>
                        <a:ext cx="18732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8267700" y="2428876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>
                <a:solidFill>
                  <a:srgbClr val="4E3B30"/>
                </a:solidFill>
              </a:rPr>
              <a:t>故从直观来</a:t>
            </a:r>
          </a:p>
        </p:txBody>
      </p:sp>
      <p:graphicFrame>
        <p:nvGraphicFramePr>
          <p:cNvPr id="144401" name="Object 9"/>
          <p:cNvGraphicFramePr>
            <a:graphicFrameLocks/>
          </p:cNvGraphicFramePr>
          <p:nvPr/>
        </p:nvGraphicFramePr>
        <p:xfrm>
          <a:off x="4151314" y="4292601"/>
          <a:ext cx="1800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17" imgW="545863" imgH="228501" progId="Equation.DSMT4">
                  <p:embed/>
                </p:oleObj>
              </mc:Choice>
              <mc:Fallback>
                <p:oleObj r:id="rId17" imgW="545863" imgH="228501" progId="Equation.DSMT4">
                  <p:embed/>
                  <p:pic>
                    <p:nvPicPr>
                      <p:cNvPr id="14440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4292601"/>
                        <a:ext cx="18002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2" name="Object 10"/>
          <p:cNvGraphicFramePr>
            <a:graphicFrameLocks/>
          </p:cNvGraphicFramePr>
          <p:nvPr/>
        </p:nvGraphicFramePr>
        <p:xfrm>
          <a:off x="2351089" y="3716338"/>
          <a:ext cx="8651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19" imgW="393188" imgH="215619" progId="Equation.DSMT4">
                  <p:embed/>
                </p:oleObj>
              </mc:Choice>
              <mc:Fallback>
                <p:oleObj r:id="rId19" imgW="393188" imgH="215619" progId="Equation.DSMT4">
                  <p:embed/>
                  <p:pic>
                    <p:nvPicPr>
                      <p:cNvPr id="144402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716338"/>
                        <a:ext cx="8651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7924801" y="3038476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>
                <a:solidFill>
                  <a:srgbClr val="4E3B30"/>
                </a:solidFill>
              </a:rPr>
              <a:t>取显著性水平</a:t>
            </a:r>
          </a:p>
        </p:txBody>
      </p:sp>
      <p:graphicFrame>
        <p:nvGraphicFramePr>
          <p:cNvPr id="144404" name="Object 11"/>
          <p:cNvGraphicFramePr>
            <a:graphicFrameLocks/>
          </p:cNvGraphicFramePr>
          <p:nvPr/>
        </p:nvGraphicFramePr>
        <p:xfrm>
          <a:off x="3216276" y="3644901"/>
          <a:ext cx="23034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21" imgW="965200" imgH="228600" progId="Equation.DSMT4">
                  <p:embed/>
                </p:oleObj>
              </mc:Choice>
              <mc:Fallback>
                <p:oleObj r:id="rId21" imgW="965200" imgH="228600" progId="Equation.DSMT4">
                  <p:embed/>
                  <p:pic>
                    <p:nvPicPr>
                      <p:cNvPr id="144404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3644901"/>
                        <a:ext cx="23034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5" name="Object 12"/>
          <p:cNvGraphicFramePr>
            <a:graphicFrameLocks/>
          </p:cNvGraphicFramePr>
          <p:nvPr/>
        </p:nvGraphicFramePr>
        <p:xfrm>
          <a:off x="6456363" y="4292600"/>
          <a:ext cx="16557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23" imgW="596900" imgH="228600" progId="Equation.DSMT4">
                  <p:embed/>
                </p:oleObj>
              </mc:Choice>
              <mc:Fallback>
                <p:oleObj r:id="rId23" imgW="596900" imgH="228600" progId="Equation.DSMT4">
                  <p:embed/>
                  <p:pic>
                    <p:nvPicPr>
                      <p:cNvPr id="144405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4292600"/>
                        <a:ext cx="16557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5854700" y="4270376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或</a:t>
            </a:r>
          </a:p>
        </p:txBody>
      </p:sp>
      <p:graphicFrame>
        <p:nvGraphicFramePr>
          <p:cNvPr id="144407" name="Object 13"/>
          <p:cNvGraphicFramePr>
            <a:graphicFrameLocks/>
          </p:cNvGraphicFramePr>
          <p:nvPr/>
        </p:nvGraphicFramePr>
        <p:xfrm>
          <a:off x="2424113" y="4868863"/>
          <a:ext cx="46085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25" imgW="2006600" imgH="228600" progId="Equation.DSMT4">
                  <p:embed/>
                </p:oleObj>
              </mc:Choice>
              <mc:Fallback>
                <p:oleObj r:id="rId25" imgW="2006600" imgH="228600" progId="Equation.DSMT4">
                  <p:embed/>
                  <p:pic>
                    <p:nvPicPr>
                      <p:cNvPr id="144407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868863"/>
                        <a:ext cx="46085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8" name="Object 14"/>
          <p:cNvGraphicFramePr>
            <a:graphicFrameLocks/>
          </p:cNvGraphicFramePr>
          <p:nvPr/>
        </p:nvGraphicFramePr>
        <p:xfrm>
          <a:off x="3071814" y="5589588"/>
          <a:ext cx="30241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27" imgW="1244060" imgH="393529" progId="Equation.DSMT4">
                  <p:embed/>
                </p:oleObj>
              </mc:Choice>
              <mc:Fallback>
                <p:oleObj r:id="rId27" imgW="1244060" imgH="393529" progId="Equation.DSMT4">
                  <p:embed/>
                  <p:pic>
                    <p:nvPicPr>
                      <p:cNvPr id="144408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5589588"/>
                        <a:ext cx="302418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1" name="Object 17"/>
          <p:cNvGraphicFramePr>
            <a:graphicFrameLocks/>
          </p:cNvGraphicFramePr>
          <p:nvPr/>
        </p:nvGraphicFramePr>
        <p:xfrm>
          <a:off x="6024564" y="5516564"/>
          <a:ext cx="33115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29" imgW="1282144" imgH="393529" progId="Equation.DSMT4">
                  <p:embed/>
                </p:oleObj>
              </mc:Choice>
              <mc:Fallback>
                <p:oleObj r:id="rId29" imgW="1282144" imgH="393529" progId="Equation.DSMT4">
                  <p:embed/>
                  <p:pic>
                    <p:nvPicPr>
                      <p:cNvPr id="144411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5516564"/>
                        <a:ext cx="33115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2226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4" grpId="0"/>
      <p:bldP spid="144397" grpId="0"/>
      <p:bldP spid="144400" grpId="0"/>
      <p:bldP spid="144403" grpId="0"/>
      <p:bldP spid="1444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187" name="Object 3"/>
          <p:cNvGraphicFramePr>
            <a:graphicFrameLocks/>
          </p:cNvGraphicFramePr>
          <p:nvPr/>
        </p:nvGraphicFramePr>
        <p:xfrm>
          <a:off x="2351089" y="1341439"/>
          <a:ext cx="19446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965200" imgH="228600" progId="Equation.DSMT4">
                  <p:embed/>
                </p:oleObj>
              </mc:Choice>
              <mc:Fallback>
                <p:oleObj r:id="rId3" imgW="965200" imgH="228600" progId="Equation.DSMT4">
                  <p:embed/>
                  <p:pic>
                    <p:nvPicPr>
                      <p:cNvPr id="22118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341439"/>
                        <a:ext cx="19446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8" name="Object 4"/>
          <p:cNvGraphicFramePr>
            <a:graphicFrameLocks/>
          </p:cNvGraphicFramePr>
          <p:nvPr/>
        </p:nvGraphicFramePr>
        <p:xfrm>
          <a:off x="4079876" y="1341439"/>
          <a:ext cx="20161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5" imgW="889000" imgH="228600" progId="Equation.DSMT4">
                  <p:embed/>
                </p:oleObj>
              </mc:Choice>
              <mc:Fallback>
                <p:oleObj r:id="rId5" imgW="889000" imgH="228600" progId="Equation.DSMT4">
                  <p:embed/>
                  <p:pic>
                    <p:nvPicPr>
                      <p:cNvPr id="22118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1341439"/>
                        <a:ext cx="20161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867401" y="1358901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>
                <a:solidFill>
                  <a:srgbClr val="4E3B30"/>
                </a:solidFill>
              </a:rPr>
              <a:t>于是得拒绝域为</a:t>
            </a:r>
          </a:p>
        </p:txBody>
      </p:sp>
      <p:graphicFrame>
        <p:nvGraphicFramePr>
          <p:cNvPr id="221190" name="Object 5"/>
          <p:cNvGraphicFramePr>
            <a:graphicFrameLocks/>
          </p:cNvGraphicFramePr>
          <p:nvPr/>
        </p:nvGraphicFramePr>
        <p:xfrm>
          <a:off x="6024564" y="1916114"/>
          <a:ext cx="20161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7" imgW="799406" imgH="253780" progId="Equation.DSMT4">
                  <p:embed/>
                </p:oleObj>
              </mc:Choice>
              <mc:Fallback>
                <p:oleObj r:id="rId7" imgW="799406" imgH="253780" progId="Equation.DSMT4">
                  <p:embed/>
                  <p:pic>
                    <p:nvPicPr>
                      <p:cNvPr id="22119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1916114"/>
                        <a:ext cx="20161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6"/>
          <p:cNvGraphicFramePr>
            <a:graphicFrameLocks/>
          </p:cNvGraphicFramePr>
          <p:nvPr/>
        </p:nvGraphicFramePr>
        <p:xfrm>
          <a:off x="3863975" y="1989138"/>
          <a:ext cx="17272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9" imgW="799406" imgH="253780" progId="Equation.DSMT4">
                  <p:embed/>
                </p:oleObj>
              </mc:Choice>
              <mc:Fallback>
                <p:oleObj r:id="rId9" imgW="799406" imgH="253780" progId="Equation.DSMT4">
                  <p:embed/>
                  <p:pic>
                    <p:nvPicPr>
                      <p:cNvPr id="221191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1989138"/>
                        <a:ext cx="17272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5448300" y="1981201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或</a:t>
            </a:r>
          </a:p>
        </p:txBody>
      </p:sp>
      <p:graphicFrame>
        <p:nvGraphicFramePr>
          <p:cNvPr id="221193" name="Object 7"/>
          <p:cNvGraphicFramePr>
            <a:graphicFrameLocks/>
          </p:cNvGraphicFramePr>
          <p:nvPr/>
        </p:nvGraphicFramePr>
        <p:xfrm>
          <a:off x="2449513" y="2686050"/>
          <a:ext cx="7700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7696200" imgH="444500" progId="Equation.DSMT4">
                  <p:embed/>
                </p:oleObj>
              </mc:Choice>
              <mc:Fallback>
                <p:oleObj name="Equation" r:id="rId11" imgW="7696200" imgH="444500" progId="Equation.DSMT4">
                  <p:embed/>
                  <p:pic>
                    <p:nvPicPr>
                      <p:cNvPr id="22119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2686050"/>
                        <a:ext cx="77009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4" name="Object 8"/>
          <p:cNvGraphicFramePr>
            <a:graphicFrameLocks/>
          </p:cNvGraphicFramePr>
          <p:nvPr/>
        </p:nvGraphicFramePr>
        <p:xfrm>
          <a:off x="2500314" y="3263900"/>
          <a:ext cx="24653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2463800" imgH="444500" progId="Equation.DSMT4">
                  <p:embed/>
                </p:oleObj>
              </mc:Choice>
              <mc:Fallback>
                <p:oleObj name="Equation" r:id="rId13" imgW="2463800" imgH="444500" progId="Equation.DSMT4">
                  <p:embed/>
                  <p:pic>
                    <p:nvPicPr>
                      <p:cNvPr id="22119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4" y="3263900"/>
                        <a:ext cx="24653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5" name="Object 9"/>
          <p:cNvGraphicFramePr>
            <a:graphicFrameLocks/>
          </p:cNvGraphicFramePr>
          <p:nvPr/>
        </p:nvGraphicFramePr>
        <p:xfrm>
          <a:off x="5078414" y="3263900"/>
          <a:ext cx="3443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3441700" imgH="444500" progId="Equation.DSMT4">
                  <p:embed/>
                </p:oleObj>
              </mc:Choice>
              <mc:Fallback>
                <p:oleObj name="Equation" r:id="rId15" imgW="3441700" imgH="444500" progId="Equation.DSMT4">
                  <p:embed/>
                  <p:pic>
                    <p:nvPicPr>
                      <p:cNvPr id="221195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4" y="3263900"/>
                        <a:ext cx="34432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6" name="Object 10"/>
          <p:cNvGraphicFramePr>
            <a:graphicFrameLocks/>
          </p:cNvGraphicFramePr>
          <p:nvPr/>
        </p:nvGraphicFramePr>
        <p:xfrm>
          <a:off x="3935414" y="3789363"/>
          <a:ext cx="30241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17" imgW="1306965" imgH="253780" progId="Equation.DSMT4">
                  <p:embed/>
                </p:oleObj>
              </mc:Choice>
              <mc:Fallback>
                <p:oleObj r:id="rId17" imgW="1306965" imgH="253780" progId="Equation.DSMT4">
                  <p:embed/>
                  <p:pic>
                    <p:nvPicPr>
                      <p:cNvPr id="221196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3789363"/>
                        <a:ext cx="30241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7" name="Object 11"/>
          <p:cNvGraphicFramePr>
            <a:graphicFrameLocks/>
          </p:cNvGraphicFramePr>
          <p:nvPr/>
        </p:nvGraphicFramePr>
        <p:xfrm>
          <a:off x="3937000" y="46609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19" imgW="241091" imgH="152268" progId="Equation.3">
                  <p:embed/>
                </p:oleObj>
              </mc:Choice>
              <mc:Fallback>
                <p:oleObj r:id="rId19" imgW="241091" imgH="152268" progId="Equation.3">
                  <p:embed/>
                  <p:pic>
                    <p:nvPicPr>
                      <p:cNvPr id="221197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46609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8" name="Object 12"/>
          <p:cNvGraphicFramePr>
            <a:graphicFrameLocks/>
          </p:cNvGraphicFramePr>
          <p:nvPr/>
        </p:nvGraphicFramePr>
        <p:xfrm>
          <a:off x="4224338" y="4437064"/>
          <a:ext cx="43926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21" imgW="2132674" imgH="241195" progId="Equation.DSMT4">
                  <p:embed/>
                </p:oleObj>
              </mc:Choice>
              <mc:Fallback>
                <p:oleObj r:id="rId21" imgW="2132674" imgH="241195" progId="Equation.DSMT4">
                  <p:embed/>
                  <p:pic>
                    <p:nvPicPr>
                      <p:cNvPr id="221198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4437064"/>
                        <a:ext cx="43926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9" name="Object 13"/>
          <p:cNvGraphicFramePr>
            <a:graphicFrameLocks/>
          </p:cNvGraphicFramePr>
          <p:nvPr/>
        </p:nvGraphicFramePr>
        <p:xfrm>
          <a:off x="3937000" y="5245100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23" imgW="241195" imgH="279279" progId="Equation.3">
                  <p:embed/>
                </p:oleObj>
              </mc:Choice>
              <mc:Fallback>
                <p:oleObj r:id="rId23" imgW="241195" imgH="279279" progId="Equation.3">
                  <p:embed/>
                  <p:pic>
                    <p:nvPicPr>
                      <p:cNvPr id="221199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5245100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0" name="Object 14"/>
          <p:cNvGraphicFramePr>
            <a:graphicFrameLocks/>
          </p:cNvGraphicFramePr>
          <p:nvPr/>
        </p:nvGraphicFramePr>
        <p:xfrm>
          <a:off x="4224338" y="5157789"/>
          <a:ext cx="51117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25" imgW="2450037" imgH="241195" progId="Equation.DSMT4">
                  <p:embed/>
                </p:oleObj>
              </mc:Choice>
              <mc:Fallback>
                <p:oleObj r:id="rId25" imgW="2450037" imgH="241195" progId="Equation.DSMT4">
                  <p:embed/>
                  <p:pic>
                    <p:nvPicPr>
                      <p:cNvPr id="22120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5157789"/>
                        <a:ext cx="51117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15"/>
          <p:cNvGraphicFramePr>
            <a:graphicFrameLocks/>
          </p:cNvGraphicFramePr>
          <p:nvPr/>
        </p:nvGraphicFramePr>
        <p:xfrm>
          <a:off x="3935413" y="5948364"/>
          <a:ext cx="25209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27" imgW="812447" imgH="393529" progId="Equation.DSMT4">
                  <p:embed/>
                </p:oleObj>
              </mc:Choice>
              <mc:Fallback>
                <p:oleObj r:id="rId27" imgW="812447" imgH="393529" progId="Equation.DSMT4">
                  <p:embed/>
                  <p:pic>
                    <p:nvPicPr>
                      <p:cNvPr id="85007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5948364"/>
                        <a:ext cx="25209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209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/>
      <p:bldP spid="2211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495550" y="673100"/>
            <a:ext cx="60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4E3B30"/>
                </a:solidFill>
                <a:ea typeface="黑体" panose="02010609060101010101" pitchFamily="49" charset="-122"/>
              </a:rPr>
              <a:t>例</a:t>
            </a:r>
            <a:endParaRPr lang="en-US" altLang="zh-CN">
              <a:solidFill>
                <a:srgbClr val="4E3B30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098800" y="685801"/>
            <a:ext cx="7100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试用偏度、峰度检验法检验书上例</a:t>
            </a:r>
            <a:r>
              <a:rPr lang="en-US" altLang="zh-CN" sz="2800">
                <a:solidFill>
                  <a:srgbClr val="4E3B30"/>
                </a:solidFill>
              </a:rPr>
              <a:t>3.3.1</a:t>
            </a:r>
            <a:r>
              <a:rPr lang="zh-CN" altLang="en-US" sz="2800">
                <a:solidFill>
                  <a:srgbClr val="4E3B30"/>
                </a:solidFill>
              </a:rPr>
              <a:t>中的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2362201" y="1308101"/>
            <a:ext cx="393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数据是否来自正态总体</a:t>
            </a:r>
            <a:r>
              <a:rPr lang="en-US" altLang="zh-CN" sz="2800">
                <a:solidFill>
                  <a:srgbClr val="4E3B30"/>
                </a:solidFill>
              </a:rPr>
              <a:t>?</a:t>
            </a:r>
          </a:p>
        </p:txBody>
      </p:sp>
      <p:graphicFrame>
        <p:nvGraphicFramePr>
          <p:cNvPr id="223237" name="Object 2"/>
          <p:cNvGraphicFramePr>
            <a:graphicFrameLocks/>
          </p:cNvGraphicFramePr>
          <p:nvPr/>
        </p:nvGraphicFramePr>
        <p:xfrm>
          <a:off x="6248400" y="13843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1827214" imgH="406048" progId="Equation.3">
                  <p:embed/>
                </p:oleObj>
              </mc:Choice>
              <mc:Fallback>
                <p:oleObj r:id="rId3" imgW="1827214" imgH="406048" progId="Equation.3">
                  <p:embed/>
                  <p:pic>
                    <p:nvPicPr>
                      <p:cNvPr id="223237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38430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3098801" y="1866901"/>
            <a:ext cx="777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4E3B30"/>
                </a:solidFill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3721101" y="1866901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4E3B30"/>
                </a:solidFill>
              </a:rPr>
              <a:t>现在来检验假设</a:t>
            </a:r>
          </a:p>
        </p:txBody>
      </p:sp>
      <p:graphicFrame>
        <p:nvGraphicFramePr>
          <p:cNvPr id="223240" name="Object 3"/>
          <p:cNvGraphicFramePr>
            <a:graphicFrameLocks/>
          </p:cNvGraphicFramePr>
          <p:nvPr/>
        </p:nvGraphicFramePr>
        <p:xfrm>
          <a:off x="4495800" y="2552700"/>
          <a:ext cx="415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5" imgW="4152900" imgH="457200" progId="Equation.3">
                  <p:embed/>
                </p:oleObj>
              </mc:Choice>
              <mc:Fallback>
                <p:oleObj r:id="rId5" imgW="4152900" imgH="457200" progId="Equation.3">
                  <p:embed/>
                  <p:pic>
                    <p:nvPicPr>
                      <p:cNvPr id="22324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52700"/>
                        <a:ext cx="415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1" name="Object 4"/>
          <p:cNvGraphicFramePr>
            <a:graphicFrameLocks/>
          </p:cNvGraphicFramePr>
          <p:nvPr/>
        </p:nvGraphicFramePr>
        <p:xfrm>
          <a:off x="2425700" y="3200400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7" imgW="2018424" imgH="393529" progId="Equation.3">
                  <p:embed/>
                </p:oleObj>
              </mc:Choice>
              <mc:Fallback>
                <p:oleObj r:id="rId7" imgW="2018424" imgH="393529" progId="Equation.3">
                  <p:embed/>
                  <p:pic>
                    <p:nvPicPr>
                      <p:cNvPr id="22324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200400"/>
                        <a:ext cx="201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2" name="Object 5"/>
          <p:cNvGraphicFramePr>
            <a:graphicFrameLocks/>
          </p:cNvGraphicFramePr>
          <p:nvPr/>
        </p:nvGraphicFramePr>
        <p:xfrm>
          <a:off x="4440239" y="3141664"/>
          <a:ext cx="11509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9" imgW="571004" imgH="203024" progId="Equation.DSMT4">
                  <p:embed/>
                </p:oleObj>
              </mc:Choice>
              <mc:Fallback>
                <p:oleObj r:id="rId9" imgW="571004" imgH="203024" progId="Equation.DSMT4">
                  <p:embed/>
                  <p:pic>
                    <p:nvPicPr>
                      <p:cNvPr id="223242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3141664"/>
                        <a:ext cx="11509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3" name="Object 6"/>
          <p:cNvGraphicFramePr>
            <a:graphicFrameLocks/>
          </p:cNvGraphicFramePr>
          <p:nvPr/>
        </p:nvGraphicFramePr>
        <p:xfrm>
          <a:off x="4114800" y="3987800"/>
          <a:ext cx="44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r:id="rId11" imgW="444307" imgH="418918" progId="Equation.3">
                  <p:embed/>
                </p:oleObj>
              </mc:Choice>
              <mc:Fallback>
                <p:oleObj r:id="rId11" imgW="444307" imgH="418918" progId="Equation.3">
                  <p:embed/>
                  <p:pic>
                    <p:nvPicPr>
                      <p:cNvPr id="223243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987800"/>
                        <a:ext cx="44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4" name="Object 7"/>
          <p:cNvGraphicFramePr>
            <a:graphicFrameLocks/>
          </p:cNvGraphicFramePr>
          <p:nvPr/>
        </p:nvGraphicFramePr>
        <p:xfrm>
          <a:off x="4724400" y="3810000"/>
          <a:ext cx="2222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13" imgW="2221536" imgH="952087" progId="Equation.3">
                  <p:embed/>
                </p:oleObj>
              </mc:Choice>
              <mc:Fallback>
                <p:oleObj r:id="rId13" imgW="2221536" imgH="952087" progId="Equation.3">
                  <p:embed/>
                  <p:pic>
                    <p:nvPicPr>
                      <p:cNvPr id="22324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10000"/>
                        <a:ext cx="2222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5" name="Object 8"/>
          <p:cNvGraphicFramePr>
            <a:graphicFrameLocks/>
          </p:cNvGraphicFramePr>
          <p:nvPr/>
        </p:nvGraphicFramePr>
        <p:xfrm>
          <a:off x="7010400" y="41910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15" imgW="241091" imgH="152268" progId="Equation.3">
                  <p:embed/>
                </p:oleObj>
              </mc:Choice>
              <mc:Fallback>
                <p:oleObj r:id="rId15" imgW="241091" imgH="152268" progId="Equation.3">
                  <p:embed/>
                  <p:pic>
                    <p:nvPicPr>
                      <p:cNvPr id="223245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1910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6" name="Object 9"/>
          <p:cNvGraphicFramePr>
            <a:graphicFrameLocks/>
          </p:cNvGraphicFramePr>
          <p:nvPr/>
        </p:nvGraphicFramePr>
        <p:xfrm>
          <a:off x="7319963" y="4005264"/>
          <a:ext cx="1079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17" imgW="380340" imgH="177492" progId="Equation.DSMT4">
                  <p:embed/>
                </p:oleObj>
              </mc:Choice>
              <mc:Fallback>
                <p:oleObj r:id="rId17" imgW="380340" imgH="177492" progId="Equation.DSMT4">
                  <p:embed/>
                  <p:pic>
                    <p:nvPicPr>
                      <p:cNvPr id="223246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4005264"/>
                        <a:ext cx="10795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7" name="Object 10"/>
          <p:cNvGraphicFramePr>
            <a:graphicFrameLocks/>
          </p:cNvGraphicFramePr>
          <p:nvPr/>
        </p:nvGraphicFramePr>
        <p:xfrm>
          <a:off x="4572000" y="41529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19" imgW="241091" imgH="152268" progId="Equation.3">
                  <p:embed/>
                </p:oleObj>
              </mc:Choice>
              <mc:Fallback>
                <p:oleObj r:id="rId19" imgW="241091" imgH="152268" progId="Equation.3">
                  <p:embed/>
                  <p:pic>
                    <p:nvPicPr>
                      <p:cNvPr id="223247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529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8" name="Object 11"/>
          <p:cNvGraphicFramePr>
            <a:graphicFrameLocks/>
          </p:cNvGraphicFramePr>
          <p:nvPr/>
        </p:nvGraphicFramePr>
        <p:xfrm>
          <a:off x="3657600" y="5257800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21" imgW="380835" imgH="418918" progId="Equation.3">
                  <p:embed/>
                </p:oleObj>
              </mc:Choice>
              <mc:Fallback>
                <p:oleObj r:id="rId21" imgW="380835" imgH="418918" progId="Equation.3">
                  <p:embed/>
                  <p:pic>
                    <p:nvPicPr>
                      <p:cNvPr id="223248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57800"/>
                        <a:ext cx="38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9" name="Object 12"/>
          <p:cNvGraphicFramePr>
            <a:graphicFrameLocks/>
          </p:cNvGraphicFramePr>
          <p:nvPr/>
        </p:nvGraphicFramePr>
        <p:xfrm>
          <a:off x="4152900" y="5054600"/>
          <a:ext cx="334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23" imgW="3338651" imgH="952087" progId="Equation.3">
                  <p:embed/>
                </p:oleObj>
              </mc:Choice>
              <mc:Fallback>
                <p:oleObj r:id="rId23" imgW="3338651" imgH="952087" progId="Equation.3">
                  <p:embed/>
                  <p:pic>
                    <p:nvPicPr>
                      <p:cNvPr id="223249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5054600"/>
                        <a:ext cx="334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0" name="Object 13"/>
          <p:cNvGraphicFramePr>
            <a:graphicFrameLocks/>
          </p:cNvGraphicFramePr>
          <p:nvPr/>
        </p:nvGraphicFramePr>
        <p:xfrm>
          <a:off x="4038600" y="54229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r:id="rId25" imgW="241091" imgH="152268" progId="Equation.3">
                  <p:embed/>
                </p:oleObj>
              </mc:Choice>
              <mc:Fallback>
                <p:oleObj r:id="rId25" imgW="241091" imgH="152268" progId="Equation.3">
                  <p:embed/>
                  <p:pic>
                    <p:nvPicPr>
                      <p:cNvPr id="22325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229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1" name="Object 14"/>
          <p:cNvGraphicFramePr>
            <a:graphicFrameLocks/>
          </p:cNvGraphicFramePr>
          <p:nvPr/>
        </p:nvGraphicFramePr>
        <p:xfrm>
          <a:off x="7824788" y="5229226"/>
          <a:ext cx="10080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27" imgW="431425" imgH="203024" progId="Equation.DSMT4">
                  <p:embed/>
                </p:oleObj>
              </mc:Choice>
              <mc:Fallback>
                <p:oleObj r:id="rId27" imgW="431425" imgH="203024" progId="Equation.DSMT4">
                  <p:embed/>
                  <p:pic>
                    <p:nvPicPr>
                      <p:cNvPr id="223251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5229226"/>
                        <a:ext cx="10080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2" name="Object 15"/>
          <p:cNvGraphicFramePr>
            <a:graphicFrameLocks/>
          </p:cNvGraphicFramePr>
          <p:nvPr/>
        </p:nvGraphicFramePr>
        <p:xfrm>
          <a:off x="7543800" y="54356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29" imgW="241091" imgH="152268" progId="Equation.3">
                  <p:embed/>
                </p:oleObj>
              </mc:Choice>
              <mc:Fallback>
                <p:oleObj r:id="rId29" imgW="241091" imgH="152268" progId="Equation.3">
                  <p:embed/>
                  <p:pic>
                    <p:nvPicPr>
                      <p:cNvPr id="22325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4356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9961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/>
      <p:bldP spid="223238" grpId="0"/>
      <p:bldP spid="2232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0|14.6|12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2.5|20.1|7.7|26.7|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35.8|9|14.4|16.6|18|53.5|1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6.1|5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9|46.6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6.4|4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20.2|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56.6|38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1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.4|5.5"/>
</p:tagLst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4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4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4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4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4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4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4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4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4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4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5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5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5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5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5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5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5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5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5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1620</Words>
  <Application>Microsoft Office PowerPoint</Application>
  <PresentationFormat>宽屏</PresentationFormat>
  <Paragraphs>364</Paragraphs>
  <Slides>59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60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140" baseType="lpstr">
      <vt:lpstr>Arial Unicode MS</vt:lpstr>
      <vt:lpstr>Math1</vt:lpstr>
      <vt:lpstr>等线</vt:lpstr>
      <vt:lpstr>等线 Light</vt:lpstr>
      <vt:lpstr>黑体</vt:lpstr>
      <vt:lpstr>华文楷体</vt:lpstr>
      <vt:lpstr>楷体_GB2312</vt:lpstr>
      <vt:lpstr>隶书</vt:lpstr>
      <vt:lpstr>宋体</vt:lpstr>
      <vt:lpstr>Arial</vt:lpstr>
      <vt:lpstr>Franklin Gothic Book</vt:lpstr>
      <vt:lpstr>Franklin Gothic Medium</vt:lpstr>
      <vt:lpstr>Garamond</vt:lpstr>
      <vt:lpstr>Symbol</vt:lpstr>
      <vt:lpstr>Tahoma</vt:lpstr>
      <vt:lpstr>Times New Roman</vt:lpstr>
      <vt:lpstr>Wingdings</vt:lpstr>
      <vt:lpstr>Wingdings 2</vt:lpstr>
      <vt:lpstr>Office 主题​​</vt:lpstr>
      <vt:lpstr>跋涉</vt:lpstr>
      <vt:lpstr>1_跋涉</vt:lpstr>
      <vt:lpstr>2_跋涉</vt:lpstr>
      <vt:lpstr>3_跋涉</vt:lpstr>
      <vt:lpstr>4_跋涉</vt:lpstr>
      <vt:lpstr>5_跋涉</vt:lpstr>
      <vt:lpstr>6_跋涉</vt:lpstr>
      <vt:lpstr>7_跋涉</vt:lpstr>
      <vt:lpstr>8_跋涉</vt:lpstr>
      <vt:lpstr>9_跋涉</vt:lpstr>
      <vt:lpstr>10_跋涉</vt:lpstr>
      <vt:lpstr>11_跋涉</vt:lpstr>
      <vt:lpstr>12_跋涉</vt:lpstr>
      <vt:lpstr>13_跋涉</vt:lpstr>
      <vt:lpstr>14_跋涉</vt:lpstr>
      <vt:lpstr>15_跋涉</vt:lpstr>
      <vt:lpstr>16_跋涉</vt:lpstr>
      <vt:lpstr>17_跋涉</vt:lpstr>
      <vt:lpstr>18_跋涉</vt:lpstr>
      <vt:lpstr>19_跋涉</vt:lpstr>
      <vt:lpstr>20_跋涉</vt:lpstr>
      <vt:lpstr>21_跋涉</vt:lpstr>
      <vt:lpstr>22_跋涉</vt:lpstr>
      <vt:lpstr>23_跋涉</vt:lpstr>
      <vt:lpstr>24_跋涉</vt:lpstr>
      <vt:lpstr>25_跋涉</vt:lpstr>
      <vt:lpstr>26_跋涉</vt:lpstr>
      <vt:lpstr>27_跋涉</vt:lpstr>
      <vt:lpstr>28_跋涉</vt:lpstr>
      <vt:lpstr>29_跋涉</vt:lpstr>
      <vt:lpstr>30_跋涉</vt:lpstr>
      <vt:lpstr>31_跋涉</vt:lpstr>
      <vt:lpstr>32_跋涉</vt:lpstr>
      <vt:lpstr>33_跋涉</vt:lpstr>
      <vt:lpstr>34_跋涉</vt:lpstr>
      <vt:lpstr>35_跋涉</vt:lpstr>
      <vt:lpstr>36_跋涉</vt:lpstr>
      <vt:lpstr>37_跋涉</vt:lpstr>
      <vt:lpstr>38_跋涉</vt:lpstr>
      <vt:lpstr>39_跋涉</vt:lpstr>
      <vt:lpstr>40_跋涉</vt:lpstr>
      <vt:lpstr>41_跋涉</vt:lpstr>
      <vt:lpstr>42_跋涉</vt:lpstr>
      <vt:lpstr>43_跋涉</vt:lpstr>
      <vt:lpstr>44_跋涉</vt:lpstr>
      <vt:lpstr>45_跋涉</vt:lpstr>
      <vt:lpstr>46_跋涉</vt:lpstr>
      <vt:lpstr>47_跋涉</vt:lpstr>
      <vt:lpstr>48_跋涉</vt:lpstr>
      <vt:lpstr>49_跋涉</vt:lpstr>
      <vt:lpstr>50_跋涉</vt:lpstr>
      <vt:lpstr>51_跋涉</vt:lpstr>
      <vt:lpstr>52_跋涉</vt:lpstr>
      <vt:lpstr>53_跋涉</vt:lpstr>
      <vt:lpstr>54_跋涉</vt:lpstr>
      <vt:lpstr>55_跋涉</vt:lpstr>
      <vt:lpstr>56_跋涉</vt:lpstr>
      <vt:lpstr>57_跋涉</vt:lpstr>
      <vt:lpstr>58_跋涉</vt:lpstr>
      <vt:lpstr>MathType 6.0 Equation</vt:lpstr>
      <vt:lpstr>MathType 5.0 Equation</vt:lpstr>
      <vt:lpstr>Microsoft 公式 3.0</vt:lpstr>
      <vt:lpstr>三、 非参数假设检验 </vt:lpstr>
      <vt:lpstr>3.3.1分布函数的似合检验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三、 非参数假设检验 </dc:title>
  <dc:creator>dell</dc:creator>
  <cp:lastModifiedBy>dell</cp:lastModifiedBy>
  <cp:revision>1</cp:revision>
  <dcterms:created xsi:type="dcterms:W3CDTF">2020-06-25T16:47:53Z</dcterms:created>
  <dcterms:modified xsi:type="dcterms:W3CDTF">2020-06-25T16:50:09Z</dcterms:modified>
</cp:coreProperties>
</file>