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DC24F-16AF-45B0-BC79-03761C811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4D943-BFA4-43FA-8E66-36D4C5DF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B4E51-24AB-418F-B4B7-4F14DC6D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0FD1C-F2C5-4174-AF10-91491961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39DE8-A067-43B8-A9E2-A1564B94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A9C78-3FF8-468F-85FE-52292ECB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7BF6B-646E-4E92-8E36-B9EBB05BD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5E850-A66E-4B5C-8076-C3687D7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698EB-575D-4C46-A18E-0D381154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C2AA0-F57A-47F6-B353-ED6AC0FD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5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BC433-8852-4152-888A-38AEA90B4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A0413-0206-4709-8DE8-7D7367262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D4778-EA99-450B-B7FD-C3A7AD73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A0613-BF45-4D33-AD2F-984BF7F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27950-716A-4ABA-93AA-EC58158B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84ED7-E545-476B-87A3-AB6F68A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537F0-ABA7-47DD-B1C7-3834031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AC3E8-8DB2-48CC-86B0-B58C8A35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7A53D-CAAE-4E9F-B76A-02CE0FA3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B9180-8635-483E-B160-EBCC5D69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958B4-4ABD-4C2F-90A8-C47E13F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784EA-DBD5-4042-BE87-AE2ADC90D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9B0A4-3AB5-486A-A274-47C7B960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0EB61-89E4-404D-B4B5-3124DD54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86CA0-0335-49EF-B439-5EBC5FC4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7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E2180-FD45-43B4-91E6-D7338475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269BE-EAB1-47E1-ABBD-D84913922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76D1F-9790-4324-BC00-CC6F904A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3842F-6970-44FF-BEAD-1099DA4B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EA1F6-9EC4-47D8-ADE2-C4EF8888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C7395-0292-4491-BDF4-301C8E3D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7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7466-93F8-4832-B43E-DE29D8BE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9C8F9-3C3D-4F88-8B25-E105D5F3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1FA53-10DB-4C33-BDF3-C2F3786F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132CAA-9D74-4F42-AFED-59DE3E0DD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E6D84-CC15-468E-AA88-99D55CD2E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5E3E1B-4A33-44CD-ACA9-CC58F11E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FD610-0E18-4968-9F64-303F1613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087047-2E3E-485B-BA22-05A7D371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25B4-9F7C-4C62-88FC-274B8FD4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E993E3-D27C-4407-B343-6D7A19B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328E-A02B-4310-8D55-3A6EA17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F77D66-EAE6-4290-9931-47778D09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8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2AA98-987F-4234-BE4B-97624CC5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30A77-9603-4346-B10A-4FB01E37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12864-4345-4055-83C0-86F5BD9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EA2D3-5751-405B-833F-41316C73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0C760-CDF8-4CB2-803B-6152D982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28E8C-A761-41D4-88BA-58592D8F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6F49A-C606-447C-9BDB-D6B23710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B2A45-0667-4C01-B0FB-4A96F9D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448BE-8746-4098-BA3D-F4E94179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7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3363C-16C2-4F94-9161-23058AF0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AA37A-7A2F-4AFA-A73F-FDF39F40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A6841-5E05-43FF-9CE0-9BCE61A4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F2A62-8B46-40C5-8189-934EED9A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009A4-8342-4180-8E00-E4BB5672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CA7C3-6D4C-4BFA-9568-E7558E5B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3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BC2AC6-7EFE-4D73-826F-E0D70A01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4BA14-9CE7-453C-B4A3-EE1AD538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1DB09-70DC-4375-AED6-BDFB599E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D5A3-2333-4219-B8EF-1BE9E31F5DF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9F1CF-00AC-4679-98B4-EDEE13D88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3830D-66AE-4AC6-8B67-37E5B4F92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9BAD-CDE1-4C24-909F-18CC214F3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198520-E864-4BA8-870D-C110A3F3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E8E9BA-132B-465B-AC78-164799527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84" y="0"/>
            <a:ext cx="4578416" cy="2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2020-01-04T11:49:12Z</dcterms:created>
  <dcterms:modified xsi:type="dcterms:W3CDTF">2020-01-04T11:51:11Z</dcterms:modified>
</cp:coreProperties>
</file>