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0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4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4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4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5C02-9FFA-4D8C-9161-3ABBB115921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D56A-6551-410C-9D2E-C700A2588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4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7688" y="2290916"/>
            <a:ext cx="1927123" cy="1386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0644" y="2648081"/>
            <a:ext cx="118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Map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496" y="3098338"/>
            <a:ext cx="1259756" cy="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3508" y="27090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&lt;k, v&gt;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254476" y="2485727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254476" y="2850111"/>
            <a:ext cx="1465005" cy="2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54476" y="3200365"/>
            <a:ext cx="1465005" cy="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0281" y="21677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&lt;kn1, v1&gt;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00281" y="28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&lt;kn1, v3&gt;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00281" y="251889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&lt;kn2, v2&gt;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78478" y="2015615"/>
            <a:ext cx="2369573" cy="2054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83392" y="2431652"/>
            <a:ext cx="2423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MapReduce library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148051" y="2671800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159116" y="3175121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80461" y="2231264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kn1, [v1, v3]&gt;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207048" y="2810550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kn2, [v2]&gt;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635187" y="2305667"/>
            <a:ext cx="1927123" cy="13863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888361" y="2644223"/>
            <a:ext cx="155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Reduce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00281" y="320036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&lt;kn3, v3&gt;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59393" y="3500249"/>
            <a:ext cx="1465005" cy="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241461" y="3238253"/>
            <a:ext cx="168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kn3, [v3]&gt;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154200" y="3553663"/>
            <a:ext cx="1465005" cy="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562310" y="2671800"/>
            <a:ext cx="12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726994" y="2290916"/>
            <a:ext cx="122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&lt;kn1, 2&gt;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747892" y="2727013"/>
            <a:ext cx="122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&lt;kn2, </a:t>
            </a:r>
            <a:r>
              <a:rPr lang="en-US" altLang="zh-CN" dirty="0"/>
              <a:t>1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726994" y="3200365"/>
            <a:ext cx="122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&lt;kn3, </a:t>
            </a:r>
            <a:r>
              <a:rPr lang="en-US" altLang="zh-CN" dirty="0"/>
              <a:t>1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0562310" y="3103015"/>
            <a:ext cx="12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562310" y="3508870"/>
            <a:ext cx="125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5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65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25</cp:revision>
  <dcterms:created xsi:type="dcterms:W3CDTF">2019-12-24T07:19:42Z</dcterms:created>
  <dcterms:modified xsi:type="dcterms:W3CDTF">2019-12-27T03:08:58Z</dcterms:modified>
</cp:coreProperties>
</file>