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1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5C02-9FFA-4D8C-9161-3ABBB1159213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D56A-6551-410C-9D2E-C700A2588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86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5C02-9FFA-4D8C-9161-3ABBB1159213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D56A-6551-410C-9D2E-C700A2588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01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5C02-9FFA-4D8C-9161-3ABBB1159213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D56A-6551-410C-9D2E-C700A2588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36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5C02-9FFA-4D8C-9161-3ABBB1159213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D56A-6551-410C-9D2E-C700A2588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61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5C02-9FFA-4D8C-9161-3ABBB1159213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D56A-6551-410C-9D2E-C700A2588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60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5C02-9FFA-4D8C-9161-3ABBB1159213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D56A-6551-410C-9D2E-C700A2588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6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5C02-9FFA-4D8C-9161-3ABBB1159213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D56A-6551-410C-9D2E-C700A2588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4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5C02-9FFA-4D8C-9161-3ABBB1159213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D56A-6551-410C-9D2E-C700A2588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26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5C02-9FFA-4D8C-9161-3ABBB1159213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D56A-6551-410C-9D2E-C700A2588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54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5C02-9FFA-4D8C-9161-3ABBB1159213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D56A-6551-410C-9D2E-C700A2588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84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5C02-9FFA-4D8C-9161-3ABBB1159213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D56A-6551-410C-9D2E-C700A2588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82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35C02-9FFA-4D8C-9161-3ABBB1159213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2D56A-6551-410C-9D2E-C700A2588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74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07688" y="2290916"/>
            <a:ext cx="1927123" cy="13863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20644" y="2648081"/>
            <a:ext cx="1189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Map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9496" y="3098338"/>
            <a:ext cx="1259756" cy="4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33508" y="270903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&lt;k, v&gt;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3254476" y="2485727"/>
            <a:ext cx="1465005" cy="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3254476" y="2850111"/>
            <a:ext cx="1465005" cy="2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254476" y="3200365"/>
            <a:ext cx="1465005" cy="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500281" y="216770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&lt;kn1, v1&gt;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500281" y="2862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&lt;kn1, v3&gt;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500281" y="251889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&lt;kn2, v2&gt;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778478" y="2015615"/>
            <a:ext cx="2369573" cy="20549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783392" y="2431652"/>
            <a:ext cx="2423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MapReduce library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7148051" y="2671800"/>
            <a:ext cx="1465005" cy="9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7159116" y="3175121"/>
            <a:ext cx="1465005" cy="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080461" y="2231264"/>
            <a:ext cx="168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smtClean="0"/>
              <a:t>kn1, [v1, v3]&gt;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207048" y="2810550"/>
            <a:ext cx="168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smtClean="0"/>
              <a:t>kn2, [v2]&gt;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8635187" y="2305667"/>
            <a:ext cx="1927123" cy="138634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8888361" y="2644223"/>
            <a:ext cx="155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Reduce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00281" y="320036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&lt;kn3, v3&gt;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259393" y="3500249"/>
            <a:ext cx="1465005" cy="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241461" y="3238253"/>
            <a:ext cx="168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smtClean="0"/>
              <a:t>kn3, [v3]&gt;</a:t>
            </a:r>
            <a:endParaRPr lang="zh-CN" altLang="en-US" dirty="0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7154200" y="3553663"/>
            <a:ext cx="1465005" cy="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0562310" y="2671800"/>
            <a:ext cx="125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0726994" y="2290916"/>
            <a:ext cx="122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&lt;kn1, 2&gt;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10747892" y="2727013"/>
            <a:ext cx="122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&lt;kn2, </a:t>
            </a:r>
            <a:r>
              <a:rPr lang="en-US" altLang="zh-CN" dirty="0"/>
              <a:t>1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0726994" y="3200365"/>
            <a:ext cx="122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&lt;kn3, </a:t>
            </a:r>
            <a:r>
              <a:rPr lang="en-US" altLang="zh-CN" dirty="0"/>
              <a:t>1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10562310" y="3103015"/>
            <a:ext cx="125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10562310" y="3508870"/>
            <a:ext cx="125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557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65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16</cp:revision>
  <dcterms:created xsi:type="dcterms:W3CDTF">2019-12-24T07:19:42Z</dcterms:created>
  <dcterms:modified xsi:type="dcterms:W3CDTF">2019-12-24T07:51:35Z</dcterms:modified>
</cp:coreProperties>
</file>