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2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0368A-176A-44CC-B2D3-FE6740E5D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A9B0ED-B190-4805-A244-1BA2FA854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FA81E0-2E97-40E4-9991-537A31549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60291-4EA0-4AFB-9AE0-3126F71743A5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A59EB8-B573-46FC-BA0D-79D9BAA01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F30964-5493-48FA-A61D-E1FAFF070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2ABB2-FCCE-4E21-BC81-987C08CF1F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226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FEEC2C-DD9E-4955-8C5B-F4DE5ED4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652F5A-D3DF-4C51-A9FB-B5265A119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D75FE0-B8DD-4DF8-9ABF-462A19D8A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60291-4EA0-4AFB-9AE0-3126F71743A5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E1BA9C-4B78-4EBA-B6C7-1AFBD8A75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443B4B-5746-4C06-AAEE-A4BF83433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2ABB2-FCCE-4E21-BC81-987C08CF1F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26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4B0460-4D29-4AAD-919D-E6B5E3762D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C90691-288D-49C8-90C6-23C2551753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8565FA-486B-4D3F-85A7-4F8206761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60291-4EA0-4AFB-9AE0-3126F71743A5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0EADF6-F9EF-469E-AC90-9124B9B3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B88637-932C-4227-89D0-1BF32DC96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2ABB2-FCCE-4E21-BC81-987C08CF1F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705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219562-C8C4-4164-A9F8-DE16111A8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5570D4-5BC1-42CA-99B9-3F347E216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F53F3D-1478-4598-8577-F2FC55E0C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60291-4EA0-4AFB-9AE0-3126F71743A5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AFBCCE-E872-47C6-9167-6F4CD4FFF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76BAA7-CD13-4A41-A84D-0677E29FF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2ABB2-FCCE-4E21-BC81-987C08CF1F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349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8E19F-E78A-4610-801C-8562B2940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842201-48C7-4381-96E5-35ADCBAEE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D56AB5-4305-4AE9-AD9D-01341B684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60291-4EA0-4AFB-9AE0-3126F71743A5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EC01A4-E01C-4415-AC38-7FEFC507E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BC8AFC-3C15-405C-9299-61FC16D18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2ABB2-FCCE-4E21-BC81-987C08CF1F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279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106956-EB3B-496A-B994-94BDFEA26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C65EAF-DDD8-4B2E-97F4-119CF90613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2329DE-6068-431B-B487-2E2FBF5B2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1EAFDA-E60B-41A3-9A21-5878D768E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60291-4EA0-4AFB-9AE0-3126F71743A5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DB3CEC-F35D-4756-BA4C-5A0DBC6BC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F20780-A7B2-4B21-94CB-7F2A7F391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2ABB2-FCCE-4E21-BC81-987C08CF1F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622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4E2B0-883D-411B-BAE1-F856CA2E4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2D4467-E3CF-4104-AB37-E1F3B256D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7571A3-454B-4591-911C-3D137E49D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28B1C6-6255-4D7A-ABF4-5CC10EC97D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4C0FE0-CB5D-412A-A05D-9880382FB3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E1047C8-78E2-4AAE-BA51-8C6432C09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60291-4EA0-4AFB-9AE0-3126F71743A5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22964D-027B-46F5-B360-CA98B177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40CD2B7-4E46-4598-BB8F-848C80898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2ABB2-FCCE-4E21-BC81-987C08CF1F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995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71CED-1062-4DB3-A911-E0AAAB73F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8060B2-1F1F-4DDC-B7AD-8471FEDCF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60291-4EA0-4AFB-9AE0-3126F71743A5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E96BF4-807A-4F24-BF73-FDFF9E80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8C475E-F954-497A-86AF-F99DBAB8F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2ABB2-FCCE-4E21-BC81-987C08CF1F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439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D15AF8-1D46-4242-A9B5-CB3E0A40E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60291-4EA0-4AFB-9AE0-3126F71743A5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18AE87-FFDC-4C1B-B5CE-EEFCF503B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3837DE-F38E-4A30-B767-71141F53A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2ABB2-FCCE-4E21-BC81-987C08CF1F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611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54A188-F81D-4457-8A70-4823E0932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5B5666-A6C5-4949-B208-B4E8A78EF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9E71D1-30F9-43F9-B106-F265606AE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125D47-75EE-4C8A-A93A-1C4E070A4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60291-4EA0-4AFB-9AE0-3126F71743A5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65681E-FC09-4770-96B4-5886EDAE1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E4004B-6F7D-49FC-8E34-376D84DC5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2ABB2-FCCE-4E21-BC81-987C08CF1F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116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2A1FE-7582-4904-B9ED-999D69C0A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740ED9-1FA8-4671-8358-8664F040BA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708ADF-14E1-4B22-80E9-275B863B6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C9C1A8-B950-436B-84FB-3D43B8DC0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60291-4EA0-4AFB-9AE0-3126F71743A5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BC1EAC-406F-4E89-A48D-B669D819C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F943FA-8204-4CF6-AFC0-2EC7A8AE7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2ABB2-FCCE-4E21-BC81-987C08CF1F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43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9F507F-5D09-4A99-8C3B-925D06A38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F38A1A-0C35-49D8-855C-4095C3B5B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10118B-F882-4E0C-B48C-E8CC28672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60291-4EA0-4AFB-9AE0-3126F71743A5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B0C075-7398-4BDC-A2B2-06857F2359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45516E-718E-41F4-9306-3F40CC6516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2ABB2-FCCE-4E21-BC81-987C08CF1F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306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941C614-7538-4492-A053-6B199223E15E}"/>
              </a:ext>
            </a:extLst>
          </p:cNvPr>
          <p:cNvSpPr/>
          <p:nvPr/>
        </p:nvSpPr>
        <p:spPr>
          <a:xfrm>
            <a:off x="2946400" y="4744720"/>
            <a:ext cx="5547360" cy="670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10C04A7-8A8F-46CF-A53B-1D2BB5CAA904}"/>
              </a:ext>
            </a:extLst>
          </p:cNvPr>
          <p:cNvSpPr/>
          <p:nvPr/>
        </p:nvSpPr>
        <p:spPr>
          <a:xfrm>
            <a:off x="2946400" y="3870960"/>
            <a:ext cx="5547360" cy="670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9604576-21D9-4F9B-ACC2-8C525D9824A4}"/>
              </a:ext>
            </a:extLst>
          </p:cNvPr>
          <p:cNvSpPr/>
          <p:nvPr/>
        </p:nvSpPr>
        <p:spPr>
          <a:xfrm>
            <a:off x="2946400" y="2997200"/>
            <a:ext cx="5547360" cy="670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014D84-F3E0-405B-B112-8836CDE6E547}"/>
              </a:ext>
            </a:extLst>
          </p:cNvPr>
          <p:cNvSpPr/>
          <p:nvPr/>
        </p:nvSpPr>
        <p:spPr>
          <a:xfrm>
            <a:off x="2946400" y="2123440"/>
            <a:ext cx="5547360" cy="670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5F0141D-476B-4C34-B758-4B8734350B21}"/>
              </a:ext>
            </a:extLst>
          </p:cNvPr>
          <p:cNvSpPr/>
          <p:nvPr/>
        </p:nvSpPr>
        <p:spPr>
          <a:xfrm>
            <a:off x="2946400" y="1249680"/>
            <a:ext cx="5547360" cy="670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768B991-D3D0-42C0-B5C4-7D46A3E0BD17}"/>
              </a:ext>
            </a:extLst>
          </p:cNvPr>
          <p:cNvSpPr txBox="1"/>
          <p:nvPr/>
        </p:nvSpPr>
        <p:spPr>
          <a:xfrm>
            <a:off x="2946400" y="4818390"/>
            <a:ext cx="554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Disk Manager</a:t>
            </a:r>
            <a:endParaRPr lang="zh-CN" altLang="en-US" sz="2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B8EF36F-D8A0-4CC6-B2C1-A0F81625B30C}"/>
              </a:ext>
            </a:extLst>
          </p:cNvPr>
          <p:cNvSpPr txBox="1"/>
          <p:nvPr/>
        </p:nvSpPr>
        <p:spPr>
          <a:xfrm>
            <a:off x="2946400" y="3944630"/>
            <a:ext cx="554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Buffer Pool Manager</a:t>
            </a:r>
            <a:endParaRPr lang="zh-CN" altLang="en-US" sz="2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4DB0B87-6F68-4F26-AB6F-91676A7A7065}"/>
              </a:ext>
            </a:extLst>
          </p:cNvPr>
          <p:cNvSpPr txBox="1"/>
          <p:nvPr/>
        </p:nvSpPr>
        <p:spPr>
          <a:xfrm>
            <a:off x="2946400" y="3070870"/>
            <a:ext cx="554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Access Methods</a:t>
            </a:r>
            <a:endParaRPr lang="zh-CN" altLang="en-US" sz="2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7CEE945-07BD-4C6B-861D-D29D6AC9A5F6}"/>
              </a:ext>
            </a:extLst>
          </p:cNvPr>
          <p:cNvSpPr txBox="1"/>
          <p:nvPr/>
        </p:nvSpPr>
        <p:spPr>
          <a:xfrm>
            <a:off x="2946400" y="2197110"/>
            <a:ext cx="554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Operator Execution</a:t>
            </a:r>
            <a:endParaRPr lang="zh-CN" altLang="en-US" sz="2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0612A31-55A7-4ACE-91BC-47965990C1EF}"/>
              </a:ext>
            </a:extLst>
          </p:cNvPr>
          <p:cNvSpPr txBox="1"/>
          <p:nvPr/>
        </p:nvSpPr>
        <p:spPr>
          <a:xfrm>
            <a:off x="2946400" y="1323350"/>
            <a:ext cx="554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 Planning</a:t>
            </a:r>
            <a:endParaRPr lang="zh-CN" altLang="en-US" sz="2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9220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C54D0F2-0D18-4E35-8B60-5CEEFBAC7F3F}"/>
              </a:ext>
            </a:extLst>
          </p:cNvPr>
          <p:cNvSpPr/>
          <p:nvPr/>
        </p:nvSpPr>
        <p:spPr>
          <a:xfrm>
            <a:off x="3992880" y="1148080"/>
            <a:ext cx="640080" cy="225552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3FA0117-B6E9-4F5E-8E2F-6B97388D681D}"/>
              </a:ext>
            </a:extLst>
          </p:cNvPr>
          <p:cNvSpPr/>
          <p:nvPr/>
        </p:nvSpPr>
        <p:spPr>
          <a:xfrm>
            <a:off x="3992880" y="4155440"/>
            <a:ext cx="640080" cy="75184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1434E4D-0452-4C4A-BEB1-1AC9F66096F0}"/>
              </a:ext>
            </a:extLst>
          </p:cNvPr>
          <p:cNvSpPr/>
          <p:nvPr/>
        </p:nvSpPr>
        <p:spPr>
          <a:xfrm>
            <a:off x="3992880" y="1148080"/>
            <a:ext cx="640080" cy="75184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C939C67-372B-4B06-A5F5-EB4808650D76}"/>
              </a:ext>
            </a:extLst>
          </p:cNvPr>
          <p:cNvSpPr/>
          <p:nvPr/>
        </p:nvSpPr>
        <p:spPr>
          <a:xfrm>
            <a:off x="3987800" y="1899920"/>
            <a:ext cx="640080" cy="75184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7E4B955-581A-414B-A913-AE11B76DDD51}"/>
              </a:ext>
            </a:extLst>
          </p:cNvPr>
          <p:cNvSpPr/>
          <p:nvPr/>
        </p:nvSpPr>
        <p:spPr>
          <a:xfrm>
            <a:off x="3987800" y="2651760"/>
            <a:ext cx="640080" cy="75184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D1589D5-66CA-4D5A-A52E-702CEC91DBF9}"/>
              </a:ext>
            </a:extLst>
          </p:cNvPr>
          <p:cNvSpPr txBox="1"/>
          <p:nvPr/>
        </p:nvSpPr>
        <p:spPr>
          <a:xfrm>
            <a:off x="3889216" y="3429000"/>
            <a:ext cx="738664" cy="7264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3600" b="1"/>
              <a:t>…</a:t>
            </a:r>
            <a:endParaRPr lang="zh-CN" altLang="en-US" sz="3600" b="1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9F80F67-F675-4883-A91A-A27D3FAFAE71}"/>
              </a:ext>
            </a:extLst>
          </p:cNvPr>
          <p:cNvSpPr txBox="1"/>
          <p:nvPr/>
        </p:nvSpPr>
        <p:spPr>
          <a:xfrm>
            <a:off x="3271520" y="508000"/>
            <a:ext cx="227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hash(key)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4217591-388D-4217-A790-D77BD0A40364}"/>
              </a:ext>
            </a:extLst>
          </p:cNvPr>
          <p:cNvSpPr txBox="1"/>
          <p:nvPr/>
        </p:nvSpPr>
        <p:spPr>
          <a:xfrm>
            <a:off x="3271520" y="1270000"/>
            <a:ext cx="617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5414224-C926-41A4-827E-A281ABE0C71C}"/>
              </a:ext>
            </a:extLst>
          </p:cNvPr>
          <p:cNvSpPr txBox="1"/>
          <p:nvPr/>
        </p:nvSpPr>
        <p:spPr>
          <a:xfrm>
            <a:off x="3271520" y="2164834"/>
            <a:ext cx="617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B2B108D-0C1D-4EEC-A0D3-E88A1178247E}"/>
              </a:ext>
            </a:extLst>
          </p:cNvPr>
          <p:cNvSpPr txBox="1"/>
          <p:nvPr/>
        </p:nvSpPr>
        <p:spPr>
          <a:xfrm>
            <a:off x="3271520" y="4339550"/>
            <a:ext cx="617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D158E86-2ACB-4B55-9F0D-FAB4B16920A0}"/>
              </a:ext>
            </a:extLst>
          </p:cNvPr>
          <p:cNvSpPr txBox="1"/>
          <p:nvPr/>
        </p:nvSpPr>
        <p:spPr>
          <a:xfrm>
            <a:off x="3271520" y="3027680"/>
            <a:ext cx="617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9ABDEE9-056D-45E7-A90B-6AB920A7F084}"/>
              </a:ext>
            </a:extLst>
          </p:cNvPr>
          <p:cNvSpPr txBox="1"/>
          <p:nvPr/>
        </p:nvSpPr>
        <p:spPr>
          <a:xfrm>
            <a:off x="3580368" y="5575776"/>
            <a:ext cx="387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在</a:t>
            </a:r>
            <a:r>
              <a:rPr lang="en-US" altLang="zh-CN" b="1"/>
              <a:t>hash table</a:t>
            </a:r>
            <a:r>
              <a:rPr lang="zh-CN" altLang="en-US" b="1"/>
              <a:t>中存放指向</a:t>
            </a:r>
            <a:r>
              <a:rPr lang="en-US" altLang="zh-CN" b="1"/>
              <a:t>keys</a:t>
            </a:r>
            <a:r>
              <a:rPr lang="zh-CN" altLang="en-US" b="1"/>
              <a:t>的指针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F873D46-5045-4013-A690-362B9D1DFF4B}"/>
              </a:ext>
            </a:extLst>
          </p:cNvPr>
          <p:cNvSpPr txBox="1"/>
          <p:nvPr/>
        </p:nvSpPr>
        <p:spPr>
          <a:xfrm>
            <a:off x="6685280" y="1402080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abcdefg</a:t>
            </a:r>
            <a:endParaRPr lang="zh-CN" altLang="en-US" b="1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6F2B82B-A83F-45C8-A28E-77FD061CE01F}"/>
              </a:ext>
            </a:extLst>
          </p:cNvPr>
          <p:cNvSpPr txBox="1"/>
          <p:nvPr/>
        </p:nvSpPr>
        <p:spPr>
          <a:xfrm>
            <a:off x="6837680" y="1980168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123bd</a:t>
            </a:r>
            <a:endParaRPr lang="zh-CN" altLang="en-US" b="1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89C5912-57C9-4646-AB6C-F0A9E5798B64}"/>
              </a:ext>
            </a:extLst>
          </p:cNvPr>
          <p:cNvSpPr txBox="1"/>
          <p:nvPr/>
        </p:nvSpPr>
        <p:spPr>
          <a:xfrm>
            <a:off x="6685280" y="2467094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2d3bd</a:t>
            </a:r>
            <a:endParaRPr lang="zh-CN" altLang="en-US" b="1"/>
          </a:p>
        </p:txBody>
      </p: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A796654B-4B04-4639-9B87-85832963E1EF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4409440" y="1505327"/>
            <a:ext cx="2275840" cy="81419"/>
          </a:xfrm>
          <a:prstGeom prst="curved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B5DB50F6-C6C7-4B59-91B5-52F565FC8901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4409440" y="2164834"/>
            <a:ext cx="2428240" cy="90170"/>
          </a:xfrm>
          <a:prstGeom prst="curved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902D4602-6F46-4CED-907A-13204B885FF0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4409440" y="2651760"/>
            <a:ext cx="2275840" cy="1879600"/>
          </a:xfrm>
          <a:prstGeom prst="curved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365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2A1CE9D-920A-4DAB-9748-489939BB93C3}"/>
              </a:ext>
            </a:extLst>
          </p:cNvPr>
          <p:cNvSpPr/>
          <p:nvPr/>
        </p:nvSpPr>
        <p:spPr>
          <a:xfrm>
            <a:off x="3992880" y="2174240"/>
            <a:ext cx="640080" cy="225552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CE943E5-7157-44B1-99AD-93FE7656AD9F}"/>
              </a:ext>
            </a:extLst>
          </p:cNvPr>
          <p:cNvSpPr/>
          <p:nvPr/>
        </p:nvSpPr>
        <p:spPr>
          <a:xfrm>
            <a:off x="3992880" y="5181600"/>
            <a:ext cx="640080" cy="75184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5695CE3-6770-4A07-8495-6721F2586F14}"/>
              </a:ext>
            </a:extLst>
          </p:cNvPr>
          <p:cNvSpPr/>
          <p:nvPr/>
        </p:nvSpPr>
        <p:spPr>
          <a:xfrm>
            <a:off x="3992880" y="2174240"/>
            <a:ext cx="640080" cy="75184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AEEB982-2737-4D16-855F-617F5509FDCD}"/>
              </a:ext>
            </a:extLst>
          </p:cNvPr>
          <p:cNvSpPr/>
          <p:nvPr/>
        </p:nvSpPr>
        <p:spPr>
          <a:xfrm>
            <a:off x="3987800" y="2926080"/>
            <a:ext cx="640080" cy="75184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631EBC4-B489-43AC-9A23-3573B95025AE}"/>
              </a:ext>
            </a:extLst>
          </p:cNvPr>
          <p:cNvSpPr/>
          <p:nvPr/>
        </p:nvSpPr>
        <p:spPr>
          <a:xfrm>
            <a:off x="3987800" y="3677920"/>
            <a:ext cx="640080" cy="75184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E0489A4-136B-40A9-8780-A0696A6C7421}"/>
              </a:ext>
            </a:extLst>
          </p:cNvPr>
          <p:cNvSpPr txBox="1"/>
          <p:nvPr/>
        </p:nvSpPr>
        <p:spPr>
          <a:xfrm>
            <a:off x="3889216" y="4455160"/>
            <a:ext cx="738664" cy="7264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3600" b="1"/>
              <a:t>…</a:t>
            </a:r>
            <a:endParaRPr lang="zh-CN" altLang="en-US" sz="3600" b="1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0E0A988-0D49-47BF-958B-17927658FF00}"/>
              </a:ext>
            </a:extLst>
          </p:cNvPr>
          <p:cNvSpPr txBox="1"/>
          <p:nvPr/>
        </p:nvSpPr>
        <p:spPr>
          <a:xfrm>
            <a:off x="3271520" y="1534160"/>
            <a:ext cx="227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hash(key)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D99EFB9-C7CF-4A8B-802A-04BE3BE63DB4}"/>
              </a:ext>
            </a:extLst>
          </p:cNvPr>
          <p:cNvSpPr txBox="1"/>
          <p:nvPr/>
        </p:nvSpPr>
        <p:spPr>
          <a:xfrm>
            <a:off x="3271520" y="2296160"/>
            <a:ext cx="617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B0BA71D-9DEE-4D9D-BED7-B39AC20CBE55}"/>
              </a:ext>
            </a:extLst>
          </p:cNvPr>
          <p:cNvSpPr txBox="1"/>
          <p:nvPr/>
        </p:nvSpPr>
        <p:spPr>
          <a:xfrm>
            <a:off x="3271520" y="3190994"/>
            <a:ext cx="617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7C33BF0-9AFF-43D0-A48F-E6865BC724D6}"/>
              </a:ext>
            </a:extLst>
          </p:cNvPr>
          <p:cNvSpPr txBox="1"/>
          <p:nvPr/>
        </p:nvSpPr>
        <p:spPr>
          <a:xfrm>
            <a:off x="3271520" y="5365710"/>
            <a:ext cx="617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DECEE76-C43A-461C-9AAB-938509C68A54}"/>
              </a:ext>
            </a:extLst>
          </p:cNvPr>
          <p:cNvSpPr txBox="1"/>
          <p:nvPr/>
        </p:nvSpPr>
        <p:spPr>
          <a:xfrm>
            <a:off x="3271520" y="4053840"/>
            <a:ext cx="617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B0CE97F-1B9A-4409-AB64-E108D6FBCD27}"/>
              </a:ext>
            </a:extLst>
          </p:cNvPr>
          <p:cNvSpPr txBox="1"/>
          <p:nvPr/>
        </p:nvSpPr>
        <p:spPr>
          <a:xfrm>
            <a:off x="6685280" y="2428240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abcdefg</a:t>
            </a:r>
            <a:endParaRPr lang="zh-CN" altLang="en-US" b="1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612F415-D563-4F5E-B69E-35A4E0D6A844}"/>
              </a:ext>
            </a:extLst>
          </p:cNvPr>
          <p:cNvSpPr txBox="1"/>
          <p:nvPr/>
        </p:nvSpPr>
        <p:spPr>
          <a:xfrm>
            <a:off x="6837680" y="3006328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123bd</a:t>
            </a:r>
            <a:endParaRPr lang="zh-CN" altLang="en-US" b="1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E5688EC-2AE4-4D93-9F12-5B6145CCE361}"/>
              </a:ext>
            </a:extLst>
          </p:cNvPr>
          <p:cNvSpPr txBox="1"/>
          <p:nvPr/>
        </p:nvSpPr>
        <p:spPr>
          <a:xfrm>
            <a:off x="6685280" y="3493254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2d3bd</a:t>
            </a:r>
            <a:endParaRPr lang="zh-CN" altLang="en-US" b="1"/>
          </a:p>
        </p:txBody>
      </p: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0A4BC510-D626-4B67-8351-652F6FD2A9A3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409440" y="2531487"/>
            <a:ext cx="2275840" cy="81419"/>
          </a:xfrm>
          <a:prstGeom prst="curved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5DCE2A6F-03B9-4B68-AA78-B75EC2B79965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4409440" y="3190994"/>
            <a:ext cx="2428240" cy="90170"/>
          </a:xfrm>
          <a:prstGeom prst="curved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730E1FA5-CD45-4BBC-8FD0-1FB7EA73A42F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4409440" y="3677920"/>
            <a:ext cx="2275840" cy="1879600"/>
          </a:xfrm>
          <a:prstGeom prst="curved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2021AA3E-7E72-45BD-8DB2-8E2D00071D87}"/>
              </a:ext>
            </a:extLst>
          </p:cNvPr>
          <p:cNvSpPr/>
          <p:nvPr/>
        </p:nvSpPr>
        <p:spPr>
          <a:xfrm>
            <a:off x="6685280" y="2379325"/>
            <a:ext cx="1087120" cy="46049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75E7C0B-B2E8-4F34-AD98-5C720C6F79D6}"/>
              </a:ext>
            </a:extLst>
          </p:cNvPr>
          <p:cNvSpPr/>
          <p:nvPr/>
        </p:nvSpPr>
        <p:spPr>
          <a:xfrm>
            <a:off x="6847840" y="2957413"/>
            <a:ext cx="1087120" cy="46049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5DA03E9-F418-493D-A69D-4E11045FEC9C}"/>
              </a:ext>
            </a:extLst>
          </p:cNvPr>
          <p:cNvSpPr/>
          <p:nvPr/>
        </p:nvSpPr>
        <p:spPr>
          <a:xfrm>
            <a:off x="6695440" y="3476466"/>
            <a:ext cx="1087120" cy="46049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70D90A3-0CA2-41AE-9CFC-261F0EFD2EC9}"/>
              </a:ext>
            </a:extLst>
          </p:cNvPr>
          <p:cNvSpPr/>
          <p:nvPr/>
        </p:nvSpPr>
        <p:spPr>
          <a:xfrm>
            <a:off x="9052560" y="1534160"/>
            <a:ext cx="1249680" cy="1263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68D2296-6900-4FEC-A6ED-4C9884261175}"/>
              </a:ext>
            </a:extLst>
          </p:cNvPr>
          <p:cNvSpPr/>
          <p:nvPr/>
        </p:nvSpPr>
        <p:spPr>
          <a:xfrm>
            <a:off x="9144000" y="1605280"/>
            <a:ext cx="1056640" cy="2982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D4EE91D-83DD-4B59-826A-0D30A1DC73A0}"/>
              </a:ext>
            </a:extLst>
          </p:cNvPr>
          <p:cNvSpPr/>
          <p:nvPr/>
        </p:nvSpPr>
        <p:spPr>
          <a:xfrm>
            <a:off x="9144000" y="1997948"/>
            <a:ext cx="1056640" cy="2982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7B57AA7-83B3-4AD3-A91B-F1C0D27A3D3B}"/>
              </a:ext>
            </a:extLst>
          </p:cNvPr>
          <p:cNvSpPr/>
          <p:nvPr/>
        </p:nvSpPr>
        <p:spPr>
          <a:xfrm>
            <a:off x="9144000" y="2401054"/>
            <a:ext cx="1056640" cy="2982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BC166C31-F97D-4BC7-A43C-527CD18F80B3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7680960" y="2165866"/>
            <a:ext cx="1371600" cy="419358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1A5C19F3-D994-4E47-A729-875C6EE1380B}"/>
              </a:ext>
            </a:extLst>
          </p:cNvPr>
          <p:cNvSpPr/>
          <p:nvPr/>
        </p:nvSpPr>
        <p:spPr>
          <a:xfrm>
            <a:off x="9052560" y="2935208"/>
            <a:ext cx="1249680" cy="927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9A5D2FF-680F-4433-B945-39C3A2223392}"/>
              </a:ext>
            </a:extLst>
          </p:cNvPr>
          <p:cNvSpPr/>
          <p:nvPr/>
        </p:nvSpPr>
        <p:spPr>
          <a:xfrm>
            <a:off x="9144000" y="3006328"/>
            <a:ext cx="1056640" cy="2982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ADD53DA-5420-4032-A9A9-55F44CCBC9AA}"/>
              </a:ext>
            </a:extLst>
          </p:cNvPr>
          <p:cNvSpPr/>
          <p:nvPr/>
        </p:nvSpPr>
        <p:spPr>
          <a:xfrm>
            <a:off x="9144000" y="3398996"/>
            <a:ext cx="1056640" cy="2982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F5742C3F-E197-4B30-8635-77D76E3596DF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7782560" y="3187660"/>
            <a:ext cx="1270000" cy="211237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A3DE6AE9-B9BD-4A87-BAB4-8C68032ED48B}"/>
              </a:ext>
            </a:extLst>
          </p:cNvPr>
          <p:cNvSpPr/>
          <p:nvPr/>
        </p:nvSpPr>
        <p:spPr>
          <a:xfrm>
            <a:off x="9052560" y="4025146"/>
            <a:ext cx="1249680" cy="546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F5B489F-C650-4B42-A055-E588A015E10B}"/>
              </a:ext>
            </a:extLst>
          </p:cNvPr>
          <p:cNvSpPr/>
          <p:nvPr/>
        </p:nvSpPr>
        <p:spPr>
          <a:xfrm>
            <a:off x="9144000" y="4096266"/>
            <a:ext cx="1056640" cy="2982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7EA93F5D-FAC3-416A-B0B2-510D6A7CD9BE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7680960" y="3697208"/>
            <a:ext cx="1371600" cy="601365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43B73CAF-E11A-4181-A1B5-A0D8BB88078C}"/>
              </a:ext>
            </a:extLst>
          </p:cNvPr>
          <p:cNvSpPr txBox="1"/>
          <p:nvPr/>
        </p:nvSpPr>
        <p:spPr>
          <a:xfrm>
            <a:off x="9225280" y="1605280"/>
            <a:ext cx="90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value1</a:t>
            </a:r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B4E8D5B-EF41-4016-9B51-91D650F3C372}"/>
              </a:ext>
            </a:extLst>
          </p:cNvPr>
          <p:cNvSpPr txBox="1"/>
          <p:nvPr/>
        </p:nvSpPr>
        <p:spPr>
          <a:xfrm>
            <a:off x="9225280" y="1974612"/>
            <a:ext cx="90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value2</a:t>
            </a:r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F00D224-74C7-4852-B91E-434A57FF9421}"/>
              </a:ext>
            </a:extLst>
          </p:cNvPr>
          <p:cNvSpPr txBox="1"/>
          <p:nvPr/>
        </p:nvSpPr>
        <p:spPr>
          <a:xfrm>
            <a:off x="9235440" y="2359858"/>
            <a:ext cx="90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value3</a:t>
            </a:r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E827D3A-0EE2-4710-AE96-435602C01801}"/>
              </a:ext>
            </a:extLst>
          </p:cNvPr>
          <p:cNvSpPr txBox="1"/>
          <p:nvPr/>
        </p:nvSpPr>
        <p:spPr>
          <a:xfrm>
            <a:off x="9245600" y="2982436"/>
            <a:ext cx="90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value2</a:t>
            </a:r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30610CAE-6C8C-4A1B-AE12-9751E053CA4D}"/>
              </a:ext>
            </a:extLst>
          </p:cNvPr>
          <p:cNvSpPr txBox="1"/>
          <p:nvPr/>
        </p:nvSpPr>
        <p:spPr>
          <a:xfrm>
            <a:off x="9245600" y="3363436"/>
            <a:ext cx="90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value3</a:t>
            </a:r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E42BB422-54AA-4C02-BC06-7DFE8D365B9A}"/>
              </a:ext>
            </a:extLst>
          </p:cNvPr>
          <p:cNvSpPr txBox="1"/>
          <p:nvPr/>
        </p:nvSpPr>
        <p:spPr>
          <a:xfrm>
            <a:off x="9235440" y="4053840"/>
            <a:ext cx="90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value2</a:t>
            </a:r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864CBC8-A040-4E35-9D69-8FFA5B31ED94}"/>
              </a:ext>
            </a:extLst>
          </p:cNvPr>
          <p:cNvSpPr txBox="1"/>
          <p:nvPr/>
        </p:nvSpPr>
        <p:spPr>
          <a:xfrm>
            <a:off x="5623560" y="5252720"/>
            <a:ext cx="352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Separate Linked List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6810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5E6395D-F549-424C-ACCF-28D4937B326E}"/>
              </a:ext>
            </a:extLst>
          </p:cNvPr>
          <p:cNvSpPr/>
          <p:nvPr/>
        </p:nvSpPr>
        <p:spPr>
          <a:xfrm>
            <a:off x="3566160" y="1178560"/>
            <a:ext cx="3911600" cy="3647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1D88E5F-35A1-4797-BA5F-BE83106B7853}"/>
              </a:ext>
            </a:extLst>
          </p:cNvPr>
          <p:cNvSpPr/>
          <p:nvPr/>
        </p:nvSpPr>
        <p:spPr>
          <a:xfrm>
            <a:off x="3830320" y="1341120"/>
            <a:ext cx="3383280" cy="457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E3216AC-CC7E-48F6-AC71-64731271CCE1}"/>
              </a:ext>
            </a:extLst>
          </p:cNvPr>
          <p:cNvSpPr/>
          <p:nvPr/>
        </p:nvSpPr>
        <p:spPr>
          <a:xfrm>
            <a:off x="3830320" y="1905000"/>
            <a:ext cx="3383280" cy="457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10A0E1F-93D5-4CAE-9B46-59688274AA6E}"/>
              </a:ext>
            </a:extLst>
          </p:cNvPr>
          <p:cNvSpPr/>
          <p:nvPr/>
        </p:nvSpPr>
        <p:spPr>
          <a:xfrm>
            <a:off x="3830320" y="2468880"/>
            <a:ext cx="3383280" cy="457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FB712F2-3B5B-484A-BC9B-B0EB8B79B4AA}"/>
              </a:ext>
            </a:extLst>
          </p:cNvPr>
          <p:cNvSpPr/>
          <p:nvPr/>
        </p:nvSpPr>
        <p:spPr>
          <a:xfrm>
            <a:off x="3830320" y="3032760"/>
            <a:ext cx="3383280" cy="457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B6C2ED4-59D8-4D38-BF46-6643F51B401E}"/>
              </a:ext>
            </a:extLst>
          </p:cNvPr>
          <p:cNvSpPr/>
          <p:nvPr/>
        </p:nvSpPr>
        <p:spPr>
          <a:xfrm>
            <a:off x="3830320" y="3596640"/>
            <a:ext cx="3383280" cy="457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6AF1AB0-20EF-4BA3-AE8C-A1A8A9E32614}"/>
              </a:ext>
            </a:extLst>
          </p:cNvPr>
          <p:cNvSpPr/>
          <p:nvPr/>
        </p:nvSpPr>
        <p:spPr>
          <a:xfrm>
            <a:off x="3830320" y="4160520"/>
            <a:ext cx="3383280" cy="457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014BB1A-F25E-4465-9B01-C3E577C0A261}"/>
              </a:ext>
            </a:extLst>
          </p:cNvPr>
          <p:cNvSpPr txBox="1"/>
          <p:nvPr/>
        </p:nvSpPr>
        <p:spPr>
          <a:xfrm>
            <a:off x="4124960" y="1394460"/>
            <a:ext cx="257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XYZ | value1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619B9C5-B8C3-474B-9B38-5386321BEC35}"/>
              </a:ext>
            </a:extLst>
          </p:cNvPr>
          <p:cNvSpPr txBox="1"/>
          <p:nvPr/>
        </p:nvSpPr>
        <p:spPr>
          <a:xfrm>
            <a:off x="4124960" y="1948934"/>
            <a:ext cx="257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ABC | value1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9728340-3497-4B30-820D-6F119A8EC17C}"/>
              </a:ext>
            </a:extLst>
          </p:cNvPr>
          <p:cNvSpPr txBox="1"/>
          <p:nvPr/>
        </p:nvSpPr>
        <p:spPr>
          <a:xfrm>
            <a:off x="4124960" y="2527022"/>
            <a:ext cx="257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XYZ | value2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2EFCB9A-EDCC-4F96-B1D2-5D8AC5CF58A3}"/>
              </a:ext>
            </a:extLst>
          </p:cNvPr>
          <p:cNvSpPr txBox="1"/>
          <p:nvPr/>
        </p:nvSpPr>
        <p:spPr>
          <a:xfrm>
            <a:off x="4119880" y="3076694"/>
            <a:ext cx="257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XYZ | value3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847EE0C-1E82-4294-9A99-3F62670C3992}"/>
              </a:ext>
            </a:extLst>
          </p:cNvPr>
          <p:cNvSpPr txBox="1"/>
          <p:nvPr/>
        </p:nvSpPr>
        <p:spPr>
          <a:xfrm>
            <a:off x="4124960" y="3076694"/>
            <a:ext cx="257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XYZ | value3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158A197-6261-4B45-A792-5917C1F03633}"/>
              </a:ext>
            </a:extLst>
          </p:cNvPr>
          <p:cNvSpPr txBox="1"/>
          <p:nvPr/>
        </p:nvSpPr>
        <p:spPr>
          <a:xfrm>
            <a:off x="4119880" y="3684508"/>
            <a:ext cx="257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ABC | value2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0122DDB-30E7-4323-A6BC-EF132AE484AD}"/>
              </a:ext>
            </a:extLst>
          </p:cNvPr>
          <p:cNvSpPr txBox="1"/>
          <p:nvPr/>
        </p:nvSpPr>
        <p:spPr>
          <a:xfrm>
            <a:off x="4112260" y="4243308"/>
            <a:ext cx="257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XYZ| value4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6B45A3C-9A02-4943-8690-D801D0B66BEC}"/>
              </a:ext>
            </a:extLst>
          </p:cNvPr>
          <p:cNvSpPr txBox="1"/>
          <p:nvPr/>
        </p:nvSpPr>
        <p:spPr>
          <a:xfrm>
            <a:off x="3637280" y="5029200"/>
            <a:ext cx="357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Redundant Keys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8179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76</Words>
  <Application>Microsoft Office PowerPoint</Application>
  <PresentationFormat>宽屏</PresentationFormat>
  <Paragraphs>39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常杰</dc:creator>
  <cp:lastModifiedBy>刘 常杰</cp:lastModifiedBy>
  <cp:revision>45</cp:revision>
  <dcterms:created xsi:type="dcterms:W3CDTF">2021-06-07T01:40:02Z</dcterms:created>
  <dcterms:modified xsi:type="dcterms:W3CDTF">2021-06-07T07:45:06Z</dcterms:modified>
</cp:coreProperties>
</file>