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7C96-7921-4980-85B0-A1F9202A8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37E72-7155-41C8-A078-B8ECDD9CC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8908E-803A-4FA5-B6D4-3D67F773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21AA8-1010-4F9C-9B94-3A202F3B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4FB69-DDBC-4DDD-9BB0-1B079107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5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E19C3-0456-4439-A538-43CA7398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0B14E-0974-4BD2-BED7-29BF2EFA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A6571-D552-428A-90D8-9F23FC43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CC35-2097-4AE0-8F3F-8C2E77D4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01B0B-1BE8-4D6C-8ACB-684AA86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BE4BC2-B710-4C9E-B5E8-395E88C8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26180-2A76-4624-BF97-935A42680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AC256-4F04-4769-96AE-1415F59D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54DC8-395A-4D62-8EAC-7A89ABA9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C16E2-D940-4FAF-9938-53341BCF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3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07558-DAA9-4B67-8A96-F993069C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17CC6-75A8-4825-B866-A7453E5A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E5E53-D5D7-4A12-A439-08D32F54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19CB8-CF9B-4937-AA80-710000FF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3B434-34C2-4705-97D9-875E7698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D21C-2FCE-437E-845E-C331B17C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B443B-2FBA-438C-A93A-C576D806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B314D-2CF9-466E-9B31-A46B22BC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C5AF4-A48F-43B0-8C1E-4BCDDEE7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AE28C-C567-4729-9C47-269741F4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5618-8D6A-4C68-898F-5F54791F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26386-6F27-4E47-8733-EE240E4FA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1D221-49C5-428E-ADBE-6B29E9B4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2D8E6-A90D-47C2-9709-DF97B52E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0FA9-959D-4F8D-8B41-51CCEDB9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4A2A4-B264-4DB1-878A-4547320D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B0A3-50DD-438F-8941-867759A2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F0ADF-15E8-4981-8806-19E1169B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26913-325A-4D00-A60F-E9D38867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D9936C-A2A1-4BAA-B112-B12BCA26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2DF91A-4E68-4CE0-B79F-56716D69B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6CD97C-392E-4CBC-A5E8-9B6FDE6D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BDB20A-B4A8-4BF6-A20F-1A391A8D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E9D71C-0FFA-46D8-A774-38BF6354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2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2B64-AF9C-4451-A64F-75B30C05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32385-C1E8-40BE-B35F-670D289F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2FBC77-19F9-42B0-864A-E23CDCB8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55B99-2E43-4AE1-A3F0-6E1C65C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2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FECC9-009F-4699-92B6-0092B9EC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4ECE9-5D8A-474C-9293-1D9F11D0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A940C-8E46-44E2-80DB-D151553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2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6A4B-C0E4-4E78-8DAF-13791C3D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66472-0F1C-4053-8D71-842BA5A9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CE137-68F0-49D6-AFEA-985B1A70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BBA46-302A-4162-9E1E-6DA24515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F9691-7A88-4ACA-AA75-E42334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57558-FCE1-46B6-85A8-D12A7794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9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2253-F6AE-4B6E-813E-BA508467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D1C3FE-BB8B-4541-BA18-DFDFC8643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830AC-3A67-41F9-8D13-C4383281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0D950-DB17-4CD2-A6A5-28D224F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F0E51-82F6-4548-98FD-44C536F2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53843-BF88-4DEC-930F-D0E22DB5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5DB928-E04D-4270-A9E9-E47950C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1AB59-B8D7-46A2-B4ED-CD4606D2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F4626-658C-4CDD-824D-46AE667E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9F7F-0C68-4C84-AF4D-8CD92226B0A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2ABD-2312-44E8-A247-4C90B09FB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2E1D6-4036-4F39-A7E1-A34E48532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9609-3242-48ED-9C6C-B78B26F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1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82B414-CA13-4EC7-A814-57E8971AABBB}"/>
              </a:ext>
            </a:extLst>
          </p:cNvPr>
          <p:cNvSpPr/>
          <p:nvPr/>
        </p:nvSpPr>
        <p:spPr>
          <a:xfrm>
            <a:off x="3566160" y="1310640"/>
            <a:ext cx="4673600" cy="4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6B6B9-C4A9-4DC9-8C8B-161D5698C7AD}"/>
              </a:ext>
            </a:extLst>
          </p:cNvPr>
          <p:cNvSpPr/>
          <p:nvPr/>
        </p:nvSpPr>
        <p:spPr>
          <a:xfrm>
            <a:off x="3830320" y="1483360"/>
            <a:ext cx="41249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7CD2EC-497F-4836-862B-E5ABD18E4C49}"/>
              </a:ext>
            </a:extLst>
          </p:cNvPr>
          <p:cNvSpPr/>
          <p:nvPr/>
        </p:nvSpPr>
        <p:spPr>
          <a:xfrm>
            <a:off x="3830320" y="2133600"/>
            <a:ext cx="41249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40DF4C-4E69-43FB-85D6-ACD65048820C}"/>
              </a:ext>
            </a:extLst>
          </p:cNvPr>
          <p:cNvSpPr/>
          <p:nvPr/>
        </p:nvSpPr>
        <p:spPr>
          <a:xfrm>
            <a:off x="3830320" y="2799080"/>
            <a:ext cx="41249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6240F3-05FC-47AB-A1B4-00233F5146B2}"/>
              </a:ext>
            </a:extLst>
          </p:cNvPr>
          <p:cNvSpPr/>
          <p:nvPr/>
        </p:nvSpPr>
        <p:spPr>
          <a:xfrm>
            <a:off x="3840480" y="3464560"/>
            <a:ext cx="41249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F85634-00DF-4B1F-AAD0-4901A596D7C0}"/>
              </a:ext>
            </a:extLst>
          </p:cNvPr>
          <p:cNvSpPr/>
          <p:nvPr/>
        </p:nvSpPr>
        <p:spPr>
          <a:xfrm>
            <a:off x="3840480" y="4130040"/>
            <a:ext cx="41249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C3AB580-7EF8-42C9-925E-B7AA1589DEFA}"/>
              </a:ext>
            </a:extLst>
          </p:cNvPr>
          <p:cNvSpPr/>
          <p:nvPr/>
        </p:nvSpPr>
        <p:spPr>
          <a:xfrm>
            <a:off x="2519680" y="1818640"/>
            <a:ext cx="589280" cy="3251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A0E155-451D-4016-89A5-77D919B7D658}"/>
              </a:ext>
            </a:extLst>
          </p:cNvPr>
          <p:cNvSpPr txBox="1"/>
          <p:nvPr/>
        </p:nvSpPr>
        <p:spPr>
          <a:xfrm>
            <a:off x="2583487" y="2560320"/>
            <a:ext cx="461665" cy="1676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Entries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3A09DA-DE89-4F33-88DC-FDBE73945558}"/>
              </a:ext>
            </a:extLst>
          </p:cNvPr>
          <p:cNvSpPr/>
          <p:nvPr/>
        </p:nvSpPr>
        <p:spPr>
          <a:xfrm>
            <a:off x="3830320" y="4795520"/>
            <a:ext cx="41249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098249-E197-4526-A6B8-4D3A0632799C}"/>
              </a:ext>
            </a:extLst>
          </p:cNvPr>
          <p:cNvSpPr txBox="1"/>
          <p:nvPr/>
        </p:nvSpPr>
        <p:spPr>
          <a:xfrm>
            <a:off x="5625961" y="5400040"/>
            <a:ext cx="553998" cy="47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BF644-000D-44D9-8E9F-83E78AE5C382}"/>
              </a:ext>
            </a:extLst>
          </p:cNvPr>
          <p:cNvSpPr txBox="1"/>
          <p:nvPr/>
        </p:nvSpPr>
        <p:spPr>
          <a:xfrm>
            <a:off x="4221480" y="1542534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Insert id = 1, val = 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5E8B63-B076-4FCD-832E-3C4EBDA4698D}"/>
              </a:ext>
            </a:extLst>
          </p:cNvPr>
          <p:cNvSpPr txBox="1"/>
          <p:nvPr/>
        </p:nvSpPr>
        <p:spPr>
          <a:xfrm>
            <a:off x="4211320" y="2208014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Insert id = 2, val = b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1DDEC5-F9A7-431A-91C6-3B1E73A0838D}"/>
              </a:ext>
            </a:extLst>
          </p:cNvPr>
          <p:cNvSpPr txBox="1"/>
          <p:nvPr/>
        </p:nvSpPr>
        <p:spPr>
          <a:xfrm>
            <a:off x="4221480" y="2868414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delete id = 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CAEE8F-2887-48C7-8B24-2E7948B91AA4}"/>
              </a:ext>
            </a:extLst>
          </p:cNvPr>
          <p:cNvSpPr txBox="1"/>
          <p:nvPr/>
        </p:nvSpPr>
        <p:spPr>
          <a:xfrm>
            <a:off x="4211320" y="3531354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insert id = 3, val = c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687372-7023-45FD-9383-0C96DECCDCE0}"/>
              </a:ext>
            </a:extLst>
          </p:cNvPr>
          <p:cNvSpPr txBox="1"/>
          <p:nvPr/>
        </p:nvSpPr>
        <p:spPr>
          <a:xfrm>
            <a:off x="4211320" y="4183102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update val = X, (id = 3)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F5FC32-D915-499F-930D-822EA19BEAC0}"/>
              </a:ext>
            </a:extLst>
          </p:cNvPr>
          <p:cNvSpPr txBox="1"/>
          <p:nvPr/>
        </p:nvSpPr>
        <p:spPr>
          <a:xfrm>
            <a:off x="4211320" y="4849614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update val = Y, (id = 4)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4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常杰</dc:creator>
  <cp:lastModifiedBy>刘 常杰</cp:lastModifiedBy>
  <cp:revision>10</cp:revision>
  <dcterms:created xsi:type="dcterms:W3CDTF">2021-05-31T12:52:34Z</dcterms:created>
  <dcterms:modified xsi:type="dcterms:W3CDTF">2021-05-31T13:00:11Z</dcterms:modified>
</cp:coreProperties>
</file>