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112D1-9E4E-4F95-83EA-10BBD10C4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082E80-3DBE-410E-BC92-13BAC7764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D29A3B-868C-435E-9A1B-FBFBA410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B2FA-EA18-4FE1-BF07-3CC6C02DC57D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8F5A18-98E1-4A1F-A15F-787A400D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8C32A1-2C03-4B0C-BB9E-CCF5052B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83CD-27EC-4713-ACC1-3991E9D63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94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83244-FC45-4545-A066-EB72AD49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943908-1EB0-4768-8342-ECE204C6E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D0CA15-920F-42F9-8E5B-47C36F79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B2FA-EA18-4FE1-BF07-3CC6C02DC57D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330DBB-01E0-4A2E-BF23-412212C66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38CA5-66E6-4DFD-AC3E-450E888B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83CD-27EC-4713-ACC1-3991E9D63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07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F079EE-B0DE-4789-943C-471BD1BF1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096447-FD08-4E48-8B16-9684FB9F7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31F26F-C924-42CC-9BC1-C2A82C70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B2FA-EA18-4FE1-BF07-3CC6C02DC57D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79284-0B7E-4C47-A916-42136224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289CEB-BF7C-45DD-9A39-2D1A63AE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83CD-27EC-4713-ACC1-3991E9D63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7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743E8-31AE-4C06-A594-0F9B1750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5A6BA6-1C63-49A7-9AFC-39026A55C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4C3788-87CF-46DB-92A6-C0BBED61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B2FA-EA18-4FE1-BF07-3CC6C02DC57D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860357-1999-4CAD-9927-66BB6B2B7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F915C-F391-417D-A262-20BEEC5D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83CD-27EC-4713-ACC1-3991E9D63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41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271A6-DA24-473D-B8BF-5EFF90D2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B8D76-5611-4CDD-BF18-FABEBA981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E039B9-E47D-44B5-8DCF-4924CBFF6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B2FA-EA18-4FE1-BF07-3CC6C02DC57D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9E5AE-A6A1-4B28-BF62-E35987C8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E63BA4-89DD-4DA1-ADF9-AF14295D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83CD-27EC-4713-ACC1-3991E9D63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26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B228F-7AAE-438D-A2DE-9C58D180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AA2DA4-B911-4F21-8859-24FDF08EC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5E8D50-2DD9-45F1-9C0A-920BA0F3D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802C64-DE75-4D5F-8AB5-A3ED5C05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B2FA-EA18-4FE1-BF07-3CC6C02DC57D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166472-C598-4FCC-BE8C-44799C09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56D058-A422-405D-8973-164044A9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83CD-27EC-4713-ACC1-3991E9D63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51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2429E-9DB9-4CAE-8C3E-F85047B9F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3B7657-151E-4AE5-AF43-D24B098E0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8C3C53-7AE6-4EA9-9470-6134353AE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068078-8AA3-4ADA-A9C9-145C52BA6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033C4F-2268-43DF-AD1B-56170D17E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EDBC71-5481-49E9-B160-6F888572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B2FA-EA18-4FE1-BF07-3CC6C02DC57D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86481-C1E5-4B41-8C67-345FE880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7D3DAF-A453-4580-BC5C-BA05C9DE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83CD-27EC-4713-ACC1-3991E9D63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64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52750-4F9C-4274-AF7C-A1BE6E0E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F2706A-C95B-450C-BCEB-3429207B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B2FA-EA18-4FE1-BF07-3CC6C02DC57D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317D4D-945F-4776-AC13-A41F1B9C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43FF8A-CACA-4615-83B7-C00379B6F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83CD-27EC-4713-ACC1-3991E9D63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27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6F2B8C-EB17-4F8D-B545-66B1DCAA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B2FA-EA18-4FE1-BF07-3CC6C02DC57D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F94911-B67E-4D69-ADC4-81F7A8FB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2E2B69-6F80-4B0E-9684-65306F42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83CD-27EC-4713-ACC1-3991E9D63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52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BE5E0-B1F1-4F1E-892A-00B962A9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6FA02-E059-439F-A932-4CCD09C5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4B1A83-EEA6-4A14-AF72-EE0F94DF9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7E5440-D8EB-4990-9331-CD1E6C24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B2FA-EA18-4FE1-BF07-3CC6C02DC57D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5EEA6F-9FC0-46DF-85BD-3AC9D3A8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857721-06F0-48EF-83A0-00840F46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83CD-27EC-4713-ACC1-3991E9D63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40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BECE8-1FFD-4CFB-A3F1-174650A3C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4FC63B-0623-486F-A3D4-5F5152A00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683363-A37D-4CD7-B204-F158CA0BB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321CDF-1E6A-45C7-96E1-D6A749C9D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B2FA-EA18-4FE1-BF07-3CC6C02DC57D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82B8DB-CE7F-4E78-BF70-8EDC6F73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C635CE-C75A-402C-AB74-3CFF6E7C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83CD-27EC-4713-ACC1-3991E9D63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45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DE4B88-0514-4AB6-8543-DB3B44F8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2679AA-FDEB-4FA4-974C-BD6AF7132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01BBB-48CF-4FC8-A866-D95DAE9A7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7B2FA-EA18-4FE1-BF07-3CC6C02DC57D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258102-BDB9-49E6-AAF8-759A72226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50D17E-3ED7-412A-B5F6-54DD3E01E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083CD-27EC-4713-ACC1-3991E9D63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D722EA-1A2D-4384-93C9-AD8413D42EE9}"/>
              </a:ext>
            </a:extLst>
          </p:cNvPr>
          <p:cNvSpPr/>
          <p:nvPr/>
        </p:nvSpPr>
        <p:spPr>
          <a:xfrm>
            <a:off x="3149600" y="2042160"/>
            <a:ext cx="6705600" cy="118872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A2D708-EAC1-403B-A816-6A141E7275DC}"/>
              </a:ext>
            </a:extLst>
          </p:cNvPr>
          <p:cNvSpPr/>
          <p:nvPr/>
        </p:nvSpPr>
        <p:spPr>
          <a:xfrm>
            <a:off x="3149600" y="2042160"/>
            <a:ext cx="1117600" cy="11887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260018-DB7C-4C1F-8313-54B3BF99BFF9}"/>
              </a:ext>
            </a:extLst>
          </p:cNvPr>
          <p:cNvSpPr/>
          <p:nvPr/>
        </p:nvSpPr>
        <p:spPr>
          <a:xfrm>
            <a:off x="4267200" y="2042160"/>
            <a:ext cx="1117600" cy="11887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25BCA9-A778-4976-94B8-B8FC071A827E}"/>
              </a:ext>
            </a:extLst>
          </p:cNvPr>
          <p:cNvSpPr/>
          <p:nvPr/>
        </p:nvSpPr>
        <p:spPr>
          <a:xfrm>
            <a:off x="5384800" y="2042160"/>
            <a:ext cx="1117600" cy="11887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758DFB-7797-4E46-8004-A3DC068FEC32}"/>
              </a:ext>
            </a:extLst>
          </p:cNvPr>
          <p:cNvSpPr/>
          <p:nvPr/>
        </p:nvSpPr>
        <p:spPr>
          <a:xfrm>
            <a:off x="6502400" y="2040652"/>
            <a:ext cx="1117600" cy="11887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09DADBF-D4CA-49A4-9B6E-35F8DA063D9D}"/>
              </a:ext>
            </a:extLst>
          </p:cNvPr>
          <p:cNvSpPr/>
          <p:nvPr/>
        </p:nvSpPr>
        <p:spPr>
          <a:xfrm>
            <a:off x="7619999" y="2040652"/>
            <a:ext cx="1117600" cy="11887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E94DD60-DE8A-4BAD-86D8-BB82CAA6BDF9}"/>
              </a:ext>
            </a:extLst>
          </p:cNvPr>
          <p:cNvSpPr/>
          <p:nvPr/>
        </p:nvSpPr>
        <p:spPr>
          <a:xfrm>
            <a:off x="8727440" y="2040652"/>
            <a:ext cx="1117600" cy="11887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66CCAEE-1DE4-40CD-B82C-1660C40C20AE}"/>
              </a:ext>
            </a:extLst>
          </p:cNvPr>
          <p:cNvSpPr txBox="1"/>
          <p:nvPr/>
        </p:nvSpPr>
        <p:spPr>
          <a:xfrm>
            <a:off x="1300480" y="2296161"/>
            <a:ext cx="1453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</a:p>
          <a:p>
            <a:pPr algn="ctr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Pool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8EEC8E2-91A3-4339-992C-AB91F95FB58F}"/>
              </a:ext>
            </a:extLst>
          </p:cNvPr>
          <p:cNvSpPr txBox="1"/>
          <p:nvPr/>
        </p:nvSpPr>
        <p:spPr>
          <a:xfrm>
            <a:off x="3149600" y="248487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 1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2AC2BD4-56BE-4F7E-ADCB-EBE51C4A1D48}"/>
              </a:ext>
            </a:extLst>
          </p:cNvPr>
          <p:cNvSpPr txBox="1"/>
          <p:nvPr/>
        </p:nvSpPr>
        <p:spPr>
          <a:xfrm>
            <a:off x="4297680" y="248487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 2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187D6E-973F-4896-A004-1D6CEAD79863}"/>
              </a:ext>
            </a:extLst>
          </p:cNvPr>
          <p:cNvSpPr txBox="1"/>
          <p:nvPr/>
        </p:nvSpPr>
        <p:spPr>
          <a:xfrm>
            <a:off x="5445760" y="248487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 3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5F7A2BD-2068-48D4-AB20-EE69892CEDEB}"/>
              </a:ext>
            </a:extLst>
          </p:cNvPr>
          <p:cNvSpPr txBox="1"/>
          <p:nvPr/>
        </p:nvSpPr>
        <p:spPr>
          <a:xfrm>
            <a:off x="6543037" y="248487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 4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0D5797A-3785-49B4-B67E-303425083876}"/>
              </a:ext>
            </a:extLst>
          </p:cNvPr>
          <p:cNvSpPr txBox="1"/>
          <p:nvPr/>
        </p:nvSpPr>
        <p:spPr>
          <a:xfrm>
            <a:off x="7670800" y="248487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 5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C33B789-A6F3-4C12-AF96-F97F9F4EFE42}"/>
              </a:ext>
            </a:extLst>
          </p:cNvPr>
          <p:cNvSpPr txBox="1"/>
          <p:nvPr/>
        </p:nvSpPr>
        <p:spPr>
          <a:xfrm>
            <a:off x="8757920" y="248487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 6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FD634E3-5D98-4DF2-845D-0C2002A7055A}"/>
              </a:ext>
            </a:extLst>
          </p:cNvPr>
          <p:cNvCxnSpPr>
            <a:cxnSpLocks/>
          </p:cNvCxnSpPr>
          <p:nvPr/>
        </p:nvCxnSpPr>
        <p:spPr>
          <a:xfrm>
            <a:off x="1422400" y="3545840"/>
            <a:ext cx="939575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7280D01-94D1-422C-B437-A65845B6A7C3}"/>
              </a:ext>
            </a:extLst>
          </p:cNvPr>
          <p:cNvSpPr/>
          <p:nvPr/>
        </p:nvSpPr>
        <p:spPr>
          <a:xfrm>
            <a:off x="3302000" y="3852149"/>
            <a:ext cx="1117600" cy="1188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EDEEBCC-B638-4211-B793-8B708456C47C}"/>
              </a:ext>
            </a:extLst>
          </p:cNvPr>
          <p:cNvSpPr/>
          <p:nvPr/>
        </p:nvSpPr>
        <p:spPr>
          <a:xfrm>
            <a:off x="4653280" y="3852149"/>
            <a:ext cx="1117600" cy="1188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78D70CE-3C7C-4161-8AD1-4D43199C59AB}"/>
              </a:ext>
            </a:extLst>
          </p:cNvPr>
          <p:cNvSpPr/>
          <p:nvPr/>
        </p:nvSpPr>
        <p:spPr>
          <a:xfrm>
            <a:off x="6004560" y="3852149"/>
            <a:ext cx="1117600" cy="1188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33C0EA7-6FF4-42AB-A02F-77926CFA8F34}"/>
              </a:ext>
            </a:extLst>
          </p:cNvPr>
          <p:cNvSpPr/>
          <p:nvPr/>
        </p:nvSpPr>
        <p:spPr>
          <a:xfrm>
            <a:off x="7350760" y="3852149"/>
            <a:ext cx="1117600" cy="1188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B9F38C7-DAB8-42A0-956A-DF0052F514DE}"/>
              </a:ext>
            </a:extLst>
          </p:cNvPr>
          <p:cNvSpPr/>
          <p:nvPr/>
        </p:nvSpPr>
        <p:spPr>
          <a:xfrm>
            <a:off x="8696960" y="3852149"/>
            <a:ext cx="1117600" cy="1188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E25EA63-FB42-4A29-B9E1-E5A149F35C9C}"/>
              </a:ext>
            </a:extLst>
          </p:cNvPr>
          <p:cNvSpPr/>
          <p:nvPr/>
        </p:nvSpPr>
        <p:spPr>
          <a:xfrm>
            <a:off x="8696960" y="5345669"/>
            <a:ext cx="1117600" cy="1188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E08AFC6-3B3C-41A6-9221-C4A775ED71CF}"/>
              </a:ext>
            </a:extLst>
          </p:cNvPr>
          <p:cNvSpPr/>
          <p:nvPr/>
        </p:nvSpPr>
        <p:spPr>
          <a:xfrm>
            <a:off x="7350760" y="5345669"/>
            <a:ext cx="1117600" cy="1188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B5E0D51-BDB2-4756-A3BC-898DBE69D887}"/>
              </a:ext>
            </a:extLst>
          </p:cNvPr>
          <p:cNvSpPr/>
          <p:nvPr/>
        </p:nvSpPr>
        <p:spPr>
          <a:xfrm>
            <a:off x="6004560" y="5345669"/>
            <a:ext cx="1117600" cy="1188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E46440D-435E-4907-BC71-60970DC464DE}"/>
              </a:ext>
            </a:extLst>
          </p:cNvPr>
          <p:cNvSpPr/>
          <p:nvPr/>
        </p:nvSpPr>
        <p:spPr>
          <a:xfrm>
            <a:off x="4653280" y="5345669"/>
            <a:ext cx="1117600" cy="1188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38C7232-D38B-4135-8AA6-EF973537196E}"/>
              </a:ext>
            </a:extLst>
          </p:cNvPr>
          <p:cNvSpPr/>
          <p:nvPr/>
        </p:nvSpPr>
        <p:spPr>
          <a:xfrm>
            <a:off x="3302000" y="5345669"/>
            <a:ext cx="1117600" cy="1188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0217C56-B13C-4FBE-BBA6-F0755A6C8E39}"/>
              </a:ext>
            </a:extLst>
          </p:cNvPr>
          <p:cNvSpPr txBox="1"/>
          <p:nvPr/>
        </p:nvSpPr>
        <p:spPr>
          <a:xfrm>
            <a:off x="3423920" y="4299189"/>
            <a:ext cx="99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1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C5240C8-8F21-41FA-B5DD-6029CC4202DD}"/>
              </a:ext>
            </a:extLst>
          </p:cNvPr>
          <p:cNvSpPr txBox="1"/>
          <p:nvPr/>
        </p:nvSpPr>
        <p:spPr>
          <a:xfrm>
            <a:off x="4775200" y="4296649"/>
            <a:ext cx="99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2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3E4472E-8AFE-4730-B781-803D26D6A288}"/>
              </a:ext>
            </a:extLst>
          </p:cNvPr>
          <p:cNvSpPr txBox="1"/>
          <p:nvPr/>
        </p:nvSpPr>
        <p:spPr>
          <a:xfrm>
            <a:off x="6126480" y="4296649"/>
            <a:ext cx="99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3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1A7DA3E-8BA9-4E9A-8BD0-EFC8CEA6B936}"/>
              </a:ext>
            </a:extLst>
          </p:cNvPr>
          <p:cNvSpPr txBox="1"/>
          <p:nvPr/>
        </p:nvSpPr>
        <p:spPr>
          <a:xfrm>
            <a:off x="7472680" y="4296649"/>
            <a:ext cx="99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4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AC0696E-CD99-42AE-B2F7-D83A925328C4}"/>
              </a:ext>
            </a:extLst>
          </p:cNvPr>
          <p:cNvSpPr txBox="1"/>
          <p:nvPr/>
        </p:nvSpPr>
        <p:spPr>
          <a:xfrm>
            <a:off x="8818880" y="4296649"/>
            <a:ext cx="99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5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2626462-1905-418A-B1D8-6FCD39BD56E9}"/>
              </a:ext>
            </a:extLst>
          </p:cNvPr>
          <p:cNvSpPr txBox="1"/>
          <p:nvPr/>
        </p:nvSpPr>
        <p:spPr>
          <a:xfrm>
            <a:off x="8696960" y="579016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10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A13CE15-0678-424B-8BA1-53311E11BD1C}"/>
              </a:ext>
            </a:extLst>
          </p:cNvPr>
          <p:cNvSpPr txBox="1"/>
          <p:nvPr/>
        </p:nvSpPr>
        <p:spPr>
          <a:xfrm>
            <a:off x="7472680" y="5790169"/>
            <a:ext cx="99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9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59ACB1D-EAA4-4CA6-B9A5-4FB86AE7DEE0}"/>
              </a:ext>
            </a:extLst>
          </p:cNvPr>
          <p:cNvSpPr txBox="1"/>
          <p:nvPr/>
        </p:nvSpPr>
        <p:spPr>
          <a:xfrm>
            <a:off x="6141720" y="5790169"/>
            <a:ext cx="99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8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9A11229-C0AE-41BF-8AAF-3739B05BC537}"/>
              </a:ext>
            </a:extLst>
          </p:cNvPr>
          <p:cNvSpPr txBox="1"/>
          <p:nvPr/>
        </p:nvSpPr>
        <p:spPr>
          <a:xfrm>
            <a:off x="4775200" y="5790169"/>
            <a:ext cx="99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7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BADD654-B78B-4F28-8DBC-2F04B3C0A128}"/>
              </a:ext>
            </a:extLst>
          </p:cNvPr>
          <p:cNvSpPr txBox="1"/>
          <p:nvPr/>
        </p:nvSpPr>
        <p:spPr>
          <a:xfrm>
            <a:off x="3423920" y="5790169"/>
            <a:ext cx="99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6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7CCAA1D8-B0E6-4E90-B10F-5BB003DC6034}"/>
              </a:ext>
            </a:extLst>
          </p:cNvPr>
          <p:cNvCxnSpPr>
            <a:stCxn id="24" idx="0"/>
            <a:endCxn id="10" idx="2"/>
          </p:cNvCxnSpPr>
          <p:nvPr/>
        </p:nvCxnSpPr>
        <p:spPr>
          <a:xfrm rot="5400000" flipH="1" flipV="1">
            <a:off x="5267206" y="3175755"/>
            <a:ext cx="621269" cy="7315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E72E8A4D-01B1-4145-8B71-6067B6E213E3}"/>
              </a:ext>
            </a:extLst>
          </p:cNvPr>
          <p:cNvCxnSpPr>
            <a:stCxn id="27" idx="0"/>
            <a:endCxn id="11" idx="2"/>
          </p:cNvCxnSpPr>
          <p:nvPr/>
        </p:nvCxnSpPr>
        <p:spPr>
          <a:xfrm rot="16200000" flipV="1">
            <a:off x="7847092" y="2443481"/>
            <a:ext cx="622777" cy="21945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185D34AF-42AB-4E75-BFF4-AF77EDA3FC14}"/>
              </a:ext>
            </a:extLst>
          </p:cNvPr>
          <p:cNvSpPr txBox="1"/>
          <p:nvPr/>
        </p:nvSpPr>
        <p:spPr>
          <a:xfrm>
            <a:off x="1300480" y="4979909"/>
            <a:ext cx="1453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Disk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D491A1E-C278-4153-90C4-83AEEE38E687}"/>
              </a:ext>
            </a:extLst>
          </p:cNvPr>
          <p:cNvSpPr/>
          <p:nvPr/>
        </p:nvSpPr>
        <p:spPr>
          <a:xfrm>
            <a:off x="3139440" y="506869"/>
            <a:ext cx="6705600" cy="118872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3CA2C8E-023B-4527-865E-F394CEBC85E8}"/>
              </a:ext>
            </a:extLst>
          </p:cNvPr>
          <p:cNvSpPr/>
          <p:nvPr/>
        </p:nvSpPr>
        <p:spPr>
          <a:xfrm>
            <a:off x="3139440" y="506869"/>
            <a:ext cx="1117600" cy="1188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CDF48D1-0006-4319-BA45-7C6137E4B334}"/>
              </a:ext>
            </a:extLst>
          </p:cNvPr>
          <p:cNvSpPr/>
          <p:nvPr/>
        </p:nvSpPr>
        <p:spPr>
          <a:xfrm>
            <a:off x="4257040" y="506869"/>
            <a:ext cx="1117600" cy="1188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341CC04-7BFF-48EE-A520-457406EE13C0}"/>
              </a:ext>
            </a:extLst>
          </p:cNvPr>
          <p:cNvSpPr/>
          <p:nvPr/>
        </p:nvSpPr>
        <p:spPr>
          <a:xfrm>
            <a:off x="5374640" y="506869"/>
            <a:ext cx="1117600" cy="11887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44F2542-AE7A-402D-A92B-059A656CDE47}"/>
              </a:ext>
            </a:extLst>
          </p:cNvPr>
          <p:cNvSpPr/>
          <p:nvPr/>
        </p:nvSpPr>
        <p:spPr>
          <a:xfrm>
            <a:off x="6492240" y="505361"/>
            <a:ext cx="1117600" cy="11887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709000D-83CE-4AE8-A9F7-C593E72723DA}"/>
              </a:ext>
            </a:extLst>
          </p:cNvPr>
          <p:cNvSpPr/>
          <p:nvPr/>
        </p:nvSpPr>
        <p:spPr>
          <a:xfrm>
            <a:off x="7609839" y="505361"/>
            <a:ext cx="1117600" cy="11887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99BC2BC-4C67-4EF5-8118-EB0818DAC77F}"/>
              </a:ext>
            </a:extLst>
          </p:cNvPr>
          <p:cNvSpPr/>
          <p:nvPr/>
        </p:nvSpPr>
        <p:spPr>
          <a:xfrm>
            <a:off x="8717280" y="505361"/>
            <a:ext cx="1117600" cy="11887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58B9E57-26C8-4453-B01F-D484D5C39249}"/>
              </a:ext>
            </a:extLst>
          </p:cNvPr>
          <p:cNvSpPr txBox="1"/>
          <p:nvPr/>
        </p:nvSpPr>
        <p:spPr>
          <a:xfrm>
            <a:off x="1290320" y="760870"/>
            <a:ext cx="1453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</a:p>
          <a:p>
            <a:pPr algn="ctr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8A503DA-5293-4EFB-8D8B-AC9F24A00EE0}"/>
              </a:ext>
            </a:extLst>
          </p:cNvPr>
          <p:cNvSpPr txBox="1"/>
          <p:nvPr/>
        </p:nvSpPr>
        <p:spPr>
          <a:xfrm>
            <a:off x="3139440" y="94958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2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5AFD357-4BE0-4D0A-B7D7-D327E9737BA0}"/>
              </a:ext>
            </a:extLst>
          </p:cNvPr>
          <p:cNvSpPr txBox="1"/>
          <p:nvPr/>
        </p:nvSpPr>
        <p:spPr>
          <a:xfrm>
            <a:off x="4287520" y="949582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5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7E78552-3101-46E6-BCA5-6D0993D7604B}"/>
              </a:ext>
            </a:extLst>
          </p:cNvPr>
          <p:cNvSpPr txBox="1"/>
          <p:nvPr/>
        </p:nvSpPr>
        <p:spPr>
          <a:xfrm>
            <a:off x="5435600" y="94958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 3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E57C83B-C5CE-487F-9112-961290AC2C4C}"/>
              </a:ext>
            </a:extLst>
          </p:cNvPr>
          <p:cNvSpPr txBox="1"/>
          <p:nvPr/>
        </p:nvSpPr>
        <p:spPr>
          <a:xfrm>
            <a:off x="6532877" y="94958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 4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9F30843-FB54-4D93-9F7B-246D3A555BC0}"/>
              </a:ext>
            </a:extLst>
          </p:cNvPr>
          <p:cNvSpPr txBox="1"/>
          <p:nvPr/>
        </p:nvSpPr>
        <p:spPr>
          <a:xfrm>
            <a:off x="7660640" y="94958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 5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F1578CC-2FE0-467B-9823-0E9A11720DCB}"/>
              </a:ext>
            </a:extLst>
          </p:cNvPr>
          <p:cNvSpPr txBox="1"/>
          <p:nvPr/>
        </p:nvSpPr>
        <p:spPr>
          <a:xfrm>
            <a:off x="8747760" y="94958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 6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8AF213C-720C-40FF-A8F3-34D051300A8F}"/>
              </a:ext>
            </a:extLst>
          </p:cNvPr>
          <p:cNvSpPr/>
          <p:nvPr/>
        </p:nvSpPr>
        <p:spPr>
          <a:xfrm>
            <a:off x="5374640" y="2050811"/>
            <a:ext cx="1117600" cy="1188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28D2D10-7466-4205-BBA1-08BDD989195C}"/>
              </a:ext>
            </a:extLst>
          </p:cNvPr>
          <p:cNvSpPr/>
          <p:nvPr/>
        </p:nvSpPr>
        <p:spPr>
          <a:xfrm>
            <a:off x="6492239" y="2044840"/>
            <a:ext cx="1117600" cy="1188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连接符: 曲线 64">
            <a:extLst>
              <a:ext uri="{FF2B5EF4-FFF2-40B4-BE49-F238E27FC236}">
                <a16:creationId xmlns:a16="http://schemas.microsoft.com/office/drawing/2014/main" id="{416AEB02-96AE-4DF3-AB73-41DA7B780412}"/>
              </a:ext>
            </a:extLst>
          </p:cNvPr>
          <p:cNvCxnSpPr>
            <a:stCxn id="48" idx="2"/>
            <a:endCxn id="61" idx="0"/>
          </p:cNvCxnSpPr>
          <p:nvPr/>
        </p:nvCxnSpPr>
        <p:spPr>
          <a:xfrm rot="16200000" flipH="1">
            <a:off x="4638229" y="755600"/>
            <a:ext cx="355222" cy="22352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723F514A-2DD2-4036-93E1-EDD27F386DAD}"/>
              </a:ext>
            </a:extLst>
          </p:cNvPr>
          <p:cNvSpPr txBox="1"/>
          <p:nvPr/>
        </p:nvSpPr>
        <p:spPr>
          <a:xfrm>
            <a:off x="5435600" y="2407920"/>
            <a:ext cx="101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2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BC2BC98-8B90-446B-BD87-5AF88B2D5F41}"/>
              </a:ext>
            </a:extLst>
          </p:cNvPr>
          <p:cNvSpPr txBox="1"/>
          <p:nvPr/>
        </p:nvSpPr>
        <p:spPr>
          <a:xfrm>
            <a:off x="6543040" y="2397006"/>
            <a:ext cx="101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5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45EA752B-3431-4DC9-A823-D5BA985DF532}"/>
              </a:ext>
            </a:extLst>
          </p:cNvPr>
          <p:cNvCxnSpPr>
            <a:stCxn id="49" idx="2"/>
            <a:endCxn id="63" idx="0"/>
          </p:cNvCxnSpPr>
          <p:nvPr/>
        </p:nvCxnSpPr>
        <p:spPr>
          <a:xfrm rot="16200000" flipH="1">
            <a:off x="5758814" y="752614"/>
            <a:ext cx="349251" cy="22351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73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53</Words>
  <Application>Microsoft Office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常杰</dc:creator>
  <cp:lastModifiedBy>刘 常杰</cp:lastModifiedBy>
  <cp:revision>29</cp:revision>
  <dcterms:created xsi:type="dcterms:W3CDTF">2021-06-04T13:33:35Z</dcterms:created>
  <dcterms:modified xsi:type="dcterms:W3CDTF">2021-06-05T08:26:06Z</dcterms:modified>
</cp:coreProperties>
</file>