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54E24-4412-4653-866B-0048BCB8A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5F2985-D16B-4A7C-9FE1-727C466F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B51A4-259B-44D4-ADE9-DC94921B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6074-068E-45CB-85A5-5EE9CDC1C304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FB057-D580-4471-A511-B67D1EB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BC06E-BA45-4E95-AB02-B3CD502F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3420-A586-4E06-86FD-DE9E1D8B6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515D-F4F3-4109-A7D2-71CF1110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FC443D-1991-4062-B233-2143FA324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9F23D-7134-463F-A37C-F0D226D8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6074-068E-45CB-85A5-5EE9CDC1C304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A4C1F-61CF-4B22-873D-2FB2D61E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77E92-09B2-434C-AA46-2AC5703A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3420-A586-4E06-86FD-DE9E1D8B6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9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510EE-E614-4556-BB47-F2F06082C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BEAC93-F4B6-4711-9E54-3BE6C188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A219E-36A6-4D28-822B-FACCCA6A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6074-068E-45CB-85A5-5EE9CDC1C304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AD9D0-718C-47F8-9194-7E15C613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CD0DB-857D-4F93-A4B0-29194BC0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3420-A586-4E06-86FD-DE9E1D8B6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59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E0E97-3099-42FF-B0A6-DB8F5E5A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BC34A-762D-4C2A-904C-230644B1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41ABF-0E26-4305-926A-01836341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6074-068E-45CB-85A5-5EE9CDC1C304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88096-AB04-4167-9E5F-747627D7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B5D52-0BFA-4F3B-AF3B-DF14DF10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3420-A586-4E06-86FD-DE9E1D8B6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9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99B97-FB91-4E68-A773-63EFDFDC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8FA6B-13B8-41FB-9140-D175F422E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30D27-E872-4FCF-9A54-4E5AE68A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6074-068E-45CB-85A5-5EE9CDC1C304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87F58-708E-4E0C-8AE0-8680E8A8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3816E-9EB3-42C2-A165-9C779C48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3420-A586-4E06-86FD-DE9E1D8B6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53EE8-E794-440B-93FD-68981EBB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7DA8F-9B57-42DB-B40B-BB5B96F08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043F10-1DE3-41A2-9749-222A17011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D22F6-5678-4856-ADAF-650C9625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6074-068E-45CB-85A5-5EE9CDC1C304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618B0-BBBF-4142-8BFF-0115BA6C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6BD7F-3300-40BA-A003-D0F7B861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3420-A586-4E06-86FD-DE9E1D8B6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0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05CC9-A2F1-4CB8-B396-A8AD03E3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EF654-B160-4F7D-8FFF-1D8E4788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D53A8-CAF9-4FDF-8F09-4F6CBA84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340CA2-9C45-4E93-981C-709FEA2DB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F4C869-CF7A-48E4-B0F9-2F9126D1E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2A15C-4BF2-44F7-8148-C4F5629A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6074-068E-45CB-85A5-5EE9CDC1C304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BA5289-DAC9-4790-AA45-81B23CB7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3BCA67-CE35-42AD-A1F5-23927433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3420-A586-4E06-86FD-DE9E1D8B6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3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72FBC-905B-43A9-896F-323FADA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247CC-8B15-4AA8-9674-9DDC22AE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6074-068E-45CB-85A5-5EE9CDC1C304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1AA4C9-9C1F-4FD6-A550-54CFD670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16F364-E6DC-48C3-9002-6A768C9C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3420-A586-4E06-86FD-DE9E1D8B6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4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E99A20-4D02-4170-AB91-DBE19226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6074-068E-45CB-85A5-5EE9CDC1C304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5CDB1C-50FC-4552-B278-74023A83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BCD2F-974F-4D25-91B5-08C3C0AF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3420-A586-4E06-86FD-DE9E1D8B6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9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8528A-59DC-41EA-99CF-7BEAB3A4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9C3FD-F65A-4646-B976-0CBE1FD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B69691-A919-4C90-B45A-D26FF3F0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16BF5-C395-4336-8B47-D2E14641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6074-068E-45CB-85A5-5EE9CDC1C304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26AFF-C6D2-435A-818D-B8B5437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58BA39-D206-4CC8-A82E-88B743E8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3420-A586-4E06-86FD-DE9E1D8B6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7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6A254-6BF4-47A2-8A13-02066BCF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67A460-1779-4E00-8A12-04A96149B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F1C81D-A2B9-4A41-A572-173CE93F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6EABD-58BF-4A59-86ED-1AF05844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6074-068E-45CB-85A5-5EE9CDC1C304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B6D0FF-F872-420F-9F5D-AE20E338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EBDEB-4FCF-4FEA-888A-AA991D17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3420-A586-4E06-86FD-DE9E1D8B6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9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AFF70C-99BF-42D5-9056-056FFDA3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D33EC-1883-4513-A8CC-2B97615D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50E0A-A198-43AB-BD69-FA8B59FE6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46074-068E-45CB-85A5-5EE9CDC1C304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ED36F-AD5C-4ADA-BFBE-A8CAECF48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DC7F4-7039-4D2D-B543-689EC6016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3420-A586-4E06-86FD-DE9E1D8B6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0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3DA918-C12B-4EC0-9F07-0195A532779F}"/>
              </a:ext>
            </a:extLst>
          </p:cNvPr>
          <p:cNvSpPr/>
          <p:nvPr/>
        </p:nvSpPr>
        <p:spPr>
          <a:xfrm>
            <a:off x="3627120" y="1046480"/>
            <a:ext cx="3535680" cy="528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46EE70-DD80-43C9-8FDA-A32D2786B08E}"/>
              </a:ext>
            </a:extLst>
          </p:cNvPr>
          <p:cNvSpPr txBox="1"/>
          <p:nvPr/>
        </p:nvSpPr>
        <p:spPr>
          <a:xfrm>
            <a:off x="3850640" y="1148080"/>
            <a:ext cx="315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Get Record 123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1A595E-7D66-45D9-9D80-11BB2B952EF8}"/>
              </a:ext>
            </a:extLst>
          </p:cNvPr>
          <p:cNvSpPr txBox="1"/>
          <p:nvPr/>
        </p:nvSpPr>
        <p:spPr>
          <a:xfrm>
            <a:off x="2702560" y="1148080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0ADBC9-A7A7-4502-A9EF-0AFA40C1C37A}"/>
              </a:ext>
            </a:extLst>
          </p:cNvPr>
          <p:cNvSpPr txBox="1"/>
          <p:nvPr/>
        </p:nvSpPr>
        <p:spPr>
          <a:xfrm>
            <a:off x="3474720" y="1818640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&lt;object_id, page_id, slot_num&gt;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1BB7F9-11DD-4F01-BD17-03F42349AEB9}"/>
              </a:ext>
            </a:extLst>
          </p:cNvPr>
          <p:cNvSpPr/>
          <p:nvPr/>
        </p:nvSpPr>
        <p:spPr>
          <a:xfrm>
            <a:off x="3220720" y="3220720"/>
            <a:ext cx="2082800" cy="2489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BA6266-49A0-44B7-927E-9E88384E7878}"/>
              </a:ext>
            </a:extLst>
          </p:cNvPr>
          <p:cNvSpPr/>
          <p:nvPr/>
        </p:nvSpPr>
        <p:spPr>
          <a:xfrm>
            <a:off x="5613400" y="3220720"/>
            <a:ext cx="2082800" cy="2489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15EF32-5CEB-4313-B2D4-8424A581A712}"/>
              </a:ext>
            </a:extLst>
          </p:cNvPr>
          <p:cNvSpPr txBox="1"/>
          <p:nvPr/>
        </p:nvSpPr>
        <p:spPr>
          <a:xfrm>
            <a:off x="3220720" y="27432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 #1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EB7E03-3F8B-4994-8F6E-4965C41768AA}"/>
              </a:ext>
            </a:extLst>
          </p:cNvPr>
          <p:cNvSpPr txBox="1"/>
          <p:nvPr/>
        </p:nvSpPr>
        <p:spPr>
          <a:xfrm>
            <a:off x="5613400" y="27432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 #2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78083-A323-4900-A4EB-42A0A0143F49}"/>
              </a:ext>
            </a:extLst>
          </p:cNvPr>
          <p:cNvSpPr/>
          <p:nvPr/>
        </p:nvSpPr>
        <p:spPr>
          <a:xfrm>
            <a:off x="4094480" y="1818640"/>
            <a:ext cx="9652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6210310-4F12-4B68-AB1E-0B073958F2C0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rot="5400000">
            <a:off x="4141986" y="2308106"/>
            <a:ext cx="555228" cy="3149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F31DA36-4087-4BB3-9D78-1897457CB7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38326" y="1426725"/>
            <a:ext cx="555228" cy="207772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E2C7C1D-D467-4B17-9266-2FBE657558B4}"/>
              </a:ext>
            </a:extLst>
          </p:cNvPr>
          <p:cNvSpPr/>
          <p:nvPr/>
        </p:nvSpPr>
        <p:spPr>
          <a:xfrm>
            <a:off x="3296920" y="3383280"/>
            <a:ext cx="1930400" cy="436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3CE743-0143-4BD4-B4F8-79F81B60B50F}"/>
              </a:ext>
            </a:extLst>
          </p:cNvPr>
          <p:cNvSpPr/>
          <p:nvPr/>
        </p:nvSpPr>
        <p:spPr>
          <a:xfrm>
            <a:off x="3296920" y="4045187"/>
            <a:ext cx="1930400" cy="436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A03B5D-6E0A-497B-B22F-F4DC99D7B3A7}"/>
              </a:ext>
            </a:extLst>
          </p:cNvPr>
          <p:cNvSpPr/>
          <p:nvPr/>
        </p:nvSpPr>
        <p:spPr>
          <a:xfrm>
            <a:off x="3296920" y="4745669"/>
            <a:ext cx="1930400" cy="436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9995DC-0A3D-451C-AA37-5A518CEA4599}"/>
              </a:ext>
            </a:extLst>
          </p:cNvPr>
          <p:cNvSpPr/>
          <p:nvPr/>
        </p:nvSpPr>
        <p:spPr>
          <a:xfrm>
            <a:off x="5689600" y="3383280"/>
            <a:ext cx="1930400" cy="436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314F85-136C-45CA-A505-F932188983E2}"/>
              </a:ext>
            </a:extLst>
          </p:cNvPr>
          <p:cNvSpPr/>
          <p:nvPr/>
        </p:nvSpPr>
        <p:spPr>
          <a:xfrm>
            <a:off x="5689600" y="4045187"/>
            <a:ext cx="1930400" cy="436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8B29E8-E5A3-4D7D-AA99-57CFD9D535DC}"/>
              </a:ext>
            </a:extLst>
          </p:cNvPr>
          <p:cNvSpPr/>
          <p:nvPr/>
        </p:nvSpPr>
        <p:spPr>
          <a:xfrm>
            <a:off x="5704840" y="4745669"/>
            <a:ext cx="1930400" cy="436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5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常杰</dc:creator>
  <cp:lastModifiedBy>刘 常杰</cp:lastModifiedBy>
  <cp:revision>13</cp:revision>
  <dcterms:created xsi:type="dcterms:W3CDTF">2021-06-05T09:12:25Z</dcterms:created>
  <dcterms:modified xsi:type="dcterms:W3CDTF">2021-06-05T09:19:53Z</dcterms:modified>
</cp:coreProperties>
</file>