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58F5E-88ED-4438-B0FF-8DEB97664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AA51D-98DE-4FD5-9F6E-4C692B0E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D7450-BA7F-416F-8955-B3AA9E9A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9121B-C8CC-4083-8257-B25E5774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F6B71-34DA-402D-877B-55624061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4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E0A7-C5A3-4EE5-BBC9-D51E9772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B9876-627D-450A-A263-46B9E2EA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B73B1-D339-4013-AA1F-87CA6922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F3841-1F62-4459-8EB5-5DA4CE74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81DA9-D37F-471C-BB76-301B8E1E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3D73D5-EAA3-47D1-B0BD-150F4572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B5222D-1623-4158-98A7-59E04178E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BF368-85BA-4071-B260-0F456BA4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44C6C-C913-40DE-B455-544CD00F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92685-44ED-4271-B173-078E6EF9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2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4CE02-EC54-45F7-A69C-EC966E52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A7575-6311-4879-9245-D0A26978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06913-4BA0-492E-B247-5995305E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19B84-D2B6-483F-880C-5AECD0C3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36C15-7A41-426A-9B69-81EDD1D5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5D579-8CF7-43F3-B732-CA5A188E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D239D-0D77-439B-9649-7887D5D7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BBE7C-BA2B-49FF-ADB8-BC4FDEBF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487B0-13C1-4586-9C51-88B41B2E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BDF5C-260E-44A8-8738-D4CD6488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F3EA7-8157-43C7-B739-36F746C7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F4870-9D8E-49E5-9B77-D4BAAD92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9B1F0-AA9D-4B45-8948-CE6BB6BA1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88D3C-52E9-46DE-B99A-1A5833B5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FDF2A-98FA-43A1-A4DE-EBB0D80F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73E5E-067C-4C5A-BCAE-D8604387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9F98A-D44C-4F3C-9EE8-A5D8F2B4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D872C0-A708-408A-8696-37987E62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2DEE2-F729-4DDB-BC11-1F52CDB1E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A1E4EB-5A5F-4DCB-B0FF-10C7F36D2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955B03-1B33-4E92-9085-8ED21395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F50FD-A6B6-45CB-8560-E218BEEB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A00F88-A2A2-4B88-B516-EC7209E7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A38FD6-4972-40A2-8DBC-34D198E0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31F75-23AD-4890-A692-488362D2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BA03C9-6750-4D73-B908-F50C95B5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35212B-FFB3-48CA-A0F8-E5C6A3C7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C6F784-21D6-4335-AD81-45F03B03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E2D08E-22C2-4A8B-A785-DBF3A9C8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4A3985-B95C-4026-95A9-2B73C124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C713A-D3CA-4603-9D11-551292DE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2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E816C-4895-4414-81CC-CFBF9DEB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ECE9E-CD5E-4796-9BA2-F21EB1D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BC1B7-2FDE-4F72-9964-97AFAD1D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CE4E0-3FE3-404D-B31F-82019260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E6A94-DD01-41BE-B2AA-71EBE9AD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8F1CE-9154-479F-A5F0-7F11EFB2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82BA-8C7A-49BA-98A4-44940CF4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F81D05-252A-4E76-A706-DF6E9F401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5DE33-52E1-4D96-9C4D-9068421E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060AD-C3E6-4D4B-BBC5-851BA426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C53B8-A9E4-48E8-8CD3-1D969C8A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D432F-8D83-40E1-9A60-007D9FA3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BA3CF3-232D-41BE-B3E0-A7F7CD20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A604D-1217-4968-B3FE-E6DE6677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F47AD-F834-470B-91B9-1EDFE343C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6000-1210-4D15-AC4D-FAA3C44E3B7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02BF0-2C37-457C-BD4A-8FF48B164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E5D6-4419-44E3-858F-3371F18D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577F9-D1B3-4EF4-9BF0-D0C9B26EF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6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57F202-6D25-4C19-A913-A3124B461405}"/>
              </a:ext>
            </a:extLst>
          </p:cNvPr>
          <p:cNvSpPr/>
          <p:nvPr/>
        </p:nvSpPr>
        <p:spPr>
          <a:xfrm>
            <a:off x="1818640" y="1249680"/>
            <a:ext cx="792480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C07241-585D-4CBD-A92A-36798945621D}"/>
              </a:ext>
            </a:extLst>
          </p:cNvPr>
          <p:cNvSpPr/>
          <p:nvPr/>
        </p:nvSpPr>
        <p:spPr>
          <a:xfrm>
            <a:off x="1818640" y="1249680"/>
            <a:ext cx="145288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3769F9-3F39-4DD0-A275-B10395F4FCF2}"/>
              </a:ext>
            </a:extLst>
          </p:cNvPr>
          <p:cNvSpPr/>
          <p:nvPr/>
        </p:nvSpPr>
        <p:spPr>
          <a:xfrm>
            <a:off x="3271520" y="1249680"/>
            <a:ext cx="73152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667673-B864-47CA-9191-D1B1ADC67D57}"/>
              </a:ext>
            </a:extLst>
          </p:cNvPr>
          <p:cNvSpPr/>
          <p:nvPr/>
        </p:nvSpPr>
        <p:spPr>
          <a:xfrm>
            <a:off x="4003040" y="1249680"/>
            <a:ext cx="73152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94EF16-D44D-4ABF-906B-0406D5470ADD}"/>
              </a:ext>
            </a:extLst>
          </p:cNvPr>
          <p:cNvSpPr/>
          <p:nvPr/>
        </p:nvSpPr>
        <p:spPr>
          <a:xfrm>
            <a:off x="4734560" y="1249680"/>
            <a:ext cx="73152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DB39-C690-4E0F-9630-A79B496CF620}"/>
              </a:ext>
            </a:extLst>
          </p:cNvPr>
          <p:cNvSpPr/>
          <p:nvPr/>
        </p:nvSpPr>
        <p:spPr>
          <a:xfrm>
            <a:off x="5466080" y="1249680"/>
            <a:ext cx="268224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85B771-7689-461D-9347-2C8F5D7CA934}"/>
              </a:ext>
            </a:extLst>
          </p:cNvPr>
          <p:cNvSpPr txBox="1"/>
          <p:nvPr/>
        </p:nvSpPr>
        <p:spPr>
          <a:xfrm>
            <a:off x="5100320" y="457200"/>
            <a:ext cx="117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0946CA-F675-4025-A0AD-78185ADC7A00}"/>
              </a:ext>
            </a:extLst>
          </p:cNvPr>
          <p:cNvSpPr txBox="1"/>
          <p:nvPr/>
        </p:nvSpPr>
        <p:spPr>
          <a:xfrm>
            <a:off x="1920240" y="1374447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268F84-FAB6-4CDB-A005-2A9D91BE5E14}"/>
              </a:ext>
            </a:extLst>
          </p:cNvPr>
          <p:cNvSpPr txBox="1"/>
          <p:nvPr/>
        </p:nvSpPr>
        <p:spPr>
          <a:xfrm>
            <a:off x="3413760" y="137444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4009ED-824F-4798-A4B1-13089DB796AF}"/>
              </a:ext>
            </a:extLst>
          </p:cNvPr>
          <p:cNvSpPr txBox="1"/>
          <p:nvPr/>
        </p:nvSpPr>
        <p:spPr>
          <a:xfrm>
            <a:off x="4155440" y="13744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27E804-08C6-42D5-8D79-62A3CA8EE642}"/>
              </a:ext>
            </a:extLst>
          </p:cNvPr>
          <p:cNvSpPr txBox="1"/>
          <p:nvPr/>
        </p:nvSpPr>
        <p:spPr>
          <a:xfrm>
            <a:off x="4886960" y="137444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A3DD73-3A21-4EA6-B3C7-7BD99651418D}"/>
              </a:ext>
            </a:extLst>
          </p:cNvPr>
          <p:cNvSpPr txBox="1"/>
          <p:nvPr/>
        </p:nvSpPr>
        <p:spPr>
          <a:xfrm>
            <a:off x="6619240" y="137444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A31D06-CED1-48D8-A7CF-34F8D66AB1DD}"/>
              </a:ext>
            </a:extLst>
          </p:cNvPr>
          <p:cNvSpPr txBox="1"/>
          <p:nvPr/>
        </p:nvSpPr>
        <p:spPr>
          <a:xfrm>
            <a:off x="8717280" y="137444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9B0433-C91A-4E50-BA06-ABCE3AB9EF62}"/>
              </a:ext>
            </a:extLst>
          </p:cNvPr>
          <p:cNvSpPr/>
          <p:nvPr/>
        </p:nvSpPr>
        <p:spPr>
          <a:xfrm>
            <a:off x="3637280" y="3078480"/>
            <a:ext cx="3439160" cy="30378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D4FF58-4F7E-4E30-BD51-DD85E69393E9}"/>
              </a:ext>
            </a:extLst>
          </p:cNvPr>
          <p:cNvSpPr txBox="1"/>
          <p:nvPr/>
        </p:nvSpPr>
        <p:spPr>
          <a:xfrm>
            <a:off x="5100320" y="460048"/>
            <a:ext cx="117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75D0CB-213B-43BF-8525-54FF80A96973}"/>
              </a:ext>
            </a:extLst>
          </p:cNvPr>
          <p:cNvSpPr txBox="1"/>
          <p:nvPr/>
        </p:nvSpPr>
        <p:spPr>
          <a:xfrm>
            <a:off x="4191000" y="2616815"/>
            <a:ext cx="255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 Page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DE426A-F4F4-4B71-815D-4789B0D7FA66}"/>
              </a:ext>
            </a:extLst>
          </p:cNvPr>
          <p:cNvSpPr/>
          <p:nvPr/>
        </p:nvSpPr>
        <p:spPr>
          <a:xfrm>
            <a:off x="3637280" y="3078480"/>
            <a:ext cx="3439160" cy="70104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C0A803-3F49-4641-A20A-5D31C00CDADE}"/>
              </a:ext>
            </a:extLst>
          </p:cNvPr>
          <p:cNvSpPr txBox="1"/>
          <p:nvPr/>
        </p:nvSpPr>
        <p:spPr>
          <a:xfrm>
            <a:off x="4338320" y="3244334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VARCHAR DATA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D9F758F-957B-4FA2-8532-070A0E863A3E}"/>
              </a:ext>
            </a:extLst>
          </p:cNvPr>
          <p:cNvCxnSpPr>
            <a:cxnSpLocks/>
          </p:cNvCxnSpPr>
          <p:nvPr/>
        </p:nvCxnSpPr>
        <p:spPr>
          <a:xfrm rot="5400000">
            <a:off x="3634740" y="1963421"/>
            <a:ext cx="1468121" cy="1463040"/>
          </a:xfrm>
          <a:prstGeom prst="bentConnector4">
            <a:avLst>
              <a:gd name="adj1" fmla="val 38062"/>
              <a:gd name="adj2" fmla="val 1156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ACA728D-9C68-4DA1-BCF6-ED46C85098AF}"/>
              </a:ext>
            </a:extLst>
          </p:cNvPr>
          <p:cNvCxnSpPr>
            <a:cxnSpLocks/>
          </p:cNvCxnSpPr>
          <p:nvPr/>
        </p:nvCxnSpPr>
        <p:spPr>
          <a:xfrm flipV="1">
            <a:off x="6918961" y="3429000"/>
            <a:ext cx="89916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576A2A4-AF46-47F9-B223-AB72F6B72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9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57F202-6D25-4C19-A913-A3124B461405}"/>
              </a:ext>
            </a:extLst>
          </p:cNvPr>
          <p:cNvSpPr/>
          <p:nvPr/>
        </p:nvSpPr>
        <p:spPr>
          <a:xfrm>
            <a:off x="1818640" y="1249680"/>
            <a:ext cx="7924800" cy="71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C07241-585D-4CBD-A92A-36798945621D}"/>
              </a:ext>
            </a:extLst>
          </p:cNvPr>
          <p:cNvSpPr/>
          <p:nvPr/>
        </p:nvSpPr>
        <p:spPr>
          <a:xfrm>
            <a:off x="1818640" y="1249680"/>
            <a:ext cx="145288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3769F9-3F39-4DD0-A275-B10395F4FCF2}"/>
              </a:ext>
            </a:extLst>
          </p:cNvPr>
          <p:cNvSpPr/>
          <p:nvPr/>
        </p:nvSpPr>
        <p:spPr>
          <a:xfrm>
            <a:off x="3271520" y="1249680"/>
            <a:ext cx="73152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667673-B864-47CA-9191-D1B1ADC67D57}"/>
              </a:ext>
            </a:extLst>
          </p:cNvPr>
          <p:cNvSpPr/>
          <p:nvPr/>
        </p:nvSpPr>
        <p:spPr>
          <a:xfrm>
            <a:off x="4003040" y="1249680"/>
            <a:ext cx="73152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94EF16-D44D-4ABF-906B-0406D5470ADD}"/>
              </a:ext>
            </a:extLst>
          </p:cNvPr>
          <p:cNvSpPr/>
          <p:nvPr/>
        </p:nvSpPr>
        <p:spPr>
          <a:xfrm>
            <a:off x="4734560" y="1249680"/>
            <a:ext cx="73152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DB39-C690-4E0F-9630-A79B496CF620}"/>
              </a:ext>
            </a:extLst>
          </p:cNvPr>
          <p:cNvSpPr/>
          <p:nvPr/>
        </p:nvSpPr>
        <p:spPr>
          <a:xfrm>
            <a:off x="5466080" y="1249680"/>
            <a:ext cx="2682240" cy="711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85B771-7689-461D-9347-2C8F5D7CA934}"/>
              </a:ext>
            </a:extLst>
          </p:cNvPr>
          <p:cNvSpPr txBox="1"/>
          <p:nvPr/>
        </p:nvSpPr>
        <p:spPr>
          <a:xfrm>
            <a:off x="5100320" y="457200"/>
            <a:ext cx="117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0946CA-F675-4025-A0AD-78185ADC7A00}"/>
              </a:ext>
            </a:extLst>
          </p:cNvPr>
          <p:cNvSpPr txBox="1"/>
          <p:nvPr/>
        </p:nvSpPr>
        <p:spPr>
          <a:xfrm>
            <a:off x="1920240" y="1374447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268F84-FAB6-4CDB-A005-2A9D91BE5E14}"/>
              </a:ext>
            </a:extLst>
          </p:cNvPr>
          <p:cNvSpPr txBox="1"/>
          <p:nvPr/>
        </p:nvSpPr>
        <p:spPr>
          <a:xfrm>
            <a:off x="3413760" y="137444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4009ED-824F-4798-A4B1-13089DB796AF}"/>
              </a:ext>
            </a:extLst>
          </p:cNvPr>
          <p:cNvSpPr txBox="1"/>
          <p:nvPr/>
        </p:nvSpPr>
        <p:spPr>
          <a:xfrm>
            <a:off x="4155440" y="13744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27E804-08C6-42D5-8D79-62A3CA8EE642}"/>
              </a:ext>
            </a:extLst>
          </p:cNvPr>
          <p:cNvSpPr txBox="1"/>
          <p:nvPr/>
        </p:nvSpPr>
        <p:spPr>
          <a:xfrm>
            <a:off x="4886960" y="137444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A3DD73-3A21-4EA6-B3C7-7BD99651418D}"/>
              </a:ext>
            </a:extLst>
          </p:cNvPr>
          <p:cNvSpPr txBox="1"/>
          <p:nvPr/>
        </p:nvSpPr>
        <p:spPr>
          <a:xfrm>
            <a:off x="6619240" y="137444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A31D06-CED1-48D8-A7CF-34F8D66AB1DD}"/>
              </a:ext>
            </a:extLst>
          </p:cNvPr>
          <p:cNvSpPr txBox="1"/>
          <p:nvPr/>
        </p:nvSpPr>
        <p:spPr>
          <a:xfrm>
            <a:off x="8717280" y="137444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9B0433-C91A-4E50-BA06-ABCE3AB9EF62}"/>
              </a:ext>
            </a:extLst>
          </p:cNvPr>
          <p:cNvSpPr/>
          <p:nvPr/>
        </p:nvSpPr>
        <p:spPr>
          <a:xfrm>
            <a:off x="3637280" y="3078480"/>
            <a:ext cx="3439160" cy="30378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D4FF58-4F7E-4E30-BD51-DD85E69393E9}"/>
              </a:ext>
            </a:extLst>
          </p:cNvPr>
          <p:cNvSpPr txBox="1"/>
          <p:nvPr/>
        </p:nvSpPr>
        <p:spPr>
          <a:xfrm>
            <a:off x="5100320" y="460048"/>
            <a:ext cx="117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75D0CB-213B-43BF-8525-54FF80A96973}"/>
              </a:ext>
            </a:extLst>
          </p:cNvPr>
          <p:cNvSpPr txBox="1"/>
          <p:nvPr/>
        </p:nvSpPr>
        <p:spPr>
          <a:xfrm>
            <a:off x="4191000" y="2616815"/>
            <a:ext cx="255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 file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D9F758F-957B-4FA2-8532-070A0E863A3E}"/>
              </a:ext>
            </a:extLst>
          </p:cNvPr>
          <p:cNvCxnSpPr>
            <a:cxnSpLocks/>
          </p:cNvCxnSpPr>
          <p:nvPr/>
        </p:nvCxnSpPr>
        <p:spPr>
          <a:xfrm rot="5400000">
            <a:off x="3634740" y="1963421"/>
            <a:ext cx="1468121" cy="1463040"/>
          </a:xfrm>
          <a:prstGeom prst="bentConnector4">
            <a:avLst>
              <a:gd name="adj1" fmla="val 38062"/>
              <a:gd name="adj2" fmla="val 1156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9F2F0BC-523B-40F1-B840-5083103F1DF0}"/>
              </a:ext>
            </a:extLst>
          </p:cNvPr>
          <p:cNvSpPr txBox="1"/>
          <p:nvPr/>
        </p:nvSpPr>
        <p:spPr>
          <a:xfrm>
            <a:off x="4632960" y="4140202"/>
            <a:ext cx="153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</a:rPr>
              <a:t>Data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316066-4B34-4B5A-A8E4-B1A0EC8C9122}"/>
              </a:ext>
            </a:extLst>
          </p:cNvPr>
          <p:cNvSpPr txBox="1"/>
          <p:nvPr/>
        </p:nvSpPr>
        <p:spPr>
          <a:xfrm>
            <a:off x="4155440" y="2036465"/>
            <a:ext cx="107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 path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8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常杰</dc:creator>
  <cp:lastModifiedBy>刘 常杰</cp:lastModifiedBy>
  <cp:revision>22</cp:revision>
  <dcterms:created xsi:type="dcterms:W3CDTF">2021-06-02T08:31:03Z</dcterms:created>
  <dcterms:modified xsi:type="dcterms:W3CDTF">2021-06-02T09:00:41Z</dcterms:modified>
</cp:coreProperties>
</file>