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4649-946F-49FE-8FAA-B5C139117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23EFF-0223-406A-8F7C-796973468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A73C-6DAB-4912-87FD-B5F63567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2D35-6288-4219-A0C1-F46C7083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ECB9-9F71-4805-A2FB-4916964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4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9E00-1DCA-4075-939B-09CF0F5B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3DE7F-D14A-436E-A58B-E32D5129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FDCE-9E39-48CE-99A9-499E349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7611-F3AE-4C3D-9DA1-0083740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E483-033A-4C53-8A7D-48C8D1D7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29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CF474-EBEB-4C9A-A8A5-B231A6A7C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53A9F-5617-4C98-8B6E-2829744B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7EA0-9357-415B-99CB-BA0AFC09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571F-C09C-44F4-8469-D0226DC3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9692-269D-4CD1-8CE9-AD3A30B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91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7DF5-E163-4E16-A560-E9EC64DF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3A33-3EFC-4C94-81C8-A6D12459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EFAC-05B6-404A-A7FC-2787ADD8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7B93-4C15-454B-BA01-25248037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0F06-E830-4D5C-AC3B-3E252015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66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500E-C7C8-4AE3-8644-BC5AD720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C543-7E35-4BD4-9F45-9377BE984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2496-55CE-462C-98E0-BA0F3A1C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B642-E953-4A5E-97CB-00922EF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A2A3-70E2-47C4-9912-2D1F1832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0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D335-6F1E-4CB4-ABA7-AACE2776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AD9-65A0-41A9-93F2-32FFE857C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C8B0-05D3-4FFA-993C-E4AF5B70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151F-56B2-4E1D-B25A-E805FB6C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3140-9008-4E2B-8382-6F3F292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3563F-9CCE-4C4D-9394-59A1FF68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4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CD01-5716-4D23-B974-6B717F68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D11-EE33-4818-B0DC-9D5FDF43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1B86-0826-4361-9500-CF0B3238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C71D8-FE3B-41D6-9E9D-C431FAA44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5257A-12F2-4D09-B53D-A39A0DE4F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63C77-25BB-4E4B-9AB4-8EA91946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EC038-CEBB-4905-98D3-231417A6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3835-EF77-4350-BDDD-9815DE5B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75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B958-CDB9-452B-9899-E9F0BC1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FA0C-97DC-4F18-9F8B-150BEA88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FD74-CFF6-4595-BF8B-13481724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5C98F-76B6-495C-90B9-5A29CA5F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6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C34EA-1B07-4A9E-AD5B-83937A03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C4A48-5225-4806-A1B7-6C69E280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9908-C986-4A37-AD43-BD1FE96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84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2E7-C1C2-4374-AB3A-562472DD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85F5-898C-4408-9BB6-AC403CBD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2B3B8-3034-4AF3-B9B0-EEAC417F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E6492-4DC8-4D29-9BD8-1F4E776A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319F-5628-4C7B-AC63-DCA96EBE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85766-1F48-47BC-82F5-F1E7604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88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2085-0C6E-41DA-8EF5-DD17CF47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480A2-5F53-4CB9-952D-CE14EF2A0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BC0-57AB-4125-8B82-3416EA5F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EDD9-A815-41D6-B190-A6DA72D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DBE8-2B63-4810-BCDA-A3D1AAC0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D0A07-5ABE-4A26-A91D-8347A253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22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D376D-DEAE-4761-9EAC-D34B138A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E07-A3EA-4DE5-A228-5ECF70A7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22AC-BAB0-4787-862B-20AD3B326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AC6C-B969-4AF0-95C9-A0CFEB0C8485}" type="datetimeFigureOut">
              <a:rPr lang="en-CA" smtClean="0"/>
              <a:t>2022-04-08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372C-9EFA-4822-A854-D6E96EEE2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BD6C-2DAB-4D6A-8FB1-3E3A808B2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6DB8-7CBC-4E58-ACFA-2C58A3D23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6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3685D779-2EA5-4E80-8024-747596A9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CF901A2-3F2C-4777-8918-B1AFA0911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93" y="2225729"/>
            <a:ext cx="3176291" cy="16094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B88DD0-F619-40CD-9925-9185034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193" y="5800818"/>
            <a:ext cx="3091961" cy="1057182"/>
          </a:xfrm>
        </p:spPr>
        <p:txBody>
          <a:bodyPr>
            <a:normAutofit/>
          </a:bodyPr>
          <a:lstStyle/>
          <a:p>
            <a:r>
              <a:rPr lang="en-CA" sz="1800" b="1" dirty="0">
                <a:latin typeface="Roboto" panose="02000000000000000000" pitchFamily="2" charset="0"/>
                <a:ea typeface="Roboto" panose="02000000000000000000" pitchFamily="2" charset="0"/>
              </a:rPr>
              <a:t>Lisa Millerd Term 3 Week 4</a:t>
            </a:r>
          </a:p>
        </p:txBody>
      </p:sp>
    </p:spTree>
    <p:extLst>
      <p:ext uri="{BB962C8B-B14F-4D97-AF65-F5344CB8AC3E}">
        <p14:creationId xmlns:p14="http://schemas.microsoft.com/office/powerpoint/2010/main" val="99325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89B5C52-D79D-4028-B909-CD7FDA1A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32" y="135759"/>
            <a:ext cx="2871030" cy="6586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CF61DD5-ACF3-4C81-A8C0-45DA72CE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07" y="1613365"/>
            <a:ext cx="2939101" cy="1489295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9542DA2-D34A-420F-AB38-C453FFD8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14"/>
          <a:stretch/>
        </p:blipFill>
        <p:spPr>
          <a:xfrm>
            <a:off x="4987357" y="3350555"/>
            <a:ext cx="6097424" cy="1443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CB3FC1-AB60-49ED-B8FE-451D44929814}"/>
              </a:ext>
            </a:extLst>
          </p:cNvPr>
          <p:cNvSpPr txBox="1"/>
          <p:nvPr/>
        </p:nvSpPr>
        <p:spPr>
          <a:xfrm>
            <a:off x="5016028" y="4828382"/>
            <a:ext cx="6097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museo_sans"/>
              </a:rPr>
              <a:t>Butter</a:t>
            </a:r>
            <a:r>
              <a:rPr lang="en-US" b="0" i="0" dirty="0">
                <a:solidFill>
                  <a:srgbClr val="333333"/>
                </a:solidFill>
                <a:effectLst/>
                <a:latin typeface="museo_sans"/>
              </a:rPr>
              <a:t> – Leaning on the nose of the board (like a nose manual) and swing the tail of the board to the front.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museo_sans"/>
              </a:rPr>
              <a:t>Butter (2)</a:t>
            </a:r>
            <a:r>
              <a:rPr lang="en-US" b="0" i="0" dirty="0">
                <a:solidFill>
                  <a:srgbClr val="333333"/>
                </a:solidFill>
                <a:effectLst/>
                <a:latin typeface="museo_sans"/>
              </a:rPr>
              <a:t> – Without leaving the ground, performing a 180, 360, or other spin.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museo_sans"/>
              </a:rPr>
              <a:t>Buttery</a:t>
            </a:r>
            <a:r>
              <a:rPr lang="en-US" b="0" i="0" dirty="0">
                <a:solidFill>
                  <a:srgbClr val="333333"/>
                </a:solidFill>
                <a:effectLst/>
                <a:latin typeface="museo_sans"/>
              </a:rPr>
              <a:t> – A term used to describe a snowboard with good flex.</a:t>
            </a:r>
          </a:p>
        </p:txBody>
      </p:sp>
    </p:spTree>
    <p:extLst>
      <p:ext uri="{BB962C8B-B14F-4D97-AF65-F5344CB8AC3E}">
        <p14:creationId xmlns:p14="http://schemas.microsoft.com/office/powerpoint/2010/main" val="37867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D5-A253-4406-8ABB-087CC41F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518964"/>
            <a:ext cx="10515600" cy="1325563"/>
          </a:xfrm>
        </p:spPr>
        <p:txBody>
          <a:bodyPr/>
          <a:lstStyle/>
          <a:p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Workflow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CDF1-FC20-4BEB-AAD2-30CCF389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44527"/>
            <a:ext cx="6477000" cy="2680538"/>
          </a:xfrm>
        </p:spPr>
        <p:txBody>
          <a:bodyPr>
            <a:normAutofit fontScale="77500" lnSpcReduction="20000"/>
          </a:bodyPr>
          <a:lstStyle/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Research/brainstorm (10:00-10:30)</a:t>
            </a: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Create logo and wireframe (10:30-11:30)</a:t>
            </a: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Build basic structure of site (11:30-1:00)</a:t>
            </a: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Adjust responsiveness (1:00-1:30)</a:t>
            </a: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Git setup and push </a:t>
            </a: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The plan was to return to the design and add more visual interest, but did not have time (1:30-2:00)</a:t>
            </a:r>
          </a:p>
        </p:txBody>
      </p:sp>
      <p:pic>
        <p:nvPicPr>
          <p:cNvPr id="8" name="Picture 7" descr="A pair of snowboards&#10;&#10;Description automatically generated with low confidence">
            <a:extLst>
              <a:ext uri="{FF2B5EF4-FFF2-40B4-BE49-F238E27FC236}">
                <a16:creationId xmlns:a16="http://schemas.microsoft.com/office/drawing/2014/main" id="{2E2CF3DA-9ED1-49E8-984B-487E0BE39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0" r="19006"/>
          <a:stretch/>
        </p:blipFill>
        <p:spPr>
          <a:xfrm>
            <a:off x="8305800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D5-A253-4406-8ABB-087CC41F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7262"/>
            <a:ext cx="10515600" cy="1325563"/>
          </a:xfrm>
        </p:spPr>
        <p:txBody>
          <a:bodyPr/>
          <a:lstStyle/>
          <a:p>
            <a:r>
              <a:rPr lang="en-CA" b="1" dirty="0">
                <a:latin typeface="Roboto" panose="02000000000000000000" pitchFamily="2" charset="0"/>
                <a:ea typeface="Roboto" panose="02000000000000000000" pitchFamily="2" charset="0"/>
              </a:rPr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CDF1-FC20-4BEB-AAD2-30CCF389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8182708" cy="3827829"/>
          </a:xfrm>
        </p:spPr>
        <p:txBody>
          <a:bodyPr/>
          <a:lstStyle/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Background Image</a:t>
            </a:r>
          </a:p>
          <a:p>
            <a:pPr marL="0" indent="0">
              <a:buNone/>
            </a:pPr>
            <a:endParaRPr lang="en-CA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Responsiveness</a:t>
            </a:r>
          </a:p>
          <a:p>
            <a:pPr lvl="1"/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Still a bit slow with this at times </a:t>
            </a:r>
          </a:p>
          <a:p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As usual – time constraints</a:t>
            </a:r>
          </a:p>
          <a:p>
            <a:pPr lvl="1"/>
            <a:r>
              <a:rPr lang="en-CA" dirty="0">
                <a:latin typeface="Roboto" panose="02000000000000000000" pitchFamily="2" charset="0"/>
                <a:ea typeface="Roboto" panose="02000000000000000000" pitchFamily="2" charset="0"/>
              </a:rPr>
              <a:t>Difficult to plan time for design and coding, better design = harder to code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3C54B-11CD-40E3-A9E3-8F1B7CFC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10" y="2831473"/>
            <a:ext cx="7329067" cy="312519"/>
          </a:xfrm>
          <a:prstGeom prst="rect">
            <a:avLst/>
          </a:prstGeom>
        </p:spPr>
      </p:pic>
      <p:pic>
        <p:nvPicPr>
          <p:cNvPr id="7" name="Picture 6" descr="A picture containing text, knife&#10;&#10;Description automatically generated">
            <a:extLst>
              <a:ext uri="{FF2B5EF4-FFF2-40B4-BE49-F238E27FC236}">
                <a16:creationId xmlns:a16="http://schemas.microsoft.com/office/drawing/2014/main" id="{ECF78F90-90F7-4D12-B217-A77F5B06D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4" r="26066"/>
          <a:stretch/>
        </p:blipFill>
        <p:spPr>
          <a:xfrm>
            <a:off x="9035561" y="0"/>
            <a:ext cx="3156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museo_sans</vt:lpstr>
      <vt:lpstr>Roboto</vt:lpstr>
      <vt:lpstr>Office Theme</vt:lpstr>
      <vt:lpstr>Lisa Millerd Term 3 Week 4</vt:lpstr>
      <vt:lpstr>PowerPoint Presentation</vt:lpstr>
      <vt:lpstr>Workflow Strategy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Millerd</dc:creator>
  <cp:lastModifiedBy>Lisa Millerd</cp:lastModifiedBy>
  <cp:revision>4</cp:revision>
  <dcterms:created xsi:type="dcterms:W3CDTF">2022-04-08T20:45:53Z</dcterms:created>
  <dcterms:modified xsi:type="dcterms:W3CDTF">2022-04-08T22:18:04Z</dcterms:modified>
</cp:coreProperties>
</file>