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ACDB5-605D-C9CA-5FCA-229E58CFB7EA}" v="1695" dt="2025-01-10T10:53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MUSAT" userId="S::fabian.musat@s.unibuc.ro::8f799065-d8ce-4084-a2fa-0d95af088ebc" providerId="AD" clId="Web-{107ACDB5-605D-C9CA-5FCA-229E58CFB7EA}"/>
    <pc:docChg chg="addSld delSld modSld sldOrd">
      <pc:chgData name="FABIAN MUSAT" userId="S::fabian.musat@s.unibuc.ro::8f799065-d8ce-4084-a2fa-0d95af088ebc" providerId="AD" clId="Web-{107ACDB5-605D-C9CA-5FCA-229E58CFB7EA}" dt="2025-01-10T10:53:41.135" v="1681" actId="20577"/>
      <pc:docMkLst>
        <pc:docMk/>
      </pc:docMkLst>
      <pc:sldChg chg="modSp">
        <pc:chgData name="FABIAN MUSAT" userId="S::fabian.musat@s.unibuc.ro::8f799065-d8ce-4084-a2fa-0d95af088ebc" providerId="AD" clId="Web-{107ACDB5-605D-C9CA-5FCA-229E58CFB7EA}" dt="2025-01-10T09:25:46.020" v="83" actId="20577"/>
        <pc:sldMkLst>
          <pc:docMk/>
          <pc:sldMk cId="2622186954" sldId="256"/>
        </pc:sldMkLst>
        <pc:spChg chg="mod">
          <ac:chgData name="FABIAN MUSAT" userId="S::fabian.musat@s.unibuc.ro::8f799065-d8ce-4084-a2fa-0d95af088ebc" providerId="AD" clId="Web-{107ACDB5-605D-C9CA-5FCA-229E58CFB7EA}" dt="2025-01-10T09:22:33.607" v="18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5:46.020" v="83" actId="20577"/>
          <ac:spMkLst>
            <pc:docMk/>
            <pc:sldMk cId="2622186954" sldId="256"/>
            <ac:spMk id="3" creationId="{00000000-0000-0000-0000-000000000000}"/>
          </ac:spMkLst>
        </pc:spChg>
      </pc:sldChg>
      <pc:sldChg chg="new del">
        <pc:chgData name="FABIAN MUSAT" userId="S::fabian.musat@s.unibuc.ro::8f799065-d8ce-4084-a2fa-0d95af088ebc" providerId="AD" clId="Web-{107ACDB5-605D-C9CA-5FCA-229E58CFB7EA}" dt="2025-01-10T09:23:26.921" v="33"/>
        <pc:sldMkLst>
          <pc:docMk/>
          <pc:sldMk cId="3547674026" sldId="257"/>
        </pc:sldMkLst>
      </pc:sldChg>
      <pc:sldChg chg="modSp new">
        <pc:chgData name="FABIAN MUSAT" userId="S::fabian.musat@s.unibuc.ro::8f799065-d8ce-4084-a2fa-0d95af088ebc" providerId="AD" clId="Web-{107ACDB5-605D-C9CA-5FCA-229E58CFB7EA}" dt="2025-01-10T09:28:46.136" v="190" actId="20577"/>
        <pc:sldMkLst>
          <pc:docMk/>
          <pc:sldMk cId="4092082118" sldId="258"/>
        </pc:sldMkLst>
        <pc:spChg chg="mod">
          <ac:chgData name="FABIAN MUSAT" userId="S::fabian.musat@s.unibuc.ro::8f799065-d8ce-4084-a2fa-0d95af088ebc" providerId="AD" clId="Web-{107ACDB5-605D-C9CA-5FCA-229E58CFB7EA}" dt="2025-01-10T09:28:19.026" v="182" actId="20577"/>
          <ac:spMkLst>
            <pc:docMk/>
            <pc:sldMk cId="4092082118" sldId="258"/>
            <ac:spMk id="2" creationId="{96AF2B5D-3B01-261B-349A-37C6B61D1CD6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8:40.605" v="185" actId="20577"/>
          <ac:spMkLst>
            <pc:docMk/>
            <pc:sldMk cId="4092082118" sldId="258"/>
            <ac:spMk id="3" creationId="{987A5B69-054A-B683-1976-18D178F16874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6:19.084" v="106" actId="20577"/>
          <ac:spMkLst>
            <pc:docMk/>
            <pc:sldMk cId="4092082118" sldId="258"/>
            <ac:spMk id="4" creationId="{E435525E-F454-1F34-CA5D-A66BA2D4B720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8:46.136" v="190" actId="20577"/>
          <ac:spMkLst>
            <pc:docMk/>
            <pc:sldMk cId="4092082118" sldId="258"/>
            <ac:spMk id="5" creationId="{3846EA0D-460C-A0D3-ACAA-E37B6928E8EA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7:53.431" v="170" actId="20577"/>
          <ac:spMkLst>
            <pc:docMk/>
            <pc:sldMk cId="4092082118" sldId="258"/>
            <ac:spMk id="6" creationId="{ADFEE78D-981C-07DB-CDAB-A5663B624007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8:43.808" v="189" actId="20577"/>
          <ac:spMkLst>
            <pc:docMk/>
            <pc:sldMk cId="4092082118" sldId="258"/>
            <ac:spMk id="7" creationId="{EA137316-2C68-6E53-72E6-5218E5015175}"/>
          </ac:spMkLst>
        </pc:spChg>
        <pc:spChg chg="mod">
          <ac:chgData name="FABIAN MUSAT" userId="S::fabian.musat@s.unibuc.ro::8f799065-d8ce-4084-a2fa-0d95af088ebc" providerId="AD" clId="Web-{107ACDB5-605D-C9CA-5FCA-229E58CFB7EA}" dt="2025-01-10T09:28:28.604" v="184" actId="20577"/>
          <ac:spMkLst>
            <pc:docMk/>
            <pc:sldMk cId="4092082118" sldId="258"/>
            <ac:spMk id="8" creationId="{F042F7D4-A712-9B1C-4CE0-AD7A1C1F635D}"/>
          </ac:spMkLst>
        </pc:spChg>
      </pc:sldChg>
      <pc:sldChg chg="modSp new del">
        <pc:chgData name="FABIAN MUSAT" userId="S::fabian.musat@s.unibuc.ro::8f799065-d8ce-4084-a2fa-0d95af088ebc" providerId="AD" clId="Web-{107ACDB5-605D-C9CA-5FCA-229E58CFB7EA}" dt="2025-01-10T09:29:17.825" v="194"/>
        <pc:sldMkLst>
          <pc:docMk/>
          <pc:sldMk cId="2072014796" sldId="259"/>
        </pc:sldMkLst>
        <pc:spChg chg="mod">
          <ac:chgData name="FABIAN MUSAT" userId="S::fabian.musat@s.unibuc.ro::8f799065-d8ce-4084-a2fa-0d95af088ebc" providerId="AD" clId="Web-{107ACDB5-605D-C9CA-5FCA-229E58CFB7EA}" dt="2025-01-10T09:29:16.794" v="193" actId="20577"/>
          <ac:spMkLst>
            <pc:docMk/>
            <pc:sldMk cId="2072014796" sldId="259"/>
            <ac:spMk id="2" creationId="{1A474A3C-D3E8-88AC-1CBD-169CB06F2E50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09:30:05.389" v="224" actId="20577"/>
        <pc:sldMkLst>
          <pc:docMk/>
          <pc:sldMk cId="4291609429" sldId="259"/>
        </pc:sldMkLst>
        <pc:spChg chg="mod">
          <ac:chgData name="FABIAN MUSAT" userId="S::fabian.musat@s.unibuc.ro::8f799065-d8ce-4084-a2fa-0d95af088ebc" providerId="AD" clId="Web-{107ACDB5-605D-C9CA-5FCA-229E58CFB7EA}" dt="2025-01-10T09:30:05.389" v="224" actId="20577"/>
          <ac:spMkLst>
            <pc:docMk/>
            <pc:sldMk cId="4291609429" sldId="259"/>
            <ac:spMk id="2" creationId="{CD01E0A6-2394-5BAD-BFED-A4AAB7C72E50}"/>
          </ac:spMkLst>
        </pc:spChg>
      </pc:sldChg>
      <pc:sldChg chg="addSp delSp modSp new">
        <pc:chgData name="FABIAN MUSAT" userId="S::fabian.musat@s.unibuc.ro::8f799065-d8ce-4084-a2fa-0d95af088ebc" providerId="AD" clId="Web-{107ACDB5-605D-C9CA-5FCA-229E58CFB7EA}" dt="2025-01-10T09:37:42.235" v="259" actId="1076"/>
        <pc:sldMkLst>
          <pc:docMk/>
          <pc:sldMk cId="2996285881" sldId="260"/>
        </pc:sldMkLst>
        <pc:spChg chg="del">
          <ac:chgData name="FABIAN MUSAT" userId="S::fabian.musat@s.unibuc.ro::8f799065-d8ce-4084-a2fa-0d95af088ebc" providerId="AD" clId="Web-{107ACDB5-605D-C9CA-5FCA-229E58CFB7EA}" dt="2025-01-10T09:33:44.429" v="238"/>
          <ac:spMkLst>
            <pc:docMk/>
            <pc:sldMk cId="2996285881" sldId="260"/>
            <ac:spMk id="2" creationId="{265B9304-0E3B-E94E-D5DE-0FE832029938}"/>
          </ac:spMkLst>
        </pc:spChg>
        <pc:spChg chg="mod">
          <ac:chgData name="FABIAN MUSAT" userId="S::fabian.musat@s.unibuc.ro::8f799065-d8ce-4084-a2fa-0d95af088ebc" providerId="AD" clId="Web-{107ACDB5-605D-C9CA-5FCA-229E58CFB7EA}" dt="2025-01-10T09:34:27.947" v="250" actId="20577"/>
          <ac:spMkLst>
            <pc:docMk/>
            <pc:sldMk cId="2996285881" sldId="260"/>
            <ac:spMk id="3" creationId="{2386ADBA-E008-4592-01D9-6C2C84E8C4F6}"/>
          </ac:spMkLst>
        </pc:spChg>
        <pc:spChg chg="del">
          <ac:chgData name="FABIAN MUSAT" userId="S::fabian.musat@s.unibuc.ro::8f799065-d8ce-4084-a2fa-0d95af088ebc" providerId="AD" clId="Web-{107ACDB5-605D-C9CA-5FCA-229E58CFB7EA}" dt="2025-01-10T09:33:45.992" v="239"/>
          <ac:spMkLst>
            <pc:docMk/>
            <pc:sldMk cId="2996285881" sldId="260"/>
            <ac:spMk id="4" creationId="{6854918C-9CDA-DD38-CC97-CD8D312D7F1D}"/>
          </ac:spMkLst>
        </pc:spChg>
        <pc:picChg chg="add mod">
          <ac:chgData name="FABIAN MUSAT" userId="S::fabian.musat@s.unibuc.ro::8f799065-d8ce-4084-a2fa-0d95af088ebc" providerId="AD" clId="Web-{107ACDB5-605D-C9CA-5FCA-229E58CFB7EA}" dt="2025-01-10T09:37:26.032" v="257" actId="1076"/>
          <ac:picMkLst>
            <pc:docMk/>
            <pc:sldMk cId="2996285881" sldId="260"/>
            <ac:picMk id="5" creationId="{1A517045-D4A3-978E-3733-84827CFE0535}"/>
          </ac:picMkLst>
        </pc:picChg>
        <pc:picChg chg="add mod">
          <ac:chgData name="FABIAN MUSAT" userId="S::fabian.musat@s.unibuc.ro::8f799065-d8ce-4084-a2fa-0d95af088ebc" providerId="AD" clId="Web-{107ACDB5-605D-C9CA-5FCA-229E58CFB7EA}" dt="2025-01-10T09:37:42.235" v="259" actId="1076"/>
          <ac:picMkLst>
            <pc:docMk/>
            <pc:sldMk cId="2996285881" sldId="260"/>
            <ac:picMk id="6" creationId="{59DBAD8E-9AA4-B219-9B74-420D506570FD}"/>
          </ac:picMkLst>
        </pc:picChg>
      </pc:sldChg>
      <pc:sldChg chg="modSp new">
        <pc:chgData name="FABIAN MUSAT" userId="S::fabian.musat@s.unibuc.ro::8f799065-d8ce-4084-a2fa-0d95af088ebc" providerId="AD" clId="Web-{107ACDB5-605D-C9CA-5FCA-229E58CFB7EA}" dt="2025-01-10T09:38:31.003" v="276" actId="20577"/>
        <pc:sldMkLst>
          <pc:docMk/>
          <pc:sldMk cId="1344758129" sldId="261"/>
        </pc:sldMkLst>
        <pc:spChg chg="mod">
          <ac:chgData name="FABIAN MUSAT" userId="S::fabian.musat@s.unibuc.ro::8f799065-d8ce-4084-a2fa-0d95af088ebc" providerId="AD" clId="Web-{107ACDB5-605D-C9CA-5FCA-229E58CFB7EA}" dt="2025-01-10T09:38:31.003" v="276" actId="20577"/>
          <ac:spMkLst>
            <pc:docMk/>
            <pc:sldMk cId="1344758129" sldId="261"/>
            <ac:spMk id="2" creationId="{4239CDB1-F04D-FC5C-F2B3-05ED6266DBBF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09:46:49.928" v="312" actId="20577"/>
        <pc:sldMkLst>
          <pc:docMk/>
          <pc:sldMk cId="2590246502" sldId="262"/>
        </pc:sldMkLst>
        <pc:spChg chg="mod">
          <ac:chgData name="FABIAN MUSAT" userId="S::fabian.musat@s.unibuc.ro::8f799065-d8ce-4084-a2fa-0d95af088ebc" providerId="AD" clId="Web-{107ACDB5-605D-C9CA-5FCA-229E58CFB7EA}" dt="2025-01-10T09:39:27.161" v="281" actId="20577"/>
          <ac:spMkLst>
            <pc:docMk/>
            <pc:sldMk cId="2590246502" sldId="262"/>
            <ac:spMk id="2" creationId="{B9EE1B36-00B3-1F5F-CF0E-D9F7E19F6902}"/>
          </ac:spMkLst>
        </pc:spChg>
        <pc:spChg chg="mod">
          <ac:chgData name="FABIAN MUSAT" userId="S::fabian.musat@s.unibuc.ro::8f799065-d8ce-4084-a2fa-0d95af088ebc" providerId="AD" clId="Web-{107ACDB5-605D-C9CA-5FCA-229E58CFB7EA}" dt="2025-01-10T09:39:41.052" v="285" actId="20577"/>
          <ac:spMkLst>
            <pc:docMk/>
            <pc:sldMk cId="2590246502" sldId="262"/>
            <ac:spMk id="3" creationId="{72F48BB2-AE38-7CA8-4411-3ED53ED4937B}"/>
          </ac:spMkLst>
        </pc:spChg>
        <pc:spChg chg="mod">
          <ac:chgData name="FABIAN MUSAT" userId="S::fabian.musat@s.unibuc.ro::8f799065-d8ce-4084-a2fa-0d95af088ebc" providerId="AD" clId="Web-{107ACDB5-605D-C9CA-5FCA-229E58CFB7EA}" dt="2025-01-10T09:40:30.054" v="298" actId="20577"/>
          <ac:spMkLst>
            <pc:docMk/>
            <pc:sldMk cId="2590246502" sldId="262"/>
            <ac:spMk id="4" creationId="{84520FC4-6E9B-DD33-EF77-AA960D7A9E67}"/>
          </ac:spMkLst>
        </pc:spChg>
        <pc:spChg chg="mod">
          <ac:chgData name="FABIAN MUSAT" userId="S::fabian.musat@s.unibuc.ro::8f799065-d8ce-4084-a2fa-0d95af088ebc" providerId="AD" clId="Web-{107ACDB5-605D-C9CA-5FCA-229E58CFB7EA}" dt="2025-01-10T09:39:49.490" v="289" actId="20577"/>
          <ac:spMkLst>
            <pc:docMk/>
            <pc:sldMk cId="2590246502" sldId="262"/>
            <ac:spMk id="5" creationId="{8478820F-19A1-43CA-36E7-AE4CF715E252}"/>
          </ac:spMkLst>
        </pc:spChg>
        <pc:spChg chg="mod">
          <ac:chgData name="FABIAN MUSAT" userId="S::fabian.musat@s.unibuc.ro::8f799065-d8ce-4084-a2fa-0d95af088ebc" providerId="AD" clId="Web-{107ACDB5-605D-C9CA-5FCA-229E58CFB7EA}" dt="2025-01-10T09:46:49.928" v="312" actId="20577"/>
          <ac:spMkLst>
            <pc:docMk/>
            <pc:sldMk cId="2590246502" sldId="262"/>
            <ac:spMk id="6" creationId="{06784317-FC58-A968-BA56-C4175851169E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09:47:45.742" v="324" actId="20577"/>
        <pc:sldMkLst>
          <pc:docMk/>
          <pc:sldMk cId="3069470239" sldId="263"/>
        </pc:sldMkLst>
        <pc:spChg chg="mod">
          <ac:chgData name="FABIAN MUSAT" userId="S::fabian.musat@s.unibuc.ro::8f799065-d8ce-4084-a2fa-0d95af088ebc" providerId="AD" clId="Web-{107ACDB5-605D-C9CA-5FCA-229E58CFB7EA}" dt="2025-01-10T09:47:45.742" v="324" actId="20577"/>
          <ac:spMkLst>
            <pc:docMk/>
            <pc:sldMk cId="3069470239" sldId="263"/>
            <ac:spMk id="2" creationId="{79EE18F7-1A19-B7D8-C9BC-C68377FB9C6B}"/>
          </ac:spMkLst>
        </pc:spChg>
      </pc:sldChg>
      <pc:sldChg chg="addSp delSp modSp new mod setBg">
        <pc:chgData name="FABIAN MUSAT" userId="S::fabian.musat@s.unibuc.ro::8f799065-d8ce-4084-a2fa-0d95af088ebc" providerId="AD" clId="Web-{107ACDB5-605D-C9CA-5FCA-229E58CFB7EA}" dt="2025-01-10T09:52:39.864" v="567" actId="20577"/>
        <pc:sldMkLst>
          <pc:docMk/>
          <pc:sldMk cId="1366487928" sldId="264"/>
        </pc:sldMkLst>
        <pc:spChg chg="del">
          <ac:chgData name="FABIAN MUSAT" userId="S::fabian.musat@s.unibuc.ro::8f799065-d8ce-4084-a2fa-0d95af088ebc" providerId="AD" clId="Web-{107ACDB5-605D-C9CA-5FCA-229E58CFB7EA}" dt="2025-01-10T09:51:34.595" v="553"/>
          <ac:spMkLst>
            <pc:docMk/>
            <pc:sldMk cId="1366487928" sldId="264"/>
            <ac:spMk id="2" creationId="{330506B6-0C3D-4583-A7E0-C25673947F95}"/>
          </ac:spMkLst>
        </pc:spChg>
        <pc:spChg chg="mod ord">
          <ac:chgData name="FABIAN MUSAT" userId="S::fabian.musat@s.unibuc.ro::8f799065-d8ce-4084-a2fa-0d95af088ebc" providerId="AD" clId="Web-{107ACDB5-605D-C9CA-5FCA-229E58CFB7EA}" dt="2025-01-10T09:52:39.864" v="567" actId="20577"/>
          <ac:spMkLst>
            <pc:docMk/>
            <pc:sldMk cId="1366487928" sldId="264"/>
            <ac:spMk id="3" creationId="{AD27A73B-2DBF-08C4-CC40-8DD3001D9AF4}"/>
          </ac:spMkLst>
        </pc:spChg>
        <pc:spChg chg="add del">
          <ac:chgData name="FABIAN MUSAT" userId="S::fabian.musat@s.unibuc.ro::8f799065-d8ce-4084-a2fa-0d95af088ebc" providerId="AD" clId="Web-{107ACDB5-605D-C9CA-5FCA-229E58CFB7EA}" dt="2025-01-10T09:52:06.393" v="561"/>
          <ac:spMkLst>
            <pc:docMk/>
            <pc:sldMk cId="1366487928" sldId="264"/>
            <ac:spMk id="9" creationId="{48FE65CB-EFD8-497D-A30A-093E20EACB05}"/>
          </ac:spMkLst>
        </pc:spChg>
        <pc:picChg chg="add mod">
          <ac:chgData name="FABIAN MUSAT" userId="S::fabian.musat@s.unibuc.ro::8f799065-d8ce-4084-a2fa-0d95af088ebc" providerId="AD" clId="Web-{107ACDB5-605D-C9CA-5FCA-229E58CFB7EA}" dt="2025-01-10T09:52:06.393" v="561"/>
          <ac:picMkLst>
            <pc:docMk/>
            <pc:sldMk cId="1366487928" sldId="264"/>
            <ac:picMk id="4" creationId="{D5857A94-9404-D168-3EC3-EA3C93B1F084}"/>
          </ac:picMkLst>
        </pc:picChg>
        <pc:picChg chg="add del">
          <ac:chgData name="FABIAN MUSAT" userId="S::fabian.musat@s.unibuc.ro::8f799065-d8ce-4084-a2fa-0d95af088ebc" providerId="AD" clId="Web-{107ACDB5-605D-C9CA-5FCA-229E58CFB7EA}" dt="2025-01-10T09:52:06.393" v="561"/>
          <ac:picMkLst>
            <pc:docMk/>
            <pc:sldMk cId="1366487928" sldId="264"/>
            <ac:picMk id="11" creationId="{E3265C2A-0A58-43AD-A406-8F4478E28758}"/>
          </ac:picMkLst>
        </pc:picChg>
      </pc:sldChg>
      <pc:sldChg chg="modSp new">
        <pc:chgData name="FABIAN MUSAT" userId="S::fabian.musat@s.unibuc.ro::8f799065-d8ce-4084-a2fa-0d95af088ebc" providerId="AD" clId="Web-{107ACDB5-605D-C9CA-5FCA-229E58CFB7EA}" dt="2025-01-10T09:55:38.401" v="578" actId="20577"/>
        <pc:sldMkLst>
          <pc:docMk/>
          <pc:sldMk cId="4277896767" sldId="265"/>
        </pc:sldMkLst>
        <pc:spChg chg="mod">
          <ac:chgData name="FABIAN MUSAT" userId="S::fabian.musat@s.unibuc.ro::8f799065-d8ce-4084-a2fa-0d95af088ebc" providerId="AD" clId="Web-{107ACDB5-605D-C9CA-5FCA-229E58CFB7EA}" dt="2025-01-10T09:55:38.401" v="578" actId="20577"/>
          <ac:spMkLst>
            <pc:docMk/>
            <pc:sldMk cId="4277896767" sldId="265"/>
            <ac:spMk id="2" creationId="{A1CEE98C-3F8A-2887-6831-646539FEEDBC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09:58:33.829" v="681" actId="20577"/>
        <pc:sldMkLst>
          <pc:docMk/>
          <pc:sldMk cId="3650299780" sldId="266"/>
        </pc:sldMkLst>
        <pc:spChg chg="mod">
          <ac:chgData name="FABIAN MUSAT" userId="S::fabian.musat@s.unibuc.ro::8f799065-d8ce-4084-a2fa-0d95af088ebc" providerId="AD" clId="Web-{107ACDB5-605D-C9CA-5FCA-229E58CFB7EA}" dt="2025-01-10T09:56:22.434" v="581" actId="20577"/>
          <ac:spMkLst>
            <pc:docMk/>
            <pc:sldMk cId="3650299780" sldId="266"/>
            <ac:spMk id="2" creationId="{8F7D3E5C-24C2-AF08-AF0A-5609B5EB93C2}"/>
          </ac:spMkLst>
        </pc:spChg>
        <pc:spChg chg="mod">
          <ac:chgData name="FABIAN MUSAT" userId="S::fabian.musat@s.unibuc.ro::8f799065-d8ce-4084-a2fa-0d95af088ebc" providerId="AD" clId="Web-{107ACDB5-605D-C9CA-5FCA-229E58CFB7EA}" dt="2025-01-10T09:58:33.829" v="681" actId="20577"/>
          <ac:spMkLst>
            <pc:docMk/>
            <pc:sldMk cId="3650299780" sldId="266"/>
            <ac:spMk id="3" creationId="{C3AF2245-7335-260A-AD4C-C5FD7D67D9E3}"/>
          </ac:spMkLst>
        </pc:spChg>
      </pc:sldChg>
      <pc:sldChg chg="addSp modSp new mod ord setBg">
        <pc:chgData name="FABIAN MUSAT" userId="S::fabian.musat@s.unibuc.ro::8f799065-d8ce-4084-a2fa-0d95af088ebc" providerId="AD" clId="Web-{107ACDB5-605D-C9CA-5FCA-229E58CFB7EA}" dt="2025-01-10T10:10:44.216" v="1095"/>
        <pc:sldMkLst>
          <pc:docMk/>
          <pc:sldMk cId="78458815" sldId="267"/>
        </pc:sldMkLst>
        <pc:picChg chg="add mod">
          <ac:chgData name="FABIAN MUSAT" userId="S::fabian.musat@s.unibuc.ro::8f799065-d8ce-4084-a2fa-0d95af088ebc" providerId="AD" clId="Web-{107ACDB5-605D-C9CA-5FCA-229E58CFB7EA}" dt="2025-01-10T09:59:10.956" v="684"/>
          <ac:picMkLst>
            <pc:docMk/>
            <pc:sldMk cId="78458815" sldId="267"/>
            <ac:picMk id="2" creationId="{0A19DAF6-B1F6-C797-1C14-310D9D843EE7}"/>
          </ac:picMkLst>
        </pc:picChg>
      </pc:sldChg>
      <pc:sldChg chg="addSp modSp new mod setBg">
        <pc:chgData name="FABIAN MUSAT" userId="S::fabian.musat@s.unibuc.ro::8f799065-d8ce-4084-a2fa-0d95af088ebc" providerId="AD" clId="Web-{107ACDB5-605D-C9CA-5FCA-229E58CFB7EA}" dt="2025-01-10T09:59:38.957" v="687"/>
        <pc:sldMkLst>
          <pc:docMk/>
          <pc:sldMk cId="842138069" sldId="268"/>
        </pc:sldMkLst>
        <pc:picChg chg="add mod">
          <ac:chgData name="FABIAN MUSAT" userId="S::fabian.musat@s.unibuc.ro::8f799065-d8ce-4084-a2fa-0d95af088ebc" providerId="AD" clId="Web-{107ACDB5-605D-C9CA-5FCA-229E58CFB7EA}" dt="2025-01-10T09:59:38.957" v="687"/>
          <ac:picMkLst>
            <pc:docMk/>
            <pc:sldMk cId="842138069" sldId="268"/>
            <ac:picMk id="2" creationId="{B77EE75E-E642-161A-DA84-96FEC0AE2649}"/>
          </ac:picMkLst>
        </pc:picChg>
      </pc:sldChg>
      <pc:sldChg chg="modSp new">
        <pc:chgData name="FABIAN MUSAT" userId="S::fabian.musat@s.unibuc.ro::8f799065-d8ce-4084-a2fa-0d95af088ebc" providerId="AD" clId="Web-{107ACDB5-605D-C9CA-5FCA-229E58CFB7EA}" dt="2025-01-10T10:00:49.132" v="695" actId="20577"/>
        <pc:sldMkLst>
          <pc:docMk/>
          <pc:sldMk cId="600223827" sldId="269"/>
        </pc:sldMkLst>
        <pc:spChg chg="mod">
          <ac:chgData name="FABIAN MUSAT" userId="S::fabian.musat@s.unibuc.ro::8f799065-d8ce-4084-a2fa-0d95af088ebc" providerId="AD" clId="Web-{107ACDB5-605D-C9CA-5FCA-229E58CFB7EA}" dt="2025-01-10T10:00:49.132" v="695" actId="20577"/>
          <ac:spMkLst>
            <pc:docMk/>
            <pc:sldMk cId="600223827" sldId="269"/>
            <ac:spMk id="2" creationId="{4372F743-66CE-807B-1570-10582933A2DE}"/>
          </ac:spMkLst>
        </pc:spChg>
      </pc:sldChg>
      <pc:sldChg chg="delSp modSp new">
        <pc:chgData name="FABIAN MUSAT" userId="S::fabian.musat@s.unibuc.ro::8f799065-d8ce-4084-a2fa-0d95af088ebc" providerId="AD" clId="Web-{107ACDB5-605D-C9CA-5FCA-229E58CFB7EA}" dt="2025-01-10T10:07:35.287" v="1051" actId="1076"/>
        <pc:sldMkLst>
          <pc:docMk/>
          <pc:sldMk cId="2634643202" sldId="270"/>
        </pc:sldMkLst>
        <pc:spChg chg="del">
          <ac:chgData name="FABIAN MUSAT" userId="S::fabian.musat@s.unibuc.ro::8f799065-d8ce-4084-a2fa-0d95af088ebc" providerId="AD" clId="Web-{107ACDB5-605D-C9CA-5FCA-229E58CFB7EA}" dt="2025-01-10T10:04:31.952" v="961"/>
          <ac:spMkLst>
            <pc:docMk/>
            <pc:sldMk cId="2634643202" sldId="270"/>
            <ac:spMk id="2" creationId="{B43FDBA2-057A-7927-CBD3-32BBB5356DCC}"/>
          </ac:spMkLst>
        </pc:spChg>
        <pc:spChg chg="mod">
          <ac:chgData name="FABIAN MUSAT" userId="S::fabian.musat@s.unibuc.ro::8f799065-d8ce-4084-a2fa-0d95af088ebc" providerId="AD" clId="Web-{107ACDB5-605D-C9CA-5FCA-229E58CFB7EA}" dt="2025-01-10T10:07:35.287" v="1051" actId="1076"/>
          <ac:spMkLst>
            <pc:docMk/>
            <pc:sldMk cId="2634643202" sldId="270"/>
            <ac:spMk id="3" creationId="{565E0838-52A9-BA67-A81B-5FB6FB8655ED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10:04:50.078" v="969" actId="20577"/>
        <pc:sldMkLst>
          <pc:docMk/>
          <pc:sldMk cId="652729817" sldId="271"/>
        </pc:sldMkLst>
        <pc:spChg chg="mod">
          <ac:chgData name="FABIAN MUSAT" userId="S::fabian.musat@s.unibuc.ro::8f799065-d8ce-4084-a2fa-0d95af088ebc" providerId="AD" clId="Web-{107ACDB5-605D-C9CA-5FCA-229E58CFB7EA}" dt="2025-01-10T10:04:50.078" v="969" actId="20577"/>
          <ac:spMkLst>
            <pc:docMk/>
            <pc:sldMk cId="652729817" sldId="271"/>
            <ac:spMk id="2" creationId="{B3DDDA9C-5463-C2B9-F9AB-886C908078D6}"/>
          </ac:spMkLst>
        </pc:spChg>
      </pc:sldChg>
      <pc:sldChg chg="modSp add ord replId">
        <pc:chgData name="FABIAN MUSAT" userId="S::fabian.musat@s.unibuc.ro::8f799065-d8ce-4084-a2fa-0d95af088ebc" providerId="AD" clId="Web-{107ACDB5-605D-C9CA-5FCA-229E58CFB7EA}" dt="2025-01-10T10:08:09.429" v="1062" actId="1076"/>
        <pc:sldMkLst>
          <pc:docMk/>
          <pc:sldMk cId="688479403" sldId="272"/>
        </pc:sldMkLst>
        <pc:spChg chg="mod">
          <ac:chgData name="FABIAN MUSAT" userId="S::fabian.musat@s.unibuc.ro::8f799065-d8ce-4084-a2fa-0d95af088ebc" providerId="AD" clId="Web-{107ACDB5-605D-C9CA-5FCA-229E58CFB7EA}" dt="2025-01-10T10:08:09.429" v="1062" actId="1076"/>
          <ac:spMkLst>
            <pc:docMk/>
            <pc:sldMk cId="688479403" sldId="272"/>
            <ac:spMk id="3" creationId="{565E0838-52A9-BA67-A81B-5FB6FB8655ED}"/>
          </ac:spMkLst>
        </pc:spChg>
      </pc:sldChg>
      <pc:sldChg chg="addSp delSp modSp new">
        <pc:chgData name="FABIAN MUSAT" userId="S::fabian.musat@s.unibuc.ro::8f799065-d8ce-4084-a2fa-0d95af088ebc" providerId="AD" clId="Web-{107ACDB5-605D-C9CA-5FCA-229E58CFB7EA}" dt="2025-01-10T10:10:41.169" v="1094" actId="20577"/>
        <pc:sldMkLst>
          <pc:docMk/>
          <pc:sldMk cId="170612731" sldId="273"/>
        </pc:sldMkLst>
        <pc:spChg chg="add del mod">
          <ac:chgData name="FABIAN MUSAT" userId="S::fabian.musat@s.unibuc.ro::8f799065-d8ce-4084-a2fa-0d95af088ebc" providerId="AD" clId="Web-{107ACDB5-605D-C9CA-5FCA-229E58CFB7EA}" dt="2025-01-10T10:09:51.229" v="1074" actId="20577"/>
          <ac:spMkLst>
            <pc:docMk/>
            <pc:sldMk cId="170612731" sldId="273"/>
            <ac:spMk id="2" creationId="{DE3D64F1-F230-14A4-1C5E-7B20A6479273}"/>
          </ac:spMkLst>
        </pc:spChg>
        <pc:spChg chg="mod">
          <ac:chgData name="FABIAN MUSAT" userId="S::fabian.musat@s.unibuc.ro::8f799065-d8ce-4084-a2fa-0d95af088ebc" providerId="AD" clId="Web-{107ACDB5-605D-C9CA-5FCA-229E58CFB7EA}" dt="2025-01-10T10:10:41.169" v="1094" actId="20577"/>
          <ac:spMkLst>
            <pc:docMk/>
            <pc:sldMk cId="170612731" sldId="273"/>
            <ac:spMk id="3" creationId="{EA23DE58-0AC3-BA0E-1EFC-38287B98EF60}"/>
          </ac:spMkLst>
        </pc:spChg>
      </pc:sldChg>
      <pc:sldChg chg="modSp add ord replId">
        <pc:chgData name="FABIAN MUSAT" userId="S::fabian.musat@s.unibuc.ro::8f799065-d8ce-4084-a2fa-0d95af088ebc" providerId="AD" clId="Web-{107ACDB5-605D-C9CA-5FCA-229E58CFB7EA}" dt="2025-01-10T10:13:15.846" v="1147" actId="20577"/>
        <pc:sldMkLst>
          <pc:docMk/>
          <pc:sldMk cId="3707159679" sldId="274"/>
        </pc:sldMkLst>
        <pc:spChg chg="mod">
          <ac:chgData name="FABIAN MUSAT" userId="S::fabian.musat@s.unibuc.ro::8f799065-d8ce-4084-a2fa-0d95af088ebc" providerId="AD" clId="Web-{107ACDB5-605D-C9CA-5FCA-229E58CFB7EA}" dt="2025-01-10T10:11:06.685" v="1100" actId="20577"/>
          <ac:spMkLst>
            <pc:docMk/>
            <pc:sldMk cId="3707159679" sldId="274"/>
            <ac:spMk id="2" creationId="{DE3D64F1-F230-14A4-1C5E-7B20A6479273}"/>
          </ac:spMkLst>
        </pc:spChg>
        <pc:spChg chg="mod">
          <ac:chgData name="FABIAN MUSAT" userId="S::fabian.musat@s.unibuc.ro::8f799065-d8ce-4084-a2fa-0d95af088ebc" providerId="AD" clId="Web-{107ACDB5-605D-C9CA-5FCA-229E58CFB7EA}" dt="2025-01-10T10:13:15.846" v="1147" actId="20577"/>
          <ac:spMkLst>
            <pc:docMk/>
            <pc:sldMk cId="3707159679" sldId="274"/>
            <ac:spMk id="3" creationId="{EA23DE58-0AC3-BA0E-1EFC-38287B98EF60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10:14:01.457" v="1156" actId="20577"/>
        <pc:sldMkLst>
          <pc:docMk/>
          <pc:sldMk cId="3353888783" sldId="275"/>
        </pc:sldMkLst>
        <pc:spChg chg="mod">
          <ac:chgData name="FABIAN MUSAT" userId="S::fabian.musat@s.unibuc.ro::8f799065-d8ce-4084-a2fa-0d95af088ebc" providerId="AD" clId="Web-{107ACDB5-605D-C9CA-5FCA-229E58CFB7EA}" dt="2025-01-10T10:14:01.457" v="1156" actId="20577"/>
          <ac:spMkLst>
            <pc:docMk/>
            <pc:sldMk cId="3353888783" sldId="275"/>
            <ac:spMk id="2" creationId="{C0CD601D-27DB-A796-7DEA-89460698B5ED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10:16:33.526" v="1373" actId="20577"/>
        <pc:sldMkLst>
          <pc:docMk/>
          <pc:sldMk cId="4044845070" sldId="276"/>
        </pc:sldMkLst>
        <pc:spChg chg="mod">
          <ac:chgData name="FABIAN MUSAT" userId="S::fabian.musat@s.unibuc.ro::8f799065-d8ce-4084-a2fa-0d95af088ebc" providerId="AD" clId="Web-{107ACDB5-605D-C9CA-5FCA-229E58CFB7EA}" dt="2025-01-10T10:16:33.526" v="1373" actId="20577"/>
          <ac:spMkLst>
            <pc:docMk/>
            <pc:sldMk cId="4044845070" sldId="276"/>
            <ac:spMk id="3" creationId="{6CB87367-6E18-E36C-22A6-5B4CF031B6B7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10:44:07.661" v="1382" actId="20577"/>
        <pc:sldMkLst>
          <pc:docMk/>
          <pc:sldMk cId="1888126562" sldId="277"/>
        </pc:sldMkLst>
        <pc:spChg chg="mod">
          <ac:chgData name="FABIAN MUSAT" userId="S::fabian.musat@s.unibuc.ro::8f799065-d8ce-4084-a2fa-0d95af088ebc" providerId="AD" clId="Web-{107ACDB5-605D-C9CA-5FCA-229E58CFB7EA}" dt="2025-01-10T10:44:07.661" v="1382" actId="20577"/>
          <ac:spMkLst>
            <pc:docMk/>
            <pc:sldMk cId="1888126562" sldId="277"/>
            <ac:spMk id="2" creationId="{2A7A784F-ED77-8B15-B516-5BA03D696C1F}"/>
          </ac:spMkLst>
        </pc:spChg>
      </pc:sldChg>
      <pc:sldChg chg="addSp modSp new mod setBg">
        <pc:chgData name="FABIAN MUSAT" userId="S::fabian.musat@s.unibuc.ro::8f799065-d8ce-4084-a2fa-0d95af088ebc" providerId="AD" clId="Web-{107ACDB5-605D-C9CA-5FCA-229E58CFB7EA}" dt="2025-01-10T10:44:52.333" v="1387"/>
        <pc:sldMkLst>
          <pc:docMk/>
          <pc:sldMk cId="2112987926" sldId="278"/>
        </pc:sldMkLst>
        <pc:spChg chg="add">
          <ac:chgData name="FABIAN MUSAT" userId="S::fabian.musat@s.unibuc.ro::8f799065-d8ce-4084-a2fa-0d95af088ebc" providerId="AD" clId="Web-{107ACDB5-605D-C9CA-5FCA-229E58CFB7EA}" dt="2025-01-10T10:44:52.333" v="1387"/>
          <ac:spMkLst>
            <pc:docMk/>
            <pc:sldMk cId="2112987926" sldId="278"/>
            <ac:spMk id="7" creationId="{57E607C4-A0A1-44FA-981D-EA3B81396361}"/>
          </ac:spMkLst>
        </pc:spChg>
        <pc:picChg chg="add mod">
          <ac:chgData name="FABIAN MUSAT" userId="S::fabian.musat@s.unibuc.ro::8f799065-d8ce-4084-a2fa-0d95af088ebc" providerId="AD" clId="Web-{107ACDB5-605D-C9CA-5FCA-229E58CFB7EA}" dt="2025-01-10T10:44:52.333" v="1387"/>
          <ac:picMkLst>
            <pc:docMk/>
            <pc:sldMk cId="2112987926" sldId="278"/>
            <ac:picMk id="2" creationId="{9838F594-2707-F3EA-6693-0DE2064A81F3}"/>
          </ac:picMkLst>
        </pc:picChg>
        <pc:picChg chg="add">
          <ac:chgData name="FABIAN MUSAT" userId="S::fabian.musat@s.unibuc.ro::8f799065-d8ce-4084-a2fa-0d95af088ebc" providerId="AD" clId="Web-{107ACDB5-605D-C9CA-5FCA-229E58CFB7EA}" dt="2025-01-10T10:44:52.333" v="1387"/>
          <ac:picMkLst>
            <pc:docMk/>
            <pc:sldMk cId="2112987926" sldId="278"/>
            <ac:picMk id="9" creationId="{08D97526-B9D9-4257-B6A9-9D7988974929}"/>
          </ac:picMkLst>
        </pc:picChg>
      </pc:sldChg>
      <pc:sldChg chg="addSp modSp new">
        <pc:chgData name="FABIAN MUSAT" userId="S::fabian.musat@s.unibuc.ro::8f799065-d8ce-4084-a2fa-0d95af088ebc" providerId="AD" clId="Web-{107ACDB5-605D-C9CA-5FCA-229E58CFB7EA}" dt="2025-01-10T10:50:11.517" v="1399" actId="1076"/>
        <pc:sldMkLst>
          <pc:docMk/>
          <pc:sldMk cId="3964665569" sldId="279"/>
        </pc:sldMkLst>
        <pc:picChg chg="add mod">
          <ac:chgData name="FABIAN MUSAT" userId="S::fabian.musat@s.unibuc.ro::8f799065-d8ce-4084-a2fa-0d95af088ebc" providerId="AD" clId="Web-{107ACDB5-605D-C9CA-5FCA-229E58CFB7EA}" dt="2025-01-10T10:50:11.517" v="1399" actId="1076"/>
          <ac:picMkLst>
            <pc:docMk/>
            <pc:sldMk cId="3964665569" sldId="279"/>
            <ac:picMk id="2" creationId="{71F0439E-1231-ABAD-C33B-50ED50FC8409}"/>
          </ac:picMkLst>
        </pc:picChg>
        <pc:picChg chg="add mod">
          <ac:chgData name="FABIAN MUSAT" userId="S::fabian.musat@s.unibuc.ro::8f799065-d8ce-4084-a2fa-0d95af088ebc" providerId="AD" clId="Web-{107ACDB5-605D-C9CA-5FCA-229E58CFB7EA}" dt="2025-01-10T10:50:09.064" v="1398" actId="1076"/>
          <ac:picMkLst>
            <pc:docMk/>
            <pc:sldMk cId="3964665569" sldId="279"/>
            <ac:picMk id="3" creationId="{238BF161-EB4A-623F-9287-545BE35B9CEC}"/>
          </ac:picMkLst>
        </pc:picChg>
      </pc:sldChg>
      <pc:sldChg chg="modSp new">
        <pc:chgData name="FABIAN MUSAT" userId="S::fabian.musat@s.unibuc.ro::8f799065-d8ce-4084-a2fa-0d95af088ebc" providerId="AD" clId="Web-{107ACDB5-605D-C9CA-5FCA-229E58CFB7EA}" dt="2025-01-10T10:50:51.550" v="1413" actId="20577"/>
        <pc:sldMkLst>
          <pc:docMk/>
          <pc:sldMk cId="1030339103" sldId="280"/>
        </pc:sldMkLst>
        <pc:spChg chg="mod">
          <ac:chgData name="FABIAN MUSAT" userId="S::fabian.musat@s.unibuc.ro::8f799065-d8ce-4084-a2fa-0d95af088ebc" providerId="AD" clId="Web-{107ACDB5-605D-C9CA-5FCA-229E58CFB7EA}" dt="2025-01-10T10:50:51.550" v="1413" actId="20577"/>
          <ac:spMkLst>
            <pc:docMk/>
            <pc:sldMk cId="1030339103" sldId="280"/>
            <ac:spMk id="2" creationId="{857D1FF0-2AFA-9BC9-D587-56B47919FB88}"/>
          </ac:spMkLst>
        </pc:spChg>
      </pc:sldChg>
      <pc:sldChg chg="modSp new">
        <pc:chgData name="FABIAN MUSAT" userId="S::fabian.musat@s.unibuc.ro::8f799065-d8ce-4084-a2fa-0d95af088ebc" providerId="AD" clId="Web-{107ACDB5-605D-C9CA-5FCA-229E58CFB7EA}" dt="2025-01-10T10:53:41.135" v="1681" actId="20577"/>
        <pc:sldMkLst>
          <pc:docMk/>
          <pc:sldMk cId="2315327711" sldId="281"/>
        </pc:sldMkLst>
        <pc:spChg chg="mod">
          <ac:chgData name="FABIAN MUSAT" userId="S::fabian.musat@s.unibuc.ro::8f799065-d8ce-4084-a2fa-0d95af088ebc" providerId="AD" clId="Web-{107ACDB5-605D-C9CA-5FCA-229E58CFB7EA}" dt="2025-01-10T10:53:41.135" v="1681" actId="20577"/>
          <ac:spMkLst>
            <pc:docMk/>
            <pc:sldMk cId="2315327711" sldId="281"/>
            <ac:spMk id="3" creationId="{C59D0C24-51A4-AC69-C267-6F09DB53C4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10/01/2025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10/01/2025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10/01/2025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10/01/2025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FLZW: </a:t>
            </a:r>
            <a:r>
              <a:rPr lang="en-GB" dirty="0" err="1"/>
              <a:t>Compresia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LZW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Mușat </a:t>
            </a:r>
            <a:r>
              <a:rPr lang="en-GB" err="1">
                <a:solidFill>
                  <a:schemeClr val="tx1"/>
                </a:solidFill>
              </a:rPr>
              <a:t>fabian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3E5C-24C2-AF08-AF0A-5609B5EB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Descrierea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algoritmului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2245-7335-260A-AD4C-C5FD7D67D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W Cen MT"/>
                <a:ea typeface="+mn-lt"/>
                <a:cs typeface="+mn-lt"/>
              </a:rPr>
              <a:t>Lempel–Ziv–Welch (LZW) </a:t>
            </a:r>
            <a:r>
              <a:rPr lang="en-GB" dirty="0" err="1">
                <a:latin typeface="TW Cen MT"/>
                <a:ea typeface="+mn-lt"/>
                <a:cs typeface="+mn-lt"/>
              </a:rPr>
              <a:t>este</a:t>
            </a:r>
            <a:r>
              <a:rPr lang="en-GB" dirty="0">
                <a:latin typeface="TW Cen MT"/>
                <a:ea typeface="+mn-lt"/>
                <a:cs typeface="+mn-lt"/>
              </a:rPr>
              <a:t> un </a:t>
            </a:r>
            <a:r>
              <a:rPr lang="en-GB" dirty="0" err="1">
                <a:latin typeface="TW Cen MT"/>
                <a:ea typeface="+mn-lt"/>
                <a:cs typeface="+mn-lt"/>
              </a:rPr>
              <a:t>algoritm</a:t>
            </a:r>
            <a:r>
              <a:rPr lang="en-GB" dirty="0">
                <a:latin typeface="TW Cen MT"/>
                <a:ea typeface="+mn-lt"/>
                <a:cs typeface="+mn-lt"/>
              </a:rPr>
              <a:t> de </a:t>
            </a:r>
            <a:r>
              <a:rPr lang="en-GB" dirty="0" err="1">
                <a:latin typeface="TW Cen MT"/>
                <a:ea typeface="+mn-lt"/>
                <a:cs typeface="+mn-lt"/>
              </a:rPr>
              <a:t>compresie</a:t>
            </a:r>
            <a:r>
              <a:rPr lang="en-GB" dirty="0">
                <a:latin typeface="TW Cen MT"/>
                <a:ea typeface="+mn-lt"/>
                <a:cs typeface="+mn-lt"/>
              </a:rPr>
              <a:t> a </a:t>
            </a:r>
            <a:r>
              <a:rPr lang="en-GB" dirty="0" err="1">
                <a:latin typeface="TW Cen MT"/>
                <a:ea typeface="+mn-lt"/>
                <a:cs typeface="+mn-lt"/>
              </a:rPr>
              <a:t>datelor</a:t>
            </a:r>
            <a:r>
              <a:rPr lang="en-GB" dirty="0">
                <a:latin typeface="TW Cen MT"/>
                <a:ea typeface="+mn-lt"/>
                <a:cs typeface="+mn-lt"/>
              </a:rPr>
              <a:t> universal </a:t>
            </a:r>
            <a:r>
              <a:rPr lang="en-GB" dirty="0" err="1">
                <a:latin typeface="TW Cen MT"/>
                <a:ea typeface="+mn-lt"/>
                <a:cs typeface="+mn-lt"/>
              </a:rPr>
              <a:t>fară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pierderi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creat</a:t>
            </a:r>
            <a:r>
              <a:rPr lang="en-GB" dirty="0">
                <a:latin typeface="TW Cen MT"/>
                <a:ea typeface="+mn-lt"/>
                <a:cs typeface="+mn-lt"/>
              </a:rPr>
              <a:t> de Abraham Lempel, </a:t>
            </a:r>
            <a:r>
              <a:rPr lang="en-GB" dirty="0" err="1">
                <a:latin typeface="TW Cen MT"/>
                <a:ea typeface="+mn-lt"/>
                <a:cs typeface="+mn-lt"/>
              </a:rPr>
              <a:t>jacob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ziv</a:t>
            </a:r>
            <a:r>
              <a:rPr lang="en-GB" dirty="0">
                <a:latin typeface="TW Cen MT"/>
                <a:ea typeface="+mn-lt"/>
                <a:cs typeface="+mn-lt"/>
              </a:rPr>
              <a:t> </a:t>
            </a:r>
            <a:r>
              <a:rPr lang="en-GB" dirty="0" err="1">
                <a:latin typeface="TW Cen MT"/>
                <a:ea typeface="+mn-lt"/>
                <a:cs typeface="+mn-lt"/>
              </a:rPr>
              <a:t>și</a:t>
            </a:r>
            <a:r>
              <a:rPr lang="en-GB" dirty="0">
                <a:latin typeface="TW Cen MT"/>
                <a:ea typeface="+mn-lt"/>
                <a:cs typeface="+mn-lt"/>
              </a:rPr>
              <a:t> terry welch.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GB" dirty="0">
                <a:ea typeface="+mn-lt"/>
                <a:cs typeface="+mn-lt"/>
              </a:rPr>
              <a:t>LZW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algoritm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adaptiv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construiește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dinamic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timpul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procesului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comprimare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Conceptul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acesta</a:t>
            </a:r>
            <a:r>
              <a:rPr lang="en-GB" dirty="0">
                <a:ea typeface="+mn-lt"/>
                <a:cs typeface="+mn-lt"/>
              </a:rPr>
              <a:t> de a </a:t>
            </a:r>
            <a:r>
              <a:rPr lang="en-GB" dirty="0" err="1">
                <a:ea typeface="+mn-lt"/>
                <a:cs typeface="+mn-lt"/>
              </a:rPr>
              <a:t>construi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dinamic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revine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dirty="0" err="1">
                <a:ea typeface="+mn-lt"/>
                <a:cs typeface="+mn-lt"/>
              </a:rPr>
              <a:t>ideile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algoritmului</a:t>
            </a:r>
            <a:r>
              <a:rPr lang="en-GB" dirty="0">
                <a:ea typeface="+mn-lt"/>
                <a:cs typeface="+mn-lt"/>
              </a:rPr>
              <a:t> LZ78 </a:t>
            </a:r>
            <a:r>
              <a:rPr lang="en-GB" dirty="0" err="1">
                <a:ea typeface="+mn-lt"/>
                <a:cs typeface="+mn-lt"/>
              </a:rPr>
              <a:t>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dovezile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eficienței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acestuia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29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4F1-F230-14A4-1C5E-7B20A64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Algoritmul</a:t>
            </a:r>
            <a:r>
              <a:rPr lang="en-GB" dirty="0">
                <a:ea typeface="+mj-lt"/>
                <a:cs typeface="+mj-lt"/>
              </a:rPr>
              <a:t> de </a:t>
            </a:r>
            <a:r>
              <a:rPr lang="en-GB" dirty="0" err="1">
                <a:ea typeface="+mj-lt"/>
                <a:cs typeface="+mj-lt"/>
              </a:rPr>
              <a:t>codificare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descris</a:t>
            </a:r>
            <a:r>
              <a:rPr lang="en-GB" dirty="0">
                <a:ea typeface="+mj-lt"/>
                <a:cs typeface="+mj-lt"/>
              </a:rPr>
              <a:t> pe </a:t>
            </a:r>
            <a:r>
              <a:rPr lang="en-GB" dirty="0" err="1">
                <a:ea typeface="+mj-lt"/>
                <a:cs typeface="+mj-lt"/>
              </a:rPr>
              <a:t>scurt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ar</a:t>
            </a:r>
            <a:r>
              <a:rPr lang="en-GB" dirty="0">
                <a:ea typeface="+mj-lt"/>
                <a:cs typeface="+mj-lt"/>
              </a:rPr>
              <a:t> fi: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DE58-0AC3-BA0E-1EFC-38287B98E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dirty="0">
                <a:ea typeface="+mn-lt"/>
                <a:cs typeface="+mn-lt"/>
              </a:rPr>
              <a:t>Se </a:t>
            </a:r>
            <a:r>
              <a:rPr lang="en-GB" err="1">
                <a:ea typeface="+mn-lt"/>
                <a:cs typeface="+mn-lt"/>
              </a:rPr>
              <a:t>inițializează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dicționarul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secvențele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err="1">
                <a:ea typeface="+mn-lt"/>
                <a:cs typeface="+mn-lt"/>
              </a:rPr>
              <a:t>lungime</a:t>
            </a:r>
            <a:r>
              <a:rPr lang="en-GB" dirty="0">
                <a:ea typeface="+mn-lt"/>
                <a:cs typeface="+mn-lt"/>
              </a:rPr>
              <a:t> 1.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Găsește</a:t>
            </a:r>
            <a:r>
              <a:rPr lang="en-GB" dirty="0">
                <a:ea typeface="+mn-lt"/>
                <a:cs typeface="+mn-lt"/>
              </a:rPr>
              <a:t> cel </a:t>
            </a:r>
            <a:r>
              <a:rPr lang="en-GB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lung </a:t>
            </a:r>
            <a:r>
              <a:rPr lang="en-GB" err="1">
                <a:ea typeface="+mn-lt"/>
                <a:cs typeface="+mn-lt"/>
              </a:rPr>
              <a:t>șir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err="1">
                <a:ea typeface="+mn-lt"/>
                <a:cs typeface="+mn-lt"/>
              </a:rPr>
              <a:t>potrivește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inputul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indexul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șirului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continuă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W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concatenat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err="1">
                <a:ea typeface="+mn-lt"/>
                <a:cs typeface="+mn-lt"/>
              </a:rPr>
              <a:t>următorul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input in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Repetă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începând</a:t>
            </a:r>
            <a:r>
              <a:rPr lang="en-GB" dirty="0">
                <a:ea typeface="+mn-lt"/>
                <a:cs typeface="+mn-lt"/>
              </a:rPr>
              <a:t> cu pasul 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1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A19DAF6-B1F6-C797-1C14-310D9D84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1" y="804333"/>
            <a:ext cx="9206111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45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64F1-F230-14A4-1C5E-7B20A64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ea typeface="+mj-lt"/>
                <a:cs typeface="+mj-lt"/>
              </a:rPr>
              <a:t>Procesul</a:t>
            </a:r>
            <a:r>
              <a:rPr lang="en-GB" dirty="0">
                <a:ea typeface="+mj-lt"/>
                <a:cs typeface="+mj-lt"/>
              </a:rPr>
              <a:t> de </a:t>
            </a:r>
            <a:r>
              <a:rPr lang="en-GB" dirty="0" err="1">
                <a:ea typeface="+mj-lt"/>
                <a:cs typeface="+mj-lt"/>
              </a:rPr>
              <a:t>decodificare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folosește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același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dicționar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și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pentru</a:t>
            </a:r>
            <a:r>
              <a:rPr lang="en-GB" dirty="0">
                <a:ea typeface="+mj-lt"/>
                <a:cs typeface="+mj-lt"/>
              </a:rPr>
              <a:t> a nu fi </a:t>
            </a:r>
            <a:r>
              <a:rPr lang="en-GB" dirty="0" err="1">
                <a:ea typeface="+mj-lt"/>
                <a:cs typeface="+mj-lt"/>
              </a:rPr>
              <a:t>nevoie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să</a:t>
            </a:r>
            <a:r>
              <a:rPr lang="en-GB" dirty="0">
                <a:ea typeface="+mj-lt"/>
                <a:cs typeface="+mj-lt"/>
              </a:rPr>
              <a:t> fie </a:t>
            </a:r>
            <a:r>
              <a:rPr lang="en-GB" dirty="0" err="1">
                <a:ea typeface="+mj-lt"/>
                <a:cs typeface="+mj-lt"/>
              </a:rPr>
              <a:t>transmis</a:t>
            </a:r>
            <a:r>
              <a:rPr lang="en-GB" dirty="0">
                <a:ea typeface="+mj-lt"/>
                <a:cs typeface="+mj-lt"/>
              </a:rPr>
              <a:t>, </a:t>
            </a:r>
            <a:r>
              <a:rPr lang="en-GB" dirty="0" err="1">
                <a:ea typeface="+mj-lt"/>
                <a:cs typeface="+mj-lt"/>
              </a:rPr>
              <a:t>îl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creează</a:t>
            </a:r>
            <a:r>
              <a:rPr lang="en-GB" dirty="0">
                <a:ea typeface="+mj-lt"/>
                <a:cs typeface="+mj-lt"/>
              </a:rPr>
              <a:t> in </a:t>
            </a:r>
            <a:r>
              <a:rPr lang="en-GB" dirty="0" err="1">
                <a:ea typeface="+mj-lt"/>
                <a:cs typeface="+mj-lt"/>
              </a:rPr>
              <a:t>timpul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rulării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algoritmului</a:t>
            </a:r>
            <a:r>
              <a:rPr lang="en-GB" dirty="0">
                <a:ea typeface="+mj-lt"/>
                <a:cs typeface="+mj-l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DE58-0AC3-BA0E-1EFC-38287B98E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>
                <a:ea typeface="+mn-lt"/>
                <a:cs typeface="+mn-lt"/>
              </a:rPr>
              <a:t>Se </a:t>
            </a:r>
            <a:r>
              <a:rPr lang="en-GB" dirty="0" err="1">
                <a:ea typeface="+mn-lt"/>
                <a:cs typeface="+mn-lt"/>
              </a:rPr>
              <a:t>inițializează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dicționarul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secvențele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lungime</a:t>
            </a:r>
            <a:r>
              <a:rPr lang="en-GB" dirty="0">
                <a:ea typeface="+mn-lt"/>
                <a:cs typeface="+mn-lt"/>
              </a:rPr>
              <a:t> 1.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Verifică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simbolul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află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914400" lvl="1" indent="-4572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Da?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W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curent</a:t>
            </a:r>
            <a:r>
              <a:rPr lang="en-GB" dirty="0">
                <a:ea typeface="+mn-lt"/>
                <a:cs typeface="+mn-lt"/>
              </a:rPr>
              <a:t>. 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dirty="0" err="1">
                <a:ea typeface="+mn-lt"/>
                <a:cs typeface="+mn-lt"/>
              </a:rPr>
              <a:t>Concatenează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afișată</a:t>
            </a:r>
            <a:r>
              <a:rPr lang="en-GB" dirty="0">
                <a:ea typeface="+mn-lt"/>
                <a:cs typeface="+mn-lt"/>
              </a:rPr>
              <a:t> anterior cu </a:t>
            </a:r>
            <a:r>
              <a:rPr lang="en-GB" dirty="0" err="1">
                <a:ea typeface="+mn-lt"/>
                <a:cs typeface="+mn-lt"/>
              </a:rPr>
              <a:t>primul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W. </a:t>
            </a:r>
          </a:p>
          <a:p>
            <a:pPr marL="914400" lvl="1" indent="-4572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Nu?</a:t>
            </a:r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err="1">
                <a:ea typeface="+mn-lt"/>
                <a:cs typeface="+mn-lt"/>
              </a:rPr>
              <a:t>Concatenează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afișată</a:t>
            </a:r>
            <a:r>
              <a:rPr lang="en-GB" dirty="0">
                <a:ea typeface="+mn-lt"/>
                <a:cs typeface="+mn-lt"/>
              </a:rPr>
              <a:t> anterior cu </a:t>
            </a:r>
            <a:r>
              <a:rPr lang="en-GB" err="1">
                <a:ea typeface="+mn-lt"/>
                <a:cs typeface="+mn-lt"/>
              </a:rPr>
              <a:t>primul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simbol</a:t>
            </a:r>
            <a:r>
              <a:rPr lang="en-GB" dirty="0">
                <a:ea typeface="+mn-lt"/>
                <a:cs typeface="+mn-lt"/>
              </a:rPr>
              <a:t> din </a:t>
            </a:r>
            <a:r>
              <a:rPr lang="en-GB" err="1">
                <a:ea typeface="+mn-lt"/>
                <a:cs typeface="+mn-lt"/>
              </a:rPr>
              <a:t>ea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secvența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obținută</a:t>
            </a:r>
            <a:r>
              <a:rPr lang="en-GB" dirty="0">
                <a:ea typeface="+mn-lt"/>
                <a:cs typeface="+mn-lt"/>
              </a:rPr>
              <a:t> o </a:t>
            </a:r>
            <a:r>
              <a:rPr lang="en-GB" err="1">
                <a:ea typeface="+mn-lt"/>
                <a:cs typeface="+mn-lt"/>
              </a:rPr>
              <a:t>notăm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b="1" i="1">
                <a:ea typeface="+mn-lt"/>
                <a:cs typeface="+mn-lt"/>
              </a:rPr>
              <a:t>V.</a:t>
            </a:r>
            <a:endParaRPr lang="en-GB" b="1" i="1" dirty="0"/>
          </a:p>
          <a:p>
            <a:pPr marL="1371600" lvl="2" indent="-457200">
              <a:buClr>
                <a:srgbClr val="000000"/>
              </a:buClr>
              <a:buFont typeface="Wingdings" panose="020B0604020202020204" pitchFamily="34" charset="0"/>
              <a:buChar char="§"/>
            </a:pPr>
            <a:r>
              <a:rPr lang="en-GB" dirty="0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b="1" i="1" dirty="0">
                <a:ea typeface="+mn-lt"/>
                <a:cs typeface="+mn-lt"/>
              </a:rPr>
              <a:t>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afișează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Repetă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începând</a:t>
            </a:r>
            <a:r>
              <a:rPr lang="en-GB" dirty="0">
                <a:ea typeface="+mn-lt"/>
                <a:cs typeface="+mn-lt"/>
              </a:rPr>
              <a:t> cu pasul 2.</a:t>
            </a:r>
          </a:p>
        </p:txBody>
      </p:sp>
    </p:spTree>
    <p:extLst>
      <p:ext uri="{BB962C8B-B14F-4D97-AF65-F5344CB8AC3E}">
        <p14:creationId xmlns:p14="http://schemas.microsoft.com/office/powerpoint/2010/main" val="370715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de&#10;&#10;Description automatically generated">
            <a:extLst>
              <a:ext uri="{FF2B5EF4-FFF2-40B4-BE49-F238E27FC236}">
                <a16:creationId xmlns:a16="http://schemas.microsoft.com/office/drawing/2014/main" id="{B77EE75E-E642-161A-DA84-96FEC0AE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2" y="1767243"/>
            <a:ext cx="9595129" cy="302246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213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F743-66CE-807B-1570-10582933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3.1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Avantaje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D199-133D-1077-CC3B-C3544E408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2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0838-52A9-BA67-A81B-5FB6FB865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5526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Cum </a:t>
            </a:r>
            <a:r>
              <a:rPr lang="en-GB" err="1"/>
              <a:t>este</a:t>
            </a:r>
            <a:r>
              <a:rPr lang="en-GB" dirty="0"/>
              <a:t> un </a:t>
            </a:r>
            <a:r>
              <a:rPr lang="en-GB" err="1"/>
              <a:t>algoritm</a:t>
            </a:r>
            <a:r>
              <a:rPr lang="en-GB" dirty="0"/>
              <a:t> </a:t>
            </a:r>
            <a:r>
              <a:rPr lang="en-GB" b="1" i="1" dirty="0"/>
              <a:t>incremental </a:t>
            </a:r>
            <a:r>
              <a:rPr lang="en-GB" dirty="0"/>
              <a:t>/ </a:t>
            </a:r>
            <a:r>
              <a:rPr lang="en-GB" b="1" i="1" err="1"/>
              <a:t>adaptiv</a:t>
            </a:r>
            <a:r>
              <a:rPr lang="en-GB" dirty="0"/>
              <a:t>, nu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necesară</a:t>
            </a:r>
            <a:r>
              <a:rPr lang="en-GB" dirty="0"/>
              <a:t> </a:t>
            </a:r>
            <a:r>
              <a:rPr lang="en-GB" err="1"/>
              <a:t>stocarea</a:t>
            </a:r>
            <a:r>
              <a:rPr lang="en-GB" dirty="0"/>
              <a:t> </a:t>
            </a:r>
            <a:r>
              <a:rPr lang="en-GB" err="1"/>
              <a:t>structurii</a:t>
            </a:r>
            <a:r>
              <a:rPr lang="en-GB" dirty="0"/>
              <a:t> / </a:t>
            </a:r>
            <a:r>
              <a:rPr lang="en-GB" err="1"/>
              <a:t>dicționarului</a:t>
            </a:r>
            <a:r>
              <a:rPr lang="en-GB" dirty="0"/>
              <a:t> </a:t>
            </a:r>
            <a:r>
              <a:rPr lang="en-GB" err="1"/>
              <a:t>folosit</a:t>
            </a:r>
            <a:r>
              <a:rPr lang="en-GB" dirty="0"/>
              <a:t> in </a:t>
            </a:r>
            <a:r>
              <a:rPr lang="en-GB" err="1"/>
              <a:t>codificare</a:t>
            </a:r>
            <a:r>
              <a:rPr lang="en-GB" dirty="0"/>
              <a:t>, </a:t>
            </a:r>
            <a:r>
              <a:rPr lang="en-GB" err="1"/>
              <a:t>pentru</a:t>
            </a:r>
            <a:r>
              <a:rPr lang="en-GB" dirty="0"/>
              <a:t> a </a:t>
            </a:r>
            <a:r>
              <a:rPr lang="en-GB" err="1"/>
              <a:t>șții</a:t>
            </a:r>
            <a:r>
              <a:rPr lang="en-GB" dirty="0"/>
              <a:t> cum </a:t>
            </a:r>
            <a:r>
              <a:rPr lang="en-GB" err="1"/>
              <a:t>să</a:t>
            </a:r>
            <a:r>
              <a:rPr lang="en-GB" dirty="0"/>
              <a:t> </a:t>
            </a:r>
            <a:r>
              <a:rPr lang="en-GB" err="1"/>
              <a:t>decodifici</a:t>
            </a:r>
            <a:r>
              <a:rPr lang="en-GB" dirty="0"/>
              <a:t> </a:t>
            </a:r>
            <a:r>
              <a:rPr lang="en-GB" err="1"/>
              <a:t>datele</a:t>
            </a:r>
            <a:r>
              <a:rPr lang="en-GB" dirty="0"/>
              <a:t>. </a:t>
            </a:r>
            <a:r>
              <a:rPr lang="en-GB" err="1"/>
              <a:t>Structura</a:t>
            </a:r>
            <a:r>
              <a:rPr lang="en-GB" dirty="0"/>
              <a:t>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creată</a:t>
            </a:r>
            <a:r>
              <a:rPr lang="en-GB" b="1" i="1" dirty="0"/>
              <a:t> </a:t>
            </a:r>
            <a:r>
              <a:rPr lang="en-GB" b="1" i="1" err="1"/>
              <a:t>în</a:t>
            </a:r>
            <a:r>
              <a:rPr lang="en-GB" b="1" i="1" dirty="0"/>
              <a:t> </a:t>
            </a:r>
            <a:r>
              <a:rPr lang="en-GB" b="1" i="1" err="1"/>
              <a:t>timpul</a:t>
            </a:r>
            <a:r>
              <a:rPr lang="en-GB" b="1" i="1" dirty="0"/>
              <a:t> </a:t>
            </a:r>
            <a:r>
              <a:rPr lang="en-GB" b="1" i="1" err="1"/>
              <a:t>decodificării</a:t>
            </a:r>
            <a:r>
              <a:rPr lang="en-GB" dirty="0"/>
              <a:t>. 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Eficiență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ridicată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redundanță</a:t>
            </a:r>
            <a:r>
              <a:rPr lang="en-GB" dirty="0">
                <a:ea typeface="+mn-lt"/>
                <a:cs typeface="+mn-lt"/>
              </a:rPr>
              <a:t> mare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tipare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frecvente</a:t>
            </a:r>
            <a:r>
              <a:rPr lang="en-GB" dirty="0">
                <a:ea typeface="+mn-lt"/>
                <a:cs typeface="+mn-lt"/>
              </a:rPr>
              <a:t> (e.g. text, </a:t>
            </a:r>
            <a:r>
              <a:rPr lang="en-GB" dirty="0" err="1">
                <a:ea typeface="+mn-lt"/>
                <a:cs typeface="+mn-lt"/>
              </a:rPr>
              <a:t>imagini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tipare</a:t>
            </a:r>
            <a:r>
              <a:rPr lang="en-GB" dirty="0">
                <a:ea typeface="+mn-lt"/>
                <a:cs typeface="+mn-lt"/>
              </a:rPr>
              <a:t> etc.)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Implementare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simplă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64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A9C-5463-C2B9-F9AB-886C9080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3.2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limitări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A316-855A-C26F-8430-D39B50DE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2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0838-52A9-BA67-A81B-5FB6FB865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5526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Structura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este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creată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în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timpul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decodificării</a:t>
            </a:r>
            <a:r>
              <a:rPr lang="en-GB" dirty="0">
                <a:ea typeface="+mn-lt"/>
                <a:cs typeface="+mn-lt"/>
              </a:rPr>
              <a:t> - </a:t>
            </a:r>
            <a:r>
              <a:rPr lang="en-GB" err="1">
                <a:ea typeface="+mn-lt"/>
                <a:cs typeface="+mn-lt"/>
              </a:rPr>
              <a:t>Totuși</a:t>
            </a:r>
            <a:r>
              <a:rPr lang="en-GB" dirty="0">
                <a:ea typeface="+mn-lt"/>
                <a:cs typeface="+mn-lt"/>
              </a:rPr>
              <a:t> pot </a:t>
            </a:r>
            <a:r>
              <a:rPr lang="en-GB" err="1">
                <a:ea typeface="+mn-lt"/>
                <a:cs typeface="+mn-lt"/>
              </a:rPr>
              <a:t>apărea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probleme</a:t>
            </a:r>
            <a:r>
              <a:rPr lang="en-GB" dirty="0">
                <a:ea typeface="+mn-lt"/>
                <a:cs typeface="+mn-lt"/>
              </a:rPr>
              <a:t> precum </a:t>
            </a:r>
            <a:r>
              <a:rPr lang="en-GB" err="1">
                <a:ea typeface="+mn-lt"/>
                <a:cs typeface="+mn-lt"/>
              </a:rPr>
              <a:t>problema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cScSc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err="1">
                <a:ea typeface="+mn-lt"/>
                <a:cs typeface="+mn-lt"/>
              </a:rPr>
              <a:t>problema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apare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când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 </a:t>
            </a:r>
            <a:r>
              <a:rPr lang="en-GB" dirty="0">
                <a:ea typeface="+mn-lt"/>
                <a:cs typeface="+mn-lt"/>
              </a:rPr>
              <a:t>se </a:t>
            </a:r>
            <a:r>
              <a:rPr lang="en-GB" err="1">
                <a:ea typeface="+mn-lt"/>
                <a:cs typeface="+mn-lt"/>
              </a:rPr>
              <a:t>află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dicționar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algoritmul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adaugă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csc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iar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apoi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emite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codul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>
                <a:ea typeface="+mn-lt"/>
                <a:cs typeface="+mn-lt"/>
              </a:rPr>
              <a:t>csc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astfel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acesta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err="1">
                <a:ea typeface="+mn-lt"/>
                <a:cs typeface="+mn-lt"/>
              </a:rPr>
              <a:t>caz</a:t>
            </a:r>
            <a:r>
              <a:rPr lang="en-GB" dirty="0">
                <a:ea typeface="+mn-lt"/>
                <a:cs typeface="+mn-lt"/>
              </a:rPr>
              <a:t> special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decodificare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err="1">
                <a:ea typeface="+mn-lt"/>
                <a:cs typeface="+mn-lt"/>
              </a:rPr>
              <a:t>Performanță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redusă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pentru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fără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redundanță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GB" dirty="0" err="1">
                <a:ea typeface="+mn-lt"/>
                <a:cs typeface="+mn-lt"/>
              </a:rPr>
              <a:t>Dimensiunea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dicționarului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crește</a:t>
            </a:r>
            <a:r>
              <a:rPr lang="en-GB" dirty="0">
                <a:ea typeface="+mn-lt"/>
                <a:cs typeface="+mn-lt"/>
              </a:rPr>
              <a:t> rapid.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47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601D-27DB-A796-7DEA-89460698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3.3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Aplicații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E617-3DFF-00D3-C548-3C997E209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2B5D-3B01-261B-349A-37C6B61D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err="1"/>
              <a:t>cuprins</a:t>
            </a:r>
            <a:endParaRPr lang="en-GB" sz="4800" b="1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5B69-054A-B683-1976-18D178F1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5525E-F454-1F34-CA5D-A66BA2D4B7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sz="2800" dirty="0"/>
              <a:t>Ce </a:t>
            </a:r>
            <a:r>
              <a:rPr lang="en-GB" sz="2800" dirty="0" err="1"/>
              <a:t>este</a:t>
            </a:r>
            <a:r>
              <a:rPr lang="en-GB" sz="2800" dirty="0"/>
              <a:t> </a:t>
            </a:r>
            <a:r>
              <a:rPr lang="en-GB" sz="2800" dirty="0" err="1"/>
              <a:t>compresia</a:t>
            </a:r>
            <a:r>
              <a:rPr lang="en-GB" sz="2800" dirty="0"/>
              <a:t>, de </a:t>
            </a:r>
            <a:r>
              <a:rPr lang="en-GB" sz="2800" dirty="0" err="1"/>
              <a:t>ce</a:t>
            </a:r>
            <a:r>
              <a:rPr lang="en-GB" sz="2800" dirty="0"/>
              <a:t> </a:t>
            </a:r>
            <a:r>
              <a:rPr lang="en-GB" sz="2800" dirty="0" err="1"/>
              <a:t>lzw</a:t>
            </a:r>
            <a:r>
              <a:rPr lang="en-GB" sz="2800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6EA0D-460C-A0D3-ACAA-E37B6928E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02</a:t>
            </a:r>
            <a:endParaRPr lang="en-GB" sz="4800" b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EE78D-981C-07DB-CDAB-A5663B6240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sz="2800" err="1"/>
              <a:t>Descrierea</a:t>
            </a:r>
            <a:r>
              <a:rPr lang="en-GB" sz="2800" dirty="0"/>
              <a:t> </a:t>
            </a:r>
            <a:r>
              <a:rPr lang="en-GB" sz="2800" err="1"/>
              <a:t>algoritmului</a:t>
            </a:r>
            <a:r>
              <a:rPr lang="en-GB" sz="2800" dirty="0"/>
              <a:t> LZW, </a:t>
            </a:r>
            <a:r>
              <a:rPr lang="en-GB" sz="2800" err="1"/>
              <a:t>metoda</a:t>
            </a:r>
            <a:r>
              <a:rPr lang="en-GB" sz="2800" dirty="0"/>
              <a:t> pe </a:t>
            </a:r>
            <a:r>
              <a:rPr lang="en-GB" sz="2800" err="1"/>
              <a:t>scurt</a:t>
            </a:r>
            <a:endParaRPr lang="en-GB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137316-2C68-6E53-72E6-5218E5015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03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42F7D4-A712-9B1C-4CE0-AD7A1C1F635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sz="2800" dirty="0" err="1"/>
              <a:t>Avantaje</a:t>
            </a:r>
            <a:r>
              <a:rPr lang="en-GB" sz="2800" dirty="0"/>
              <a:t>, </a:t>
            </a:r>
            <a:r>
              <a:rPr lang="en-GB" sz="2800" dirty="0" err="1"/>
              <a:t>limitări</a:t>
            </a:r>
            <a:r>
              <a:rPr lang="en-GB" sz="2800" dirty="0"/>
              <a:t>, </a:t>
            </a:r>
            <a:r>
              <a:rPr lang="en-GB" sz="2800" dirty="0" err="1"/>
              <a:t>aplicații</a:t>
            </a:r>
            <a:r>
              <a:rPr lang="en-GB" sz="2800" dirty="0"/>
              <a:t>, </a:t>
            </a:r>
            <a:r>
              <a:rPr lang="en-GB" sz="2800" dirty="0" err="1"/>
              <a:t>comparații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9208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76A-7331-DA86-0701-4E19C658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7367-6E18-E36C-22A6-5B4CF031B6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LZW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primul</a:t>
            </a:r>
            <a:r>
              <a:rPr lang="en-GB" dirty="0"/>
              <a:t>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compresie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universal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compresia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/>
              <a:t> de tip text.</a:t>
            </a:r>
          </a:p>
          <a:p>
            <a:pPr>
              <a:buClr>
                <a:srgbClr val="000000"/>
              </a:buClr>
            </a:pPr>
            <a:r>
              <a:rPr lang="en-GB" dirty="0"/>
              <a:t>LZW a </a:t>
            </a:r>
            <a:r>
              <a:rPr lang="en-GB" err="1"/>
              <a:t>fost</a:t>
            </a:r>
            <a:r>
              <a:rPr lang="en-GB" dirty="0"/>
              <a:t> </a:t>
            </a:r>
            <a:r>
              <a:rPr lang="en-GB" err="1"/>
              <a:t>extrem</a:t>
            </a:r>
            <a:r>
              <a:rPr lang="en-GB" dirty="0"/>
              <a:t> de </a:t>
            </a:r>
            <a:r>
              <a:rPr lang="en-GB" err="1"/>
              <a:t>folosit</a:t>
            </a:r>
            <a:r>
              <a:rPr lang="en-GB" dirty="0"/>
              <a:t> in </a:t>
            </a:r>
            <a:r>
              <a:rPr lang="en-GB" err="1"/>
              <a:t>compresia</a:t>
            </a:r>
            <a:r>
              <a:rPr lang="en-GB" dirty="0"/>
              <a:t> </a:t>
            </a:r>
            <a:r>
              <a:rPr lang="en-GB" err="1"/>
              <a:t>imaginilor</a:t>
            </a:r>
            <a:r>
              <a:rPr lang="en-GB" dirty="0"/>
              <a:t> GIF,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opțional</a:t>
            </a:r>
            <a:r>
              <a:rPr lang="en-GB" dirty="0"/>
              <a:t> </a:t>
            </a:r>
            <a:r>
              <a:rPr lang="en-GB" err="1"/>
              <a:t>în</a:t>
            </a:r>
            <a:r>
              <a:rPr lang="en-GB" dirty="0"/>
              <a:t> </a:t>
            </a:r>
            <a:r>
              <a:rPr lang="en-GB" err="1"/>
              <a:t>cele</a:t>
            </a:r>
            <a:r>
              <a:rPr lang="en-GB" dirty="0"/>
              <a:t> TIFF </a:t>
            </a:r>
            <a:r>
              <a:rPr lang="en-GB" err="1"/>
              <a:t>și</a:t>
            </a:r>
            <a:r>
              <a:rPr lang="en-GB" dirty="0"/>
              <a:t> </a:t>
            </a:r>
            <a:r>
              <a:rPr lang="en-GB" err="1"/>
              <a:t>pentru</a:t>
            </a:r>
            <a:r>
              <a:rPr lang="en-GB" dirty="0"/>
              <a:t> </a:t>
            </a:r>
            <a:r>
              <a:rPr lang="en-GB" err="1"/>
              <a:t>compresia</a:t>
            </a:r>
            <a:r>
              <a:rPr lang="en-GB" dirty="0"/>
              <a:t> </a:t>
            </a:r>
            <a:r>
              <a:rPr lang="en-GB" err="1"/>
              <a:t>datelor</a:t>
            </a:r>
            <a:r>
              <a:rPr lang="en-GB" dirty="0"/>
              <a:t> text din PDF-</a:t>
            </a:r>
            <a:r>
              <a:rPr lang="en-GB" err="1"/>
              <a:t>uri</a:t>
            </a:r>
            <a:r>
              <a:rPr lang="en-GB" dirty="0"/>
              <a:t> (ACUM </a:t>
            </a:r>
            <a:r>
              <a:rPr lang="en-GB" err="1"/>
              <a:t>este</a:t>
            </a:r>
            <a:r>
              <a:rPr lang="en-GB" dirty="0"/>
              <a:t> </a:t>
            </a:r>
            <a:r>
              <a:rPr lang="en-GB" err="1"/>
              <a:t>mai</a:t>
            </a:r>
            <a:r>
              <a:rPr lang="en-GB" dirty="0"/>
              <a:t> </a:t>
            </a:r>
            <a:r>
              <a:rPr lang="en-GB" err="1"/>
              <a:t>folosit</a:t>
            </a:r>
            <a:r>
              <a:rPr lang="en-GB" dirty="0"/>
              <a:t> </a:t>
            </a:r>
            <a:r>
              <a:rPr lang="en-GB" err="1"/>
              <a:t>algoritmul</a:t>
            </a:r>
            <a:r>
              <a:rPr lang="en-GB" dirty="0"/>
              <a:t> DEFLATE </a:t>
            </a:r>
            <a:r>
              <a:rPr lang="en-GB" err="1"/>
              <a:t>bazat</a:t>
            </a:r>
            <a:r>
              <a:rPr lang="en-GB"/>
              <a:t> pe lz77).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84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784F-ED77-8B15-B516-5BA03D6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3.4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comparații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F983-5036-BBEC-8BA1-03148EDD1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2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838F594-2707-F3EA-6693-0DE2064A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984" y="643466"/>
            <a:ext cx="7420032" cy="557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8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1F0439E-1231-ABAD-C33B-50ED50FC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6" y="5199553"/>
            <a:ext cx="8371702" cy="1319217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8BF161-EB4A-623F-9287-545BE35B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02" y="405070"/>
            <a:ext cx="7372092" cy="44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FF0-2AFA-9BC9-D587-56B4791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4.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concluzii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E4C2-DA3E-5CF1-3EF5-4F2352F66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39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50C-9AFE-A4E9-F445-9E462000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0C24-51A4-AC69-C267-6F09DB53C4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Algoritmul</a:t>
            </a:r>
            <a:r>
              <a:rPr lang="en-GB" dirty="0"/>
              <a:t> LZW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înca</a:t>
            </a:r>
            <a:r>
              <a:rPr lang="en-GB" dirty="0"/>
              <a:t>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folosit</a:t>
            </a:r>
            <a:r>
              <a:rPr lang="en-GB" dirty="0"/>
              <a:t>, </a:t>
            </a:r>
            <a:r>
              <a:rPr lang="en-GB" dirty="0" err="1"/>
              <a:t>și</a:t>
            </a:r>
            <a:r>
              <a:rPr lang="en-GB" dirty="0"/>
              <a:t> face </a:t>
            </a:r>
            <a:r>
              <a:rPr lang="en-GB" dirty="0" err="1"/>
              <a:t>parte</a:t>
            </a:r>
            <a:r>
              <a:rPr lang="en-GB" dirty="0"/>
              <a:t> din familia </a:t>
            </a:r>
            <a:r>
              <a:rPr lang="en-GB" dirty="0" err="1"/>
              <a:t>algoritmilor</a:t>
            </a:r>
            <a:r>
              <a:rPr lang="en-GB" dirty="0"/>
              <a:t> lz78 care </a:t>
            </a:r>
            <a:r>
              <a:rPr lang="en-GB" dirty="0" err="1"/>
              <a:t>în</a:t>
            </a:r>
            <a:r>
              <a:rPr lang="en-GB" dirty="0"/>
              <a:t> general pot fi </a:t>
            </a:r>
            <a:r>
              <a:rPr lang="en-GB" dirty="0" err="1"/>
              <a:t>implementați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simplu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nu </a:t>
            </a:r>
            <a:r>
              <a:rPr lang="en-GB" dirty="0" err="1"/>
              <a:t>produc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atât</a:t>
            </a:r>
            <a:r>
              <a:rPr lang="en-GB" dirty="0"/>
              <a:t> de </a:t>
            </a:r>
            <a:r>
              <a:rPr lang="en-GB" dirty="0" err="1"/>
              <a:t>bune</a:t>
            </a:r>
            <a:r>
              <a:rPr lang="en-GB" dirty="0"/>
              <a:t> precum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bazați</a:t>
            </a:r>
            <a:r>
              <a:rPr lang="en-GB" dirty="0"/>
              <a:t> pe lz77 precum DEFLATE, ZIP etc.</a:t>
            </a:r>
          </a:p>
          <a:p>
            <a:pPr>
              <a:buClr>
                <a:srgbClr val="000000"/>
              </a:buClr>
            </a:pPr>
            <a:r>
              <a:rPr lang="en-GB" b="1" i="1" dirty="0" err="1"/>
              <a:t>Scopul</a:t>
            </a:r>
            <a:r>
              <a:rPr lang="en-GB" b="1" i="1" dirty="0"/>
              <a:t>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lucrări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a </a:t>
            </a:r>
            <a:r>
              <a:rPr lang="en-GB" dirty="0" err="1"/>
              <a:t>implementării</a:t>
            </a:r>
            <a:r>
              <a:rPr lang="en-GB" dirty="0"/>
              <a:t> </a:t>
            </a:r>
            <a:r>
              <a:rPr lang="en-GB" b="1" i="1" dirty="0"/>
              <a:t>FLZW </a:t>
            </a:r>
            <a:r>
              <a:rPr lang="en-GB" dirty="0" err="1"/>
              <a:t>este</a:t>
            </a:r>
            <a:r>
              <a:rPr lang="en-GB" dirty="0"/>
              <a:t> de a </a:t>
            </a:r>
            <a:r>
              <a:rPr lang="en-GB" dirty="0" err="1"/>
              <a:t>prezenta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metodele</a:t>
            </a:r>
            <a:r>
              <a:rPr lang="en-GB" dirty="0"/>
              <a:t> </a:t>
            </a:r>
            <a:r>
              <a:rPr lang="en-GB" dirty="0" err="1"/>
              <a:t>clasice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eficiente</a:t>
            </a:r>
            <a:r>
              <a:rPr lang="en-GB" dirty="0"/>
              <a:t> de </a:t>
            </a:r>
            <a:r>
              <a:rPr lang="en-GB" dirty="0" err="1"/>
              <a:t>compresie</a:t>
            </a:r>
            <a:r>
              <a:rPr lang="en-GB" dirty="0"/>
              <a:t> a </a:t>
            </a:r>
            <a:r>
              <a:rPr lang="en-GB" dirty="0" err="1"/>
              <a:t>datelor</a:t>
            </a:r>
            <a:r>
              <a:rPr lang="en-GB" dirty="0"/>
              <a:t>, </a:t>
            </a:r>
            <a:r>
              <a:rPr lang="en-GB" dirty="0" err="1"/>
              <a:t>și</a:t>
            </a:r>
            <a:r>
              <a:rPr lang="en-GB" dirty="0"/>
              <a:t> o </a:t>
            </a:r>
            <a:r>
              <a:rPr lang="en-GB" dirty="0" err="1"/>
              <a:t>implementare</a:t>
            </a:r>
            <a:r>
              <a:rPr lang="en-GB" dirty="0"/>
              <a:t> </a:t>
            </a:r>
            <a:r>
              <a:rPr lang="en-GB" dirty="0" err="1"/>
              <a:t>simplă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folosit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32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0A6-2394-5BAD-BFED-A4AAB7C7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1.1 Ce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este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compresia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?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7D5A-CA58-FF72-1EAD-CE1ECEBBF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ADBA-E008-4592-01D9-6C2C84E8C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410" y="311426"/>
            <a:ext cx="11578336" cy="253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informatică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i="1" err="1">
                <a:ea typeface="+mn-lt"/>
                <a:cs typeface="+mn-lt"/>
              </a:rPr>
              <a:t>compresia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sau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comprimarea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b="1" i="1" err="1">
                <a:ea typeface="+mn-lt"/>
                <a:cs typeface="+mn-lt"/>
              </a:rPr>
              <a:t>datelor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engleză</a:t>
            </a:r>
            <a:r>
              <a:rPr lang="en-GB" dirty="0">
                <a:ea typeface="+mn-lt"/>
                <a:cs typeface="+mn-lt"/>
              </a:rPr>
              <a:t>: </a:t>
            </a:r>
            <a:r>
              <a:rPr lang="en-GB" b="1" i="1" dirty="0">
                <a:ea typeface="+mn-lt"/>
                <a:cs typeface="+mn-lt"/>
              </a:rPr>
              <a:t>data compression</a:t>
            </a:r>
            <a:r>
              <a:rPr lang="en-GB" dirty="0">
                <a:ea typeface="+mn-lt"/>
                <a:cs typeface="+mn-lt"/>
              </a:rPr>
              <a:t>) </a:t>
            </a:r>
            <a:r>
              <a:rPr lang="en-GB" err="1">
                <a:ea typeface="+mn-lt"/>
                <a:cs typeface="+mn-lt"/>
              </a:rPr>
              <a:t>reprezintă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codificarea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unor</a:t>
            </a:r>
            <a:r>
              <a:rPr lang="en-GB" dirty="0">
                <a:ea typeface="+mn-lt"/>
                <a:cs typeface="+mn-lt"/>
              </a:rPr>
              <a:t> date </a:t>
            </a:r>
            <a:r>
              <a:rPr lang="en-GB" err="1">
                <a:ea typeface="+mn-lt"/>
                <a:cs typeface="+mn-lt"/>
              </a:rPr>
              <a:t>astfel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încât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necesite</a:t>
            </a:r>
            <a:r>
              <a:rPr lang="en-GB" dirty="0">
                <a:ea typeface="+mn-lt"/>
                <a:cs typeface="+mn-lt"/>
              </a:rPr>
              <a:t> la </a:t>
            </a:r>
            <a:r>
              <a:rPr lang="en-GB" err="1">
                <a:ea typeface="+mn-lt"/>
                <a:cs typeface="+mn-lt"/>
              </a:rPr>
              <a:t>stocare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memoria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calculatoarelor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puțini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biți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decât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inițiale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b="1" i="1" dirty="0" err="1">
                <a:ea typeface="+mn-lt"/>
                <a:cs typeface="+mn-lt"/>
              </a:rPr>
              <a:t>Scopul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economisirea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b="1" i="1" dirty="0" err="1">
                <a:ea typeface="+mn-lt"/>
                <a:cs typeface="+mn-lt"/>
              </a:rPr>
              <a:t>resurse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deoarece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informația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volum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mic </a:t>
            </a:r>
            <a:r>
              <a:rPr lang="en-GB" dirty="0" err="1">
                <a:ea typeface="+mn-lt"/>
                <a:cs typeface="+mn-lt"/>
              </a:rPr>
              <a:t>ocupă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puțin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i="1" dirty="0" err="1">
                <a:ea typeface="+mn-lt"/>
                <a:cs typeface="+mn-lt"/>
              </a:rPr>
              <a:t>spațiu</a:t>
            </a:r>
            <a:r>
              <a:rPr lang="en-GB" b="1" i="1" dirty="0">
                <a:ea typeface="+mn-lt"/>
                <a:cs typeface="+mn-lt"/>
              </a:rPr>
              <a:t> de </a:t>
            </a:r>
            <a:r>
              <a:rPr lang="en-GB" b="1" i="1" dirty="0" err="1">
                <a:ea typeface="+mn-lt"/>
                <a:cs typeface="+mn-lt"/>
              </a:rPr>
              <a:t>stocare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</p:txBody>
      </p:sp>
      <p:pic>
        <p:nvPicPr>
          <p:cNvPr id="5" name="Picture 4" descr="A graph of a column and a cylinder&#10;&#10;Description automatically generated">
            <a:extLst>
              <a:ext uri="{FF2B5EF4-FFF2-40B4-BE49-F238E27FC236}">
                <a16:creationId xmlns:a16="http://schemas.microsoft.com/office/drawing/2014/main" id="{1A517045-D4A3-978E-3733-84827CFE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702202"/>
            <a:ext cx="3924300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AD8E-9AA4-B219-9B74-420D5065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75" y="3430864"/>
            <a:ext cx="5505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DB1-F04D-FC5C-F2B3-05ED626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1.2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Tipurile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 err="1">
                <a:solidFill>
                  <a:schemeClr val="tx1">
                    <a:lumMod val="76000"/>
                    <a:lumOff val="24000"/>
                  </a:schemeClr>
                </a:solidFill>
              </a:rPr>
              <a:t>Compresiei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575E-2985-FD34-7A51-3039B98CD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5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1B36-00B3-1F5F-CF0E-D9F7E19F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Tipuri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 de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 / </a:t>
            </a:r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codificare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48BB2-AE38-7CA8-4411-3ED53ED49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„lossy”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0FC4-6E9B-DD33-EF77-AA960D7A9E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anumite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domenii</a:t>
            </a:r>
            <a:r>
              <a:rPr lang="en-GB" dirty="0">
                <a:ea typeface="+mn-lt"/>
                <a:cs typeface="+mn-lt"/>
              </a:rPr>
              <a:t> o </a:t>
            </a:r>
            <a:r>
              <a:rPr lang="en-GB" dirty="0" err="1">
                <a:ea typeface="+mn-lt"/>
                <a:cs typeface="+mn-lt"/>
              </a:rPr>
              <a:t>pierdere</a:t>
            </a:r>
            <a:r>
              <a:rPr lang="en-GB" dirty="0">
                <a:ea typeface="+mn-lt"/>
                <a:cs typeface="+mn-lt"/>
              </a:rPr>
              <a:t> de date </a:t>
            </a:r>
            <a:r>
              <a:rPr lang="en-GB" dirty="0" err="1">
                <a:ea typeface="+mn-lt"/>
                <a:cs typeface="+mn-lt"/>
              </a:rPr>
              <a:t>relativ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mică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fi </a:t>
            </a:r>
            <a:r>
              <a:rPr lang="en-GB" dirty="0" err="1">
                <a:ea typeface="+mn-lt"/>
                <a:cs typeface="+mn-lt"/>
              </a:rPr>
              <a:t>tolerată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dacă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gradul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comprimare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necesar</a:t>
            </a:r>
            <a:r>
              <a:rPr lang="en-GB" dirty="0">
                <a:ea typeface="+mn-lt"/>
                <a:cs typeface="+mn-lt"/>
              </a:rPr>
              <a:t> nu se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atinge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altfel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audio</a:t>
            </a: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video</a:t>
            </a:r>
          </a:p>
          <a:p>
            <a:pPr>
              <a:buClr>
                <a:srgbClr val="000000"/>
              </a:buClr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8820F-19A1-43CA-36E7-AE4CF715E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i="1" err="1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compresie</a:t>
            </a:r>
            <a:r>
              <a:rPr lang="en-GB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„lossless”</a:t>
            </a:r>
            <a:endParaRPr lang="en-US" b="1" i="1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84317-FC58-A968-BA56-C417585116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Se </a:t>
            </a:r>
            <a:r>
              <a:rPr lang="en-GB" dirty="0" err="1">
                <a:ea typeface="+mn-lt"/>
                <a:cs typeface="+mn-lt"/>
              </a:rPr>
              <a:t>mai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numește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metodă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compresie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reversibilă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sau</a:t>
            </a:r>
            <a:r>
              <a:rPr lang="en-GB" dirty="0">
                <a:ea typeface="+mn-lt"/>
                <a:cs typeface="+mn-lt"/>
              </a:rPr>
              <a:t> cu </a:t>
            </a:r>
            <a:r>
              <a:rPr lang="en-GB" dirty="0" err="1">
                <a:ea typeface="+mn-lt"/>
                <a:cs typeface="+mn-lt"/>
              </a:rPr>
              <a:t>păstrarea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biților</a:t>
            </a:r>
            <a:r>
              <a:rPr lang="en-GB" dirty="0">
                <a:ea typeface="+mn-lt"/>
                <a:cs typeface="+mn-lt"/>
              </a:rPr>
              <a:t>. La </a:t>
            </a:r>
            <a:r>
              <a:rPr lang="en-GB" dirty="0" err="1">
                <a:ea typeface="+mn-lt"/>
                <a:cs typeface="+mn-lt"/>
              </a:rPr>
              <a:t>decodificare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obțin</a:t>
            </a:r>
            <a:r>
              <a:rPr lang="en-GB" dirty="0">
                <a:ea typeface="+mn-lt"/>
                <a:cs typeface="+mn-lt"/>
              </a:rPr>
              <a:t> exact </a:t>
            </a:r>
            <a:r>
              <a:rPr lang="en-GB" dirty="0" err="1">
                <a:ea typeface="+mn-lt"/>
                <a:cs typeface="+mn-lt"/>
              </a:rPr>
              <a:t>datele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inițiale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GB" err="1">
                <a:ea typeface="+mn-lt"/>
                <a:cs typeface="+mn-lt"/>
              </a:rPr>
              <a:t>programe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executabile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GB" dirty="0" err="1">
                <a:ea typeface="+mn-lt"/>
                <a:cs typeface="+mn-lt"/>
              </a:rPr>
              <a:t>Arhivare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fișiere</a:t>
            </a:r>
            <a:r>
              <a:rPr lang="en-GB" dirty="0">
                <a:ea typeface="+mn-lt"/>
                <a:cs typeface="+mn-lt"/>
              </a:rPr>
              <a:t> text,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2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18F7-1A19-B7D8-C9BC-C68377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1.3 DE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ce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LZW?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8B6C-8287-7359-9095-080BB8996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A73B-2DBF-08C4-CC40-8DD3001D9A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79266"/>
            <a:ext cx="10363826" cy="166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LZW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un </a:t>
            </a:r>
            <a:r>
              <a:rPr lang="en-GB" dirty="0" err="1">
                <a:ea typeface="+mn-lt"/>
                <a:cs typeface="+mn-lt"/>
              </a:rPr>
              <a:t>algoritm</a:t>
            </a:r>
            <a:r>
              <a:rPr lang="en-GB" dirty="0">
                <a:ea typeface="+mn-lt"/>
                <a:cs typeface="+mn-lt"/>
              </a:rPr>
              <a:t> de tip ”lossless”, </a:t>
            </a:r>
            <a:r>
              <a:rPr lang="en-GB" dirty="0" err="1">
                <a:ea typeface="+mn-lt"/>
                <a:cs typeface="+mn-lt"/>
              </a:rPr>
              <a:t>adică</a:t>
            </a:r>
            <a:r>
              <a:rPr lang="en-GB" dirty="0">
                <a:ea typeface="+mn-lt"/>
                <a:cs typeface="+mn-lt"/>
              </a:rPr>
              <a:t> nu se </a:t>
            </a:r>
            <a:r>
              <a:rPr lang="en-GB" dirty="0" err="1">
                <a:ea typeface="+mn-lt"/>
                <a:cs typeface="+mn-lt"/>
              </a:rPr>
              <a:t>pierde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nimic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când</a:t>
            </a:r>
            <a:r>
              <a:rPr lang="en-GB" dirty="0">
                <a:ea typeface="+mn-lt"/>
                <a:cs typeface="+mn-lt"/>
              </a:rPr>
              <a:t> are loc </a:t>
            </a:r>
            <a:r>
              <a:rPr lang="en-GB" dirty="0" err="1">
                <a:ea typeface="+mn-lt"/>
                <a:cs typeface="+mn-lt"/>
              </a:rPr>
              <a:t>compresia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datelor</a:t>
            </a:r>
            <a:r>
              <a:rPr lang="en-GB" dirty="0">
                <a:ea typeface="+mn-lt"/>
                <a:cs typeface="+mn-lt"/>
              </a:rPr>
              <a:t>. </a:t>
            </a:r>
            <a:r>
              <a:rPr lang="en-GB" dirty="0" err="1">
                <a:ea typeface="+mn-lt"/>
                <a:cs typeface="+mn-lt"/>
              </a:rPr>
              <a:t>Algoritmul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simplu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implementat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are </a:t>
            </a:r>
            <a:r>
              <a:rPr lang="en-GB" dirty="0" err="1">
                <a:ea typeface="+mn-lt"/>
                <a:cs typeface="+mn-lt"/>
              </a:rPr>
              <a:t>potențialul</a:t>
            </a:r>
            <a:r>
              <a:rPr lang="en-GB" dirty="0">
                <a:ea typeface="+mn-lt"/>
                <a:cs typeface="+mn-lt"/>
              </a:rPr>
              <a:t> de a fi </a:t>
            </a:r>
            <a:r>
              <a:rPr lang="en-GB" dirty="0" err="1">
                <a:ea typeface="+mn-lt"/>
                <a:cs typeface="+mn-lt"/>
              </a:rPr>
              <a:t>foarte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eficient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teoretic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poate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ajunge</a:t>
            </a:r>
            <a:r>
              <a:rPr lang="en-GB" dirty="0">
                <a:ea typeface="+mn-lt"/>
                <a:cs typeface="+mn-lt"/>
              </a:rPr>
              <a:t> la o </a:t>
            </a:r>
            <a:r>
              <a:rPr lang="en-GB" dirty="0" err="1">
                <a:ea typeface="+mn-lt"/>
                <a:cs typeface="+mn-lt"/>
              </a:rPr>
              <a:t>eficiență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perfectă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este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folosit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compresia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fișierelor</a:t>
            </a:r>
            <a:r>
              <a:rPr lang="en-GB" dirty="0">
                <a:ea typeface="+mn-lt"/>
                <a:cs typeface="+mn-lt"/>
              </a:rPr>
              <a:t> pe </a:t>
            </a:r>
            <a:r>
              <a:rPr lang="en-GB" dirty="0" err="1">
                <a:ea typeface="+mn-lt"/>
                <a:cs typeface="+mn-lt"/>
              </a:rPr>
              <a:t>unix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în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formatele</a:t>
            </a:r>
            <a:r>
              <a:rPr lang="en-GB" dirty="0">
                <a:ea typeface="+mn-lt"/>
                <a:cs typeface="+mn-lt"/>
              </a:rPr>
              <a:t> GIF, TIFF, </a:t>
            </a:r>
            <a:r>
              <a:rPr lang="en-GB" dirty="0" err="1">
                <a:ea typeface="+mn-lt"/>
                <a:cs typeface="+mn-lt"/>
              </a:rPr>
              <a:t>și</a:t>
            </a:r>
            <a:r>
              <a:rPr lang="en-GB" dirty="0">
                <a:ea typeface="+mn-lt"/>
                <a:cs typeface="+mn-lt"/>
              </a:rPr>
              <a:t> PDF.</a:t>
            </a:r>
            <a:endParaRPr lang="en-GB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857A94-9404-D168-3EC3-EA3C93B1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09" y="2043182"/>
            <a:ext cx="7553739" cy="45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E98C-3F8A-2887-6831-646539FE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2. </a:t>
            </a:r>
            <a:r>
              <a:rPr lang="en-GB" sz="4800" b="1" i="1" err="1">
                <a:solidFill>
                  <a:schemeClr val="tx1">
                    <a:lumMod val="76000"/>
                    <a:lumOff val="24000"/>
                  </a:schemeClr>
                </a:solidFill>
              </a:rPr>
              <a:t>Algoritmul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 </a:t>
            </a:r>
            <a:r>
              <a:rPr lang="en-GB" sz="4800" b="1" i="1" dirty="0">
                <a:solidFill>
                  <a:schemeClr val="tx1">
                    <a:lumMod val="76000"/>
                    <a:lumOff val="24000"/>
                  </a:schemeClr>
                </a:solidFill>
                <a:ea typeface="+mj-lt"/>
                <a:cs typeface="+mj-lt"/>
              </a:rPr>
              <a:t>Lempel–Ziv–Welch</a:t>
            </a:r>
            <a:endParaRPr lang="en-GB" sz="4800" b="1" i="1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8EAD-8258-BD27-42B5-9F19E13AD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967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Droplet</vt:lpstr>
      <vt:lpstr>FLZW: Compresia datelor folosind LZW</vt:lpstr>
      <vt:lpstr>cuprins</vt:lpstr>
      <vt:lpstr>1.1 Ce este compresia?</vt:lpstr>
      <vt:lpstr>PowerPoint Presentation</vt:lpstr>
      <vt:lpstr>1.2 Tipurile Compresiei</vt:lpstr>
      <vt:lpstr>Tipuri de compresie / codificare</vt:lpstr>
      <vt:lpstr>1.3 DE ce LZW?</vt:lpstr>
      <vt:lpstr>PowerPoint Presentation</vt:lpstr>
      <vt:lpstr>2. Algoritmul Lempel–Ziv–Welch</vt:lpstr>
      <vt:lpstr>Descrierea algoritmului</vt:lpstr>
      <vt:lpstr>Algoritmul de codificare descris pe scurt ar fi:</vt:lpstr>
      <vt:lpstr>PowerPoint Presentation</vt:lpstr>
      <vt:lpstr>Procesul de decodificare folosește același dicționar și pentru a nu fi nevoie să fie transmis, îl creează in timpul rulării algoritmului.</vt:lpstr>
      <vt:lpstr>PowerPoint Presentation</vt:lpstr>
      <vt:lpstr>3.1 Avantaje</vt:lpstr>
      <vt:lpstr>PowerPoint Presentation</vt:lpstr>
      <vt:lpstr>3.2 limitări</vt:lpstr>
      <vt:lpstr>PowerPoint Presentation</vt:lpstr>
      <vt:lpstr>3.3 Aplicații</vt:lpstr>
      <vt:lpstr>PowerPoint Presentation</vt:lpstr>
      <vt:lpstr>3.4 comparații</vt:lpstr>
      <vt:lpstr>PowerPoint Presentation</vt:lpstr>
      <vt:lpstr>PowerPoint Presentation</vt:lpstr>
      <vt:lpstr>4. 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297</cp:revision>
  <dcterms:created xsi:type="dcterms:W3CDTF">2025-01-10T09:20:13Z</dcterms:created>
  <dcterms:modified xsi:type="dcterms:W3CDTF">2025-01-10T10:53:50Z</dcterms:modified>
</cp:coreProperties>
</file>