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4EA3-0616-483F-A8D8-D487D7BEA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Totally a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96C8-580C-4EAE-88C6-7BA5C2883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 Grillo</a:t>
            </a:r>
          </a:p>
        </p:txBody>
      </p:sp>
    </p:spTree>
    <p:extLst>
      <p:ext uri="{BB962C8B-B14F-4D97-AF65-F5344CB8AC3E}">
        <p14:creationId xmlns:p14="http://schemas.microsoft.com/office/powerpoint/2010/main" val="41043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5FDB1A-C8EE-4195-811A-13AF5691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/>
          <a:lstStyle/>
          <a:p>
            <a:r>
              <a:rPr lang="en-GB" dirty="0"/>
              <a:t>Artefact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CFE05-48EA-44F0-982E-2BB5E238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424" y="1147476"/>
            <a:ext cx="5744377" cy="410584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9DE18-4782-4618-A8E9-C89F4807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/>
          <a:lstStyle/>
          <a:p>
            <a:r>
              <a:rPr lang="en-GB" dirty="0"/>
              <a:t>My computing artefact is a simple Multi User Dungeon, with a basic window as its interface. </a:t>
            </a:r>
          </a:p>
          <a:p>
            <a:r>
              <a:rPr lang="en-GB" dirty="0"/>
              <a:t>Multiple players can be in the dungeon at once, and interact with others and their surroundings.</a:t>
            </a:r>
          </a:p>
        </p:txBody>
      </p:sp>
    </p:spTree>
    <p:extLst>
      <p:ext uri="{BB962C8B-B14F-4D97-AF65-F5344CB8AC3E}">
        <p14:creationId xmlns:p14="http://schemas.microsoft.com/office/powerpoint/2010/main" val="18426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5FDB1A-C8EE-4195-811A-13AF5691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/>
          <a:lstStyle/>
          <a:p>
            <a:r>
              <a:rPr lang="en-GB" dirty="0" err="1"/>
              <a:t>INput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CFE05-48EA-44F0-982E-2BB5E238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14825" y="1147476"/>
            <a:ext cx="5721575" cy="410584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9DE18-4782-4618-A8E9-C89F4807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/>
          <a:lstStyle/>
          <a:p>
            <a:r>
              <a:rPr lang="en-GB" dirty="0"/>
              <a:t>Inputs are done by typing in commands into the box at the bottom. The following appears when typing ‘help’.</a:t>
            </a:r>
          </a:p>
          <a:p>
            <a:r>
              <a:rPr lang="en-GB" dirty="0"/>
              <a:t>As it is currently, The Dungeon is a glorified chat room.</a:t>
            </a:r>
          </a:p>
        </p:txBody>
      </p:sp>
    </p:spTree>
    <p:extLst>
      <p:ext uri="{BB962C8B-B14F-4D97-AF65-F5344CB8AC3E}">
        <p14:creationId xmlns:p14="http://schemas.microsoft.com/office/powerpoint/2010/main" val="40232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5FDB1A-C8EE-4195-811A-13AF5691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31" y="886327"/>
            <a:ext cx="3549121" cy="1371600"/>
          </a:xfrm>
        </p:spPr>
        <p:txBody>
          <a:bodyPr/>
          <a:lstStyle/>
          <a:p>
            <a:r>
              <a:rPr lang="en-GB" dirty="0"/>
              <a:t>Multiple Users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CFE05-48EA-44F0-982E-2BB5E238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01197" y="633663"/>
            <a:ext cx="7514340" cy="539507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9DE18-4782-4618-A8E9-C89F4807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31" y="2257926"/>
            <a:ext cx="3549121" cy="3404937"/>
          </a:xfrm>
        </p:spPr>
        <p:txBody>
          <a:bodyPr>
            <a:normAutofit/>
          </a:bodyPr>
          <a:lstStyle/>
          <a:p>
            <a:r>
              <a:rPr lang="en-GB" dirty="0"/>
              <a:t>Multiple users can all join the dungeon, and interact individually. Other users are informed as to the actions of the other users.</a:t>
            </a:r>
          </a:p>
          <a:p>
            <a:r>
              <a:rPr lang="en-GB" dirty="0"/>
              <a:t>The following commands have been used in this demonstration;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Client-4 : “say [message]”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Client-3 : “name [name]”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Client-2 : “go [Direction]”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Client 1 : “Graffiti Read”</a:t>
            </a:r>
          </a:p>
        </p:txBody>
      </p:sp>
    </p:spTree>
    <p:extLst>
      <p:ext uri="{BB962C8B-B14F-4D97-AF65-F5344CB8AC3E}">
        <p14:creationId xmlns:p14="http://schemas.microsoft.com/office/powerpoint/2010/main" val="1704895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</TotalTime>
  <Words>143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Totally a video</vt:lpstr>
      <vt:lpstr>Artefact</vt:lpstr>
      <vt:lpstr>INput</vt:lpstr>
      <vt:lpstr>Multiple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Totally a video</dc:title>
  <dc:creator>JOSHUA GRILLO</dc:creator>
  <cp:lastModifiedBy>JOSHUA GRILLO</cp:lastModifiedBy>
  <cp:revision>6</cp:revision>
  <dcterms:created xsi:type="dcterms:W3CDTF">2020-03-23T14:49:44Z</dcterms:created>
  <dcterms:modified xsi:type="dcterms:W3CDTF">2020-03-23T15:37:42Z</dcterms:modified>
</cp:coreProperties>
</file>