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6" y="20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6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2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5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9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2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4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4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DED-98A6-4E0A-B3AD-452DA73D28C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0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2FDED-98A6-4E0A-B3AD-452DA73D28C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9360-C7FE-4FFE-88BC-30C46F8B3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2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65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Milestone 2: To store the data into hive we need to : - 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1224" y="631047"/>
            <a:ext cx="1189837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</a:t>
            </a:r>
          </a:p>
          <a:p>
            <a:r>
              <a:rPr lang="en-US" sz="2400" dirty="0"/>
              <a:t>Download VM ware to setup a Virtual Machine: 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The Operating System I have chosen is Ubuntu</a:t>
            </a:r>
          </a:p>
          <a:p>
            <a:endParaRPr lang="en-US" sz="2400" dirty="0" smtClean="0"/>
          </a:p>
          <a:p>
            <a:r>
              <a:rPr lang="en-US" sz="2400" dirty="0" smtClean="0"/>
              <a:t>Step </a:t>
            </a:r>
            <a:r>
              <a:rPr lang="en-US" sz="2400" dirty="0"/>
              <a:t>2:</a:t>
            </a:r>
          </a:p>
          <a:p>
            <a:r>
              <a:rPr lang="en-US" sz="2400" dirty="0"/>
              <a:t>To install Hadoop infrastructure / environment  on Ubuntu: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To apply Map reduce for our predictive &amp; descriptive project </a:t>
            </a:r>
          </a:p>
          <a:p>
            <a:endParaRPr lang="en-US" sz="2400" i="1" dirty="0"/>
          </a:p>
          <a:p>
            <a:r>
              <a:rPr lang="en-US" sz="2400" dirty="0" smtClean="0"/>
              <a:t>Step 3:</a:t>
            </a:r>
          </a:p>
          <a:p>
            <a:r>
              <a:rPr lang="en-US" sz="2400" dirty="0" smtClean="0"/>
              <a:t>To install Hive on Ubuntu:</a:t>
            </a:r>
          </a:p>
          <a:p>
            <a:r>
              <a:rPr lang="en-US" sz="2000" i="1" dirty="0" smtClean="0">
                <a:solidFill>
                  <a:srgbClr val="0070C0"/>
                </a:solidFill>
              </a:rPr>
              <a:t>To create SQL </a:t>
            </a:r>
            <a:r>
              <a:rPr lang="en-US" sz="2000" i="1" dirty="0" err="1" smtClean="0">
                <a:solidFill>
                  <a:srgbClr val="0070C0"/>
                </a:solidFill>
              </a:rPr>
              <a:t>datawarehouse</a:t>
            </a:r>
            <a:r>
              <a:rPr lang="en-US" sz="2000" i="1" dirty="0" smtClean="0">
                <a:solidFill>
                  <a:srgbClr val="0070C0"/>
                </a:solidFill>
              </a:rPr>
              <a:t> for our data, and to use SQL to process the data on Hadoop</a:t>
            </a:r>
          </a:p>
          <a:p>
            <a:endParaRPr lang="en-US" sz="2000" i="1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Step </a:t>
            </a:r>
            <a:r>
              <a:rPr lang="en-US" sz="2400" dirty="0"/>
              <a:t>4:</a:t>
            </a:r>
          </a:p>
          <a:p>
            <a:r>
              <a:rPr lang="en-US" sz="2400" dirty="0"/>
              <a:t>Create / load data into </a:t>
            </a:r>
            <a:r>
              <a:rPr lang="en-US" sz="2400" dirty="0" err="1"/>
              <a:t>datawarehouse</a:t>
            </a:r>
            <a:r>
              <a:rPr lang="en-US" sz="2400" dirty="0"/>
              <a:t> on Hadoop</a:t>
            </a:r>
          </a:p>
          <a:p>
            <a:r>
              <a:rPr lang="en-US" sz="2000" i="1" dirty="0" smtClean="0">
                <a:solidFill>
                  <a:srgbClr val="0070C0"/>
                </a:solidFill>
              </a:rPr>
              <a:t>To store data into HDFS and load it onto the SQL table using Hive</a:t>
            </a:r>
            <a:endParaRPr lang="en-US" sz="2000" i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9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65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Milestone 2: </a:t>
            </a:r>
            <a:r>
              <a:rPr lang="en-US" sz="4000" b="1" dirty="0" smtClean="0"/>
              <a:t>To store the data into hive we need to : - 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1224" y="631047"/>
            <a:ext cx="11898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</a:t>
            </a:r>
          </a:p>
          <a:p>
            <a:r>
              <a:rPr lang="en-US" sz="2400" dirty="0"/>
              <a:t>Download VM ware to setup a Virtual Machine: 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The Operating System I have chosen is Ubuntu</a:t>
            </a:r>
          </a:p>
          <a:p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2061265"/>
            <a:ext cx="4740557" cy="37400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077" y="1919832"/>
            <a:ext cx="6284242" cy="49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65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Milestone 2: </a:t>
            </a:r>
            <a:r>
              <a:rPr lang="en-US" sz="4000" b="1" dirty="0" smtClean="0"/>
              <a:t>To store the data into hive we need to : - 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1224" y="631047"/>
            <a:ext cx="11898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</a:t>
            </a:r>
            <a:r>
              <a:rPr lang="en-US" sz="2400" dirty="0"/>
              <a:t>2:</a:t>
            </a:r>
          </a:p>
          <a:p>
            <a:r>
              <a:rPr lang="en-US" sz="2400" dirty="0"/>
              <a:t>To install Hadoop infrastructure / environment  on Ubuntu: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To apply Map reduce for our predictive &amp; descriptive project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4" y="2445806"/>
            <a:ext cx="10343515" cy="461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224" y="2030307"/>
            <a:ext cx="4934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Hadoop using the command as follows: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224" y="3092137"/>
            <a:ext cx="622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 the file [Hadoop-2.7.7.tar.gz] using the command below: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4" y="3619793"/>
            <a:ext cx="5344796" cy="3934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1224" y="4171524"/>
            <a:ext cx="1191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 </a:t>
            </a:r>
            <a:r>
              <a:rPr lang="en-US" i="1" dirty="0"/>
              <a:t>Hadoop Installation – Setting Environment Variable</a:t>
            </a:r>
            <a:r>
              <a:rPr lang="en-US" dirty="0" smtClean="0"/>
              <a:t> using                          and source                 to refresh such change  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827" y="4171524"/>
            <a:ext cx="1114425" cy="352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30114" b="11285"/>
          <a:stretch/>
        </p:blipFill>
        <p:spPr>
          <a:xfrm>
            <a:off x="8750181" y="4175737"/>
            <a:ext cx="778826" cy="3126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b="7926"/>
          <a:stretch/>
        </p:blipFill>
        <p:spPr>
          <a:xfrm>
            <a:off x="3546962" y="5970959"/>
            <a:ext cx="8451997" cy="7041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t="-1" b="6354"/>
          <a:stretch/>
        </p:blipFill>
        <p:spPr>
          <a:xfrm>
            <a:off x="3546962" y="4540856"/>
            <a:ext cx="8451998" cy="11952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1224" y="4522023"/>
            <a:ext cx="283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Checking Hadoop version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224" y="5940255"/>
            <a:ext cx="248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Checking Java version</a:t>
            </a:r>
          </a:p>
        </p:txBody>
      </p:sp>
    </p:spTree>
    <p:extLst>
      <p:ext uri="{BB962C8B-B14F-4D97-AF65-F5344CB8AC3E}">
        <p14:creationId xmlns:p14="http://schemas.microsoft.com/office/powerpoint/2010/main" val="296037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65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Milestone 2: </a:t>
            </a:r>
            <a:r>
              <a:rPr lang="en-US" sz="4000" b="1" dirty="0" smtClean="0"/>
              <a:t>To store the data into hive we need to : - 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1224" y="631047"/>
            <a:ext cx="11898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Continued from Step 2………:</a:t>
            </a:r>
            <a:endParaRPr lang="en-US" sz="2400" dirty="0"/>
          </a:p>
          <a:p>
            <a:r>
              <a:rPr lang="en-US" sz="2400" dirty="0"/>
              <a:t>To install Hadoop infrastructure / environment  on Ubuntu: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To apply Map reduce for our predictive &amp; descriptive project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2804" y="2786416"/>
            <a:ext cx="4146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 configuration of Hadoop: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 smtClean="0"/>
              <a:t>Configuring core-site.xml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/>
              <a:t>Configuring </a:t>
            </a:r>
            <a:r>
              <a:rPr lang="en-US" i="1" dirty="0" smtClean="0"/>
              <a:t>hdfs-site.xml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/>
              <a:t>Configuring </a:t>
            </a:r>
            <a:r>
              <a:rPr lang="en-US" i="1" dirty="0" smtClean="0"/>
              <a:t>mapred-site.xml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/>
              <a:t>Configuring </a:t>
            </a:r>
            <a:r>
              <a:rPr lang="en-US" i="1" dirty="0" smtClean="0"/>
              <a:t>yarn-site.xml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/>
              <a:t>Configuring </a:t>
            </a:r>
            <a:r>
              <a:rPr lang="en-US" i="1" dirty="0" smtClean="0"/>
              <a:t>hadoop-env.sh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/>
              <a:t>Formatting </a:t>
            </a:r>
            <a:r>
              <a:rPr lang="en-US" i="1" dirty="0" err="1" smtClean="0"/>
              <a:t>NameNode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831" y="1902496"/>
            <a:ext cx="5870257" cy="4660864"/>
          </a:xfrm>
          <a:prstGeom prst="rect">
            <a:avLst/>
          </a:prstGeom>
        </p:spPr>
      </p:pic>
      <p:sp>
        <p:nvSpPr>
          <p:cNvPr id="8" name="Notched Right Arrow 7"/>
          <p:cNvSpPr/>
          <p:nvPr/>
        </p:nvSpPr>
        <p:spPr>
          <a:xfrm>
            <a:off x="3820160" y="3429000"/>
            <a:ext cx="1513840" cy="9601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65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Milestone 2: </a:t>
            </a:r>
            <a:r>
              <a:rPr lang="en-US" sz="4000" b="1" dirty="0" smtClean="0"/>
              <a:t>To store the data into hive we need to : - 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1224" y="631047"/>
            <a:ext cx="118983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3:</a:t>
            </a:r>
          </a:p>
          <a:p>
            <a:r>
              <a:rPr lang="en-US" sz="2400" dirty="0" smtClean="0"/>
              <a:t>To install Hive on Ubuntu:</a:t>
            </a:r>
          </a:p>
          <a:p>
            <a:r>
              <a:rPr lang="en-US" sz="2000" i="1" dirty="0" smtClean="0">
                <a:solidFill>
                  <a:srgbClr val="0070C0"/>
                </a:solidFill>
              </a:rPr>
              <a:t>To create SQL </a:t>
            </a:r>
            <a:r>
              <a:rPr lang="en-US" sz="2000" i="1" dirty="0" err="1" smtClean="0">
                <a:solidFill>
                  <a:srgbClr val="0070C0"/>
                </a:solidFill>
              </a:rPr>
              <a:t>datawarehouse</a:t>
            </a:r>
            <a:r>
              <a:rPr lang="en-US" sz="2000" i="1" dirty="0" smtClean="0">
                <a:solidFill>
                  <a:srgbClr val="0070C0"/>
                </a:solidFill>
              </a:rPr>
              <a:t> for our data, and to use SQL to process the data on Hadoop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95" y="2019654"/>
            <a:ext cx="9330425" cy="3683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224" y="1696489"/>
            <a:ext cx="4934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Hadoop using the command as follows: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224" y="2377863"/>
            <a:ext cx="643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 the file [apache-hive-3.1.2-bin] using the command below: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60" y="2782252"/>
            <a:ext cx="7119380" cy="4181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224" y="3331423"/>
            <a:ext cx="1147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 </a:t>
            </a:r>
            <a:r>
              <a:rPr lang="en-US" i="1" dirty="0" smtClean="0"/>
              <a:t>Hive </a:t>
            </a:r>
            <a:r>
              <a:rPr lang="en-US" i="1" dirty="0"/>
              <a:t>Installation – Setting Environment Variable</a:t>
            </a:r>
            <a:r>
              <a:rPr lang="en-US" dirty="0" smtClean="0"/>
              <a:t> using                          and source                 to refresh such change 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412" y="3322930"/>
            <a:ext cx="1114425" cy="352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0114" b="11285"/>
          <a:stretch/>
        </p:blipFill>
        <p:spPr>
          <a:xfrm>
            <a:off x="8437987" y="3312334"/>
            <a:ext cx="778826" cy="31265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1224" y="3784628"/>
            <a:ext cx="6218935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# Set HIVE_HOME</a:t>
            </a:r>
          </a:p>
          <a:p>
            <a:endParaRPr lang="en-US" sz="1400" dirty="0" smtClean="0"/>
          </a:p>
          <a:p>
            <a:r>
              <a:rPr lang="en-US" sz="1400" dirty="0" smtClean="0"/>
              <a:t>export HIVE_HOME=/home/lvenlew89/</a:t>
            </a:r>
            <a:r>
              <a:rPr lang="en-US" sz="1400" b="1" dirty="0" smtClean="0"/>
              <a:t>apache-hive-3.1.2</a:t>
            </a:r>
            <a:r>
              <a:rPr lang="en-US" sz="1400" dirty="0" smtClean="0"/>
              <a:t>-bin </a:t>
            </a:r>
            <a:r>
              <a:rPr lang="en-US" sz="1400" b="1" dirty="0" smtClean="0">
                <a:solidFill>
                  <a:srgbClr val="FF0000"/>
                </a:solidFill>
              </a:rPr>
              <a:t>[update version]</a:t>
            </a:r>
          </a:p>
          <a:p>
            <a:r>
              <a:rPr lang="en-US" sz="1400" dirty="0" smtClean="0"/>
              <a:t>export PATH=$PATH:/home/lvenlew89/</a:t>
            </a:r>
            <a:r>
              <a:rPr lang="en-US" sz="1400" b="1" dirty="0" smtClean="0"/>
              <a:t>apache-hive-3.1.2</a:t>
            </a:r>
            <a:r>
              <a:rPr lang="en-US" sz="1400" dirty="0" smtClean="0"/>
              <a:t>-bin/bin </a:t>
            </a:r>
            <a:r>
              <a:rPr lang="en-US" sz="1400" b="1" dirty="0" smtClean="0">
                <a:solidFill>
                  <a:srgbClr val="FF0000"/>
                </a:solidFill>
              </a:rPr>
              <a:t>[update version]</a:t>
            </a:r>
            <a:endParaRPr lang="en-US" sz="1400" dirty="0" smtClean="0"/>
          </a:p>
          <a:p>
            <a:r>
              <a:rPr lang="en-US" sz="1400" dirty="0" smtClean="0"/>
              <a:t># Hadoop configuration</a:t>
            </a:r>
          </a:p>
          <a:p>
            <a:r>
              <a:rPr lang="en-US" sz="1400" dirty="0" smtClean="0"/>
              <a:t>export PATH=$PATH:/home/lvenlew89/hadoop-3.1.2/bin</a:t>
            </a:r>
          </a:p>
          <a:p>
            <a:r>
              <a:rPr lang="en-US" sz="1400" dirty="0" smtClean="0"/>
              <a:t>export PATH=$PATH:/home/lvenlew89/hadoop-3.1.2/</a:t>
            </a:r>
            <a:r>
              <a:rPr lang="en-US" sz="1400" dirty="0" err="1" smtClean="0"/>
              <a:t>sbin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# Java configuration</a:t>
            </a:r>
          </a:p>
          <a:p>
            <a:r>
              <a:rPr lang="en-US" sz="1400" dirty="0" smtClean="0"/>
              <a:t>export JAVA_HOME=/</a:t>
            </a:r>
            <a:r>
              <a:rPr lang="en-US" sz="1400" dirty="0" err="1" smtClean="0"/>
              <a:t>usr</a:t>
            </a:r>
            <a:r>
              <a:rPr lang="en-US" sz="1400" dirty="0" smtClean="0"/>
              <a:t>/lib/</a:t>
            </a:r>
            <a:r>
              <a:rPr lang="en-US" sz="1400" dirty="0" err="1" smtClean="0"/>
              <a:t>jvm</a:t>
            </a:r>
            <a:r>
              <a:rPr lang="en-US" sz="1400" dirty="0" smtClean="0"/>
              <a:t>/java-8-openjdk-amd64/</a:t>
            </a:r>
            <a:r>
              <a:rPr lang="en-US" sz="1400" dirty="0" err="1" smtClean="0"/>
              <a:t>jre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/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08381" y="3796246"/>
            <a:ext cx="5256161" cy="2893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Run command: </a:t>
            </a:r>
            <a:r>
              <a:rPr lang="en-US" sz="1400" dirty="0" err="1" smtClean="0"/>
              <a:t>nano</a:t>
            </a:r>
            <a:r>
              <a:rPr lang="en-US" sz="1400" dirty="0" smtClean="0"/>
              <a:t> /home/lvenlew89/apache-hive-3.1.2-bin/bin/hive-config.sh</a:t>
            </a:r>
          </a:p>
          <a:p>
            <a:endParaRPr lang="en-US" sz="1400" dirty="0" smtClean="0"/>
          </a:p>
          <a:p>
            <a:r>
              <a:rPr lang="en-US" sz="1400" dirty="0" smtClean="0"/>
              <a:t># Allow alternate </a:t>
            </a:r>
            <a:r>
              <a:rPr lang="en-US" sz="1400" dirty="0" err="1" smtClean="0"/>
              <a:t>conf</a:t>
            </a:r>
            <a:r>
              <a:rPr lang="en-US" sz="1400" dirty="0" smtClean="0"/>
              <a:t> </a:t>
            </a:r>
            <a:r>
              <a:rPr lang="en-US" sz="1400" dirty="0" err="1" smtClean="0"/>
              <a:t>dir</a:t>
            </a:r>
            <a:r>
              <a:rPr lang="en-US" sz="1400" dirty="0" smtClean="0"/>
              <a:t> location.</a:t>
            </a:r>
          </a:p>
          <a:p>
            <a:r>
              <a:rPr lang="en-US" sz="1400" dirty="0" smtClean="0"/>
              <a:t>HIVE_CONF_DIR="${HIVE_CONF_DIR:-$HIVE_HOME/</a:t>
            </a:r>
            <a:r>
              <a:rPr lang="en-US" sz="1400" dirty="0" err="1" smtClean="0"/>
              <a:t>conf</a:t>
            </a:r>
            <a:r>
              <a:rPr lang="en-US" sz="1400" dirty="0" smtClean="0"/>
              <a:t>}"</a:t>
            </a:r>
          </a:p>
          <a:p>
            <a:endParaRPr lang="en-US" sz="1400" dirty="0" smtClean="0"/>
          </a:p>
          <a:p>
            <a:r>
              <a:rPr lang="en-US" sz="1400" dirty="0" smtClean="0"/>
              <a:t>export HIVE_CONF_DIR=$HIVE_CONF_DIR</a:t>
            </a:r>
          </a:p>
          <a:p>
            <a:r>
              <a:rPr lang="en-US" sz="1400" dirty="0" smtClean="0"/>
              <a:t>export HIVE_AUX_JARS_PATH=$HIVE_AUX_JARS_PATH</a:t>
            </a:r>
          </a:p>
          <a:p>
            <a:r>
              <a:rPr lang="en-US" sz="1400" b="1" dirty="0" smtClean="0"/>
              <a:t>export HADOOP_HOME=/home/lvenlew89/hadoop-2.7.7 </a:t>
            </a:r>
            <a:r>
              <a:rPr lang="en-US" sz="1400" b="1" dirty="0" smtClean="0">
                <a:solidFill>
                  <a:srgbClr val="FF0000"/>
                </a:solidFill>
              </a:rPr>
              <a:t>[ configure directory]</a:t>
            </a:r>
          </a:p>
          <a:p>
            <a:endParaRPr lang="en-US" sz="1400" dirty="0" smtClean="0"/>
          </a:p>
          <a:p>
            <a:r>
              <a:rPr lang="en-US" sz="1400" dirty="0" smtClean="0"/>
              <a:t># Default to use 256MB </a:t>
            </a:r>
          </a:p>
          <a:p>
            <a:r>
              <a:rPr lang="en-US" sz="1400" dirty="0" smtClean="0"/>
              <a:t>export HADOOP_HEAPSIZE=${HADOOP_HEAPSIZE:-256}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921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65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Milestone 2: </a:t>
            </a:r>
            <a:r>
              <a:rPr lang="en-US" sz="4000" b="1" dirty="0" smtClean="0"/>
              <a:t>To store the data into hive we need to : - 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1224" y="631047"/>
            <a:ext cx="118983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Continued from Step 3………:</a:t>
            </a:r>
          </a:p>
          <a:p>
            <a:r>
              <a:rPr lang="en-US" sz="2400" dirty="0" smtClean="0"/>
              <a:t>To install Hive on Ubuntu:</a:t>
            </a:r>
          </a:p>
          <a:p>
            <a:r>
              <a:rPr lang="en-US" sz="2000" i="1" dirty="0" smtClean="0">
                <a:solidFill>
                  <a:srgbClr val="0070C0"/>
                </a:solidFill>
              </a:rPr>
              <a:t>To create SQL </a:t>
            </a:r>
            <a:r>
              <a:rPr lang="en-US" sz="2000" i="1" dirty="0" err="1" smtClean="0">
                <a:solidFill>
                  <a:srgbClr val="0070C0"/>
                </a:solidFill>
              </a:rPr>
              <a:t>datawarehouse</a:t>
            </a:r>
            <a:r>
              <a:rPr lang="en-US" sz="2000" i="1" dirty="0" smtClean="0">
                <a:solidFill>
                  <a:srgbClr val="0070C0"/>
                </a:solidFill>
              </a:rPr>
              <a:t> for our data, and to use SQL to process the data on Hadoop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373" y="1806820"/>
            <a:ext cx="5948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command: </a:t>
            </a:r>
            <a:r>
              <a:rPr lang="en-US" b="1" dirty="0" smtClean="0"/>
              <a:t>hive</a:t>
            </a:r>
            <a:r>
              <a:rPr lang="en-US" dirty="0" smtClean="0"/>
              <a:t> to check if Hive is successfully configured</a:t>
            </a: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2" y="2225992"/>
            <a:ext cx="8715375" cy="2771775"/>
          </a:xfrm>
          <a:prstGeom prst="rect">
            <a:avLst/>
          </a:prstGeom>
        </p:spPr>
      </p:pic>
      <p:sp>
        <p:nvSpPr>
          <p:cNvPr id="15" name="Notched Right Arrow 14"/>
          <p:cNvSpPr/>
          <p:nvPr/>
        </p:nvSpPr>
        <p:spPr>
          <a:xfrm rot="16200000" flipV="1">
            <a:off x="163512" y="5159299"/>
            <a:ext cx="792480" cy="58928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5112" y="5850179"/>
            <a:ext cx="3718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Hive is ready to use! </a:t>
            </a:r>
            <a:endParaRPr lang="en-US" sz="3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222" y="5453939"/>
            <a:ext cx="3041218" cy="113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65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Milestone 2: </a:t>
            </a:r>
            <a:r>
              <a:rPr lang="en-US" sz="4000" b="1" dirty="0" smtClean="0"/>
              <a:t>To store the data into hive we need to : - 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1224" y="631047"/>
            <a:ext cx="118983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</a:t>
            </a:r>
            <a:r>
              <a:rPr lang="en-US" sz="2400" dirty="0"/>
              <a:t>4:</a:t>
            </a:r>
          </a:p>
          <a:p>
            <a:r>
              <a:rPr lang="en-US" sz="2400" dirty="0"/>
              <a:t>Create / load data into </a:t>
            </a:r>
            <a:r>
              <a:rPr lang="en-US" sz="2400" dirty="0" err="1"/>
              <a:t>datawarehouse</a:t>
            </a:r>
            <a:r>
              <a:rPr lang="en-US" sz="2400" dirty="0"/>
              <a:t> on Hadoop</a:t>
            </a:r>
          </a:p>
          <a:p>
            <a:r>
              <a:rPr lang="en-US" sz="2000" i="1" dirty="0" smtClean="0">
                <a:solidFill>
                  <a:srgbClr val="0070C0"/>
                </a:solidFill>
              </a:rPr>
              <a:t>To store data into HDFS and load it onto the SQL table using Hive</a:t>
            </a:r>
            <a:endParaRPr lang="en-US" sz="2000" i="1" dirty="0" smtClean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2173537"/>
            <a:ext cx="3670300" cy="4546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224" y="1754536"/>
            <a:ext cx="6044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 command below before create Hive directory in Hadoop :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1224" y="2804584"/>
            <a:ext cx="367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 Then set the schema for </a:t>
            </a:r>
            <a:r>
              <a:rPr lang="en-US" dirty="0" err="1" smtClean="0"/>
              <a:t>metastore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" y="3241481"/>
            <a:ext cx="6014720" cy="33615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1224" y="3709428"/>
            <a:ext cx="5801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 Then run the command below to load the data into HDFS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7" y="4210555"/>
            <a:ext cx="70199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2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65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Milestone 2: </a:t>
            </a:r>
            <a:r>
              <a:rPr lang="en-US" sz="4000" b="1" dirty="0" smtClean="0"/>
              <a:t>To store the data into hive we need to : - 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1224" y="631047"/>
            <a:ext cx="118983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Continued from </a:t>
            </a:r>
            <a:r>
              <a:rPr lang="en-US" sz="2400" dirty="0" smtClean="0"/>
              <a:t>Step 4…….:</a:t>
            </a:r>
            <a:endParaRPr lang="en-US" sz="2400" dirty="0"/>
          </a:p>
          <a:p>
            <a:r>
              <a:rPr lang="en-US" sz="2400" dirty="0"/>
              <a:t>Create / load data into </a:t>
            </a:r>
            <a:r>
              <a:rPr lang="en-US" sz="2400" dirty="0" err="1"/>
              <a:t>datawarehouse</a:t>
            </a:r>
            <a:r>
              <a:rPr lang="en-US" sz="2400" dirty="0"/>
              <a:t> on Hadoop</a:t>
            </a:r>
          </a:p>
          <a:p>
            <a:r>
              <a:rPr lang="en-US" sz="2000" i="1" dirty="0" smtClean="0">
                <a:solidFill>
                  <a:srgbClr val="0070C0"/>
                </a:solidFill>
              </a:rPr>
              <a:t>To store data into HDFS and load it onto the SQL table using Hive</a:t>
            </a:r>
            <a:endParaRPr lang="en-US" sz="2000" i="1" dirty="0" smtClean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224" y="1754536"/>
            <a:ext cx="5068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 command below before create a table in HDFS: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15761"/>
          <a:stretch/>
        </p:blipFill>
        <p:spPr>
          <a:xfrm>
            <a:off x="284480" y="2183913"/>
            <a:ext cx="8715375" cy="41704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1224" y="2738054"/>
            <a:ext cx="32522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….Then to load csv file from HDFS into the table: </a:t>
            </a:r>
          </a:p>
          <a:p>
            <a:endParaRPr lang="en-US" dirty="0" smtClean="0"/>
          </a:p>
          <a:p>
            <a:r>
              <a:rPr lang="en-US" dirty="0" smtClean="0"/>
              <a:t>load data </a:t>
            </a:r>
            <a:r>
              <a:rPr lang="en-US" b="1" dirty="0" smtClean="0">
                <a:solidFill>
                  <a:srgbClr val="FF0000"/>
                </a:solidFill>
              </a:rPr>
              <a:t>[+local] </a:t>
            </a:r>
            <a:r>
              <a:rPr lang="en-US" dirty="0" err="1" smtClean="0"/>
              <a:t>inpath</a:t>
            </a:r>
            <a:r>
              <a:rPr lang="en-US" dirty="0" smtClean="0"/>
              <a:t> '/</a:t>
            </a:r>
            <a:r>
              <a:rPr lang="en-US" dirty="0" err="1" smtClean="0"/>
              <a:t>id_csv</a:t>
            </a:r>
            <a:r>
              <a:rPr lang="en-US" dirty="0" smtClean="0"/>
              <a:t>/</a:t>
            </a:r>
            <a:r>
              <a:rPr lang="en-US" dirty="0" err="1" smtClean="0"/>
              <a:t>ip</a:t>
            </a:r>
            <a:r>
              <a:rPr lang="en-US" dirty="0" smtClean="0"/>
              <a:t>/KLCI.csv' into table </a:t>
            </a:r>
            <a:r>
              <a:rPr lang="en-US" dirty="0" err="1" smtClean="0"/>
              <a:t>tablename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hive.cli.print.header</a:t>
            </a:r>
            <a:r>
              <a:rPr lang="en-US" dirty="0" smtClean="0"/>
              <a:t>=true; </a:t>
            </a:r>
            <a:r>
              <a:rPr lang="en-US" b="1" dirty="0" smtClean="0">
                <a:solidFill>
                  <a:srgbClr val="FF0000"/>
                </a:solidFill>
              </a:rPr>
              <a:t>[including the header of the column]</a:t>
            </a:r>
          </a:p>
          <a:p>
            <a:endParaRPr lang="en-US" dirty="0" smtClean="0"/>
          </a:p>
          <a:p>
            <a:r>
              <a:rPr lang="en-US" dirty="0" smtClean="0"/>
              <a:t>… the run “select * from </a:t>
            </a:r>
            <a:r>
              <a:rPr lang="en-US" dirty="0" err="1" smtClean="0"/>
              <a:t>tablename</a:t>
            </a:r>
            <a:r>
              <a:rPr lang="en-US" dirty="0" smtClean="0"/>
              <a:t>;” to check the data is successfully loaded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18913"/>
          <a:stretch/>
        </p:blipFill>
        <p:spPr>
          <a:xfrm>
            <a:off x="4154284" y="5153103"/>
            <a:ext cx="2744356" cy="16134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1748" y="3462324"/>
            <a:ext cx="7957852" cy="1690779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3393440" y="4219801"/>
            <a:ext cx="284480" cy="375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393440" y="5701548"/>
            <a:ext cx="284480" cy="375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9351" y="5242560"/>
            <a:ext cx="5192649" cy="159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670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L-ven Lew</dc:creator>
  <cp:lastModifiedBy>L-ven Lew</cp:lastModifiedBy>
  <cp:revision>17</cp:revision>
  <dcterms:created xsi:type="dcterms:W3CDTF">2020-03-22T07:51:00Z</dcterms:created>
  <dcterms:modified xsi:type="dcterms:W3CDTF">2020-03-22T10:28:16Z</dcterms:modified>
</cp:coreProperties>
</file>