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318" r:id="rId4"/>
    <p:sldId id="320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FDED-98A6-4E0A-B3AD-452DA73D28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chinelearningplus.com/time-series/augmented-dickey-fuller-test/#:~:text=Augmented%20Dickey%20Fuller%20test%20(ADF%20Test)%20is%20a%20common%20statistical,the%20stationary%20of%20a%20series.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3142" y="1411357"/>
            <a:ext cx="4068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Final Exa</a:t>
            </a:r>
            <a:r>
              <a:rPr lang="en-US" sz="3200" b="1" dirty="0"/>
              <a:t>m</a:t>
            </a:r>
            <a:r>
              <a:rPr lang="en-US" sz="3200" b="1" dirty="0" smtClean="0"/>
              <a:t>: Question </a:t>
            </a:r>
            <a:r>
              <a:rPr lang="en-US" altLang="zh-CN" sz="3200" b="1" dirty="0" smtClean="0"/>
              <a:t>5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580292" y="2275356"/>
            <a:ext cx="116117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You are required to write code to implement either time-series clustering 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model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using the 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dataset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from Question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1). </a:t>
            </a: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fontAlgn="base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Component of Time Series</a:t>
            </a:r>
          </a:p>
          <a:p>
            <a:pPr marL="285750" indent="-285750" fontAlgn="base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Make data to be “Stationary”</a:t>
            </a:r>
          </a:p>
          <a:p>
            <a:pPr marL="285750" indent="-285750" fontAlgn="base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Check Stationarity </a:t>
            </a:r>
          </a:p>
          <a:p>
            <a:pPr marL="742950" lvl="1" indent="-285750" fontAlgn="base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Rolling statistic </a:t>
            </a:r>
          </a:p>
          <a:p>
            <a:pPr marL="742950" lvl="1" indent="-285750" fontAlgn="base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ADCF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Augmented Dickey-Fuller (ADF) Test</a:t>
            </a:r>
          </a:p>
          <a:p>
            <a:pPr marL="742950" lvl="1" indent="-285750" fontAlgn="base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ARIMA Model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661" y="5019260"/>
            <a:ext cx="1580321" cy="17039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0292" y="4234430"/>
            <a:ext cx="11032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 the next 5 years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Time-series clustering:</a:t>
            </a:r>
          </a:p>
          <a:p>
            <a:pPr marL="1485900" lvl="2" indent="-571500" fontAlgn="base" hangingPunct="0">
              <a:buFont typeface="+mj-lt"/>
              <a:buAutoNum type="alphaL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SNP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S&amp;P 500 Index</a:t>
            </a:r>
          </a:p>
        </p:txBody>
      </p:sp>
    </p:spTree>
    <p:extLst>
      <p:ext uri="{BB962C8B-B14F-4D97-AF65-F5344CB8AC3E}">
        <p14:creationId xmlns:p14="http://schemas.microsoft.com/office/powerpoint/2010/main" val="28029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52" y="813020"/>
            <a:ext cx="1580321" cy="17039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628" y="166689"/>
            <a:ext cx="12139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 smtClean="0"/>
              <a:t>Step 1 : Perform </a:t>
            </a:r>
            <a:r>
              <a:rPr lang="en-US" b="1" dirty="0"/>
              <a:t>the code below </a:t>
            </a:r>
            <a:r>
              <a:rPr lang="en-US" b="1" dirty="0" smtClean="0"/>
              <a:t>set the date to index and visualize the data as follows </a:t>
            </a:r>
          </a:p>
          <a:p>
            <a:pPr fontAlgn="base" hangingPunct="0"/>
            <a:r>
              <a:rPr lang="en-US" b="1" i="1" dirty="0" smtClean="0"/>
              <a:t>(Using SNP as an example to present the answer):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255"/>
          <a:stretch/>
        </p:blipFill>
        <p:spPr>
          <a:xfrm>
            <a:off x="309562" y="1086326"/>
            <a:ext cx="7490270" cy="367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24" t="50040" r="41549" b="-1068"/>
          <a:stretch/>
        </p:blipFill>
        <p:spPr>
          <a:xfrm>
            <a:off x="5030422" y="2516959"/>
            <a:ext cx="5849846" cy="39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52" y="813020"/>
            <a:ext cx="1580321" cy="1703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628" y="80923"/>
            <a:ext cx="12139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/>
              <a:t>Step 2 : Create a function to create Rolling Statistic and ADCF </a:t>
            </a:r>
            <a:r>
              <a:rPr lang="en-US" b="1" dirty="0" smtClean="0"/>
              <a:t>model to check the stationary  </a:t>
            </a:r>
            <a:endParaRPr lang="en-US" b="1" dirty="0"/>
          </a:p>
          <a:p>
            <a:pPr fontAlgn="base" hangingPunct="0"/>
            <a:r>
              <a:rPr lang="en-US" b="1" dirty="0"/>
              <a:t>(Using SNP as an example to present the answer):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6" y="1319784"/>
            <a:ext cx="9744075" cy="43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52" y="813020"/>
            <a:ext cx="1580321" cy="1703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628" y="80923"/>
            <a:ext cx="12139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/>
              <a:t>Step </a:t>
            </a:r>
            <a:r>
              <a:rPr lang="en-US" b="1" dirty="0" smtClean="0"/>
              <a:t>3 </a:t>
            </a:r>
            <a:r>
              <a:rPr lang="en-US" b="1" dirty="0"/>
              <a:t>: </a:t>
            </a:r>
            <a:r>
              <a:rPr lang="en-US" b="1" dirty="0" smtClean="0"/>
              <a:t>Making dataset stationary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63212" y="544219"/>
            <a:ext cx="12139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 err="1" smtClean="0"/>
              <a:t>i</a:t>
            </a:r>
            <a:r>
              <a:rPr lang="en-US" b="1" dirty="0" smtClean="0"/>
              <a:t> : Scale or normalize the dataset using Log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2" y="1290979"/>
            <a:ext cx="7989189" cy="49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679" y="11001"/>
            <a:ext cx="1580321" cy="1365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628" y="80923"/>
            <a:ext cx="12139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/>
              <a:t>Step 4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 smtClean="0"/>
              <a:t>Making the dataset to become stationary by applying </a:t>
            </a:r>
          </a:p>
          <a:p>
            <a:pPr marL="1200150" lvl="2" indent="-285750" fontAlgn="base" hangingPunct="0">
              <a:buFont typeface="Arial" panose="020B0604020202020204" pitchFamily="34" charset="0"/>
              <a:buChar char="•"/>
            </a:pPr>
            <a:r>
              <a:rPr lang="en-US" b="1" dirty="0" smtClean="0"/>
              <a:t>Constant Mean</a:t>
            </a:r>
          </a:p>
          <a:p>
            <a:pPr marL="1200150" lvl="2" indent="-285750" fontAlgn="base" hangingPunct="0">
              <a:buFont typeface="Arial" panose="020B0604020202020204" pitchFamily="34" charset="0"/>
              <a:buChar char="•"/>
            </a:pPr>
            <a:r>
              <a:rPr lang="en-US" b="1" dirty="0" smtClean="0"/>
              <a:t>Constant Variance</a:t>
            </a:r>
          </a:p>
          <a:p>
            <a:pPr marL="1200150" lvl="2" indent="-285750" fontAlgn="base" hangingPunct="0">
              <a:buFont typeface="Arial" panose="020B0604020202020204" pitchFamily="34" charset="0"/>
              <a:buChar char="•"/>
            </a:pPr>
            <a:r>
              <a:rPr lang="en-US" b="1" dirty="0" smtClean="0"/>
              <a:t>Auto covariance that does not depend on time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2628" y="1376323"/>
            <a:ext cx="3772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 err="1" smtClean="0"/>
              <a:t>i</a:t>
            </a:r>
            <a:r>
              <a:rPr lang="en-US" b="1" dirty="0" smtClean="0"/>
              <a:t> : Applying constant Mean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415" y="1840726"/>
            <a:ext cx="3910962" cy="1238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37" y="1840726"/>
            <a:ext cx="3541745" cy="4229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6049" y="1376323"/>
            <a:ext cx="4131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 smtClean="0"/>
              <a:t>ii : Applying constant Variance 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882" y="3174173"/>
            <a:ext cx="4021495" cy="2264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910" y="1840726"/>
            <a:ext cx="4114800" cy="2676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49779" y="1379636"/>
            <a:ext cx="4131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hangingPunct="0"/>
            <a:r>
              <a:rPr lang="en-US" b="1" dirty="0" smtClean="0"/>
              <a:t>iii : Check Stationarity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859" y="4786065"/>
            <a:ext cx="285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174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L-ven Lew</dc:creator>
  <cp:lastModifiedBy>L-ven Lew</cp:lastModifiedBy>
  <cp:revision>102</cp:revision>
  <dcterms:created xsi:type="dcterms:W3CDTF">2020-03-22T07:51:00Z</dcterms:created>
  <dcterms:modified xsi:type="dcterms:W3CDTF">2020-07-10T12:57:55Z</dcterms:modified>
</cp:coreProperties>
</file>