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1" d="100"/>
          <a:sy n="51" d="100"/>
        </p:scale>
        <p:origin x="53" y="51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DED-98A6-4E0A-B3AD-452DA73D28C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6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DED-98A6-4E0A-B3AD-452DA73D28C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DED-98A6-4E0A-B3AD-452DA73D28C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2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DED-98A6-4E0A-B3AD-452DA73D28C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5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DED-98A6-4E0A-B3AD-452DA73D28C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4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DED-98A6-4E0A-B3AD-452DA73D28C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9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DED-98A6-4E0A-B3AD-452DA73D28C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2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DED-98A6-4E0A-B3AD-452DA73D28C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DED-98A6-4E0A-B3AD-452DA73D28C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4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DED-98A6-4E0A-B3AD-452DA73D28C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4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DED-98A6-4E0A-B3AD-452DA73D28C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0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2FDED-98A6-4E0A-B3AD-452DA73D28C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2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59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Milestone </a:t>
            </a:r>
            <a:r>
              <a:rPr lang="en-US" altLang="zh-CN" sz="4000" b="1" dirty="0" smtClean="0"/>
              <a:t>3</a:t>
            </a:r>
            <a:r>
              <a:rPr lang="en-US" sz="4000" b="1" dirty="0" smtClean="0"/>
              <a:t>: Accessing Hive using Python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1224" y="631047"/>
            <a:ext cx="1189837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Step 1: </a:t>
            </a:r>
            <a:r>
              <a:rPr lang="en-US" sz="4000" dirty="0" smtClean="0"/>
              <a:t> Install Dependent Module</a:t>
            </a:r>
            <a:endParaRPr lang="en-US" sz="4000" dirty="0"/>
          </a:p>
          <a:p>
            <a:r>
              <a:rPr lang="en-US" sz="4000" dirty="0" smtClean="0"/>
              <a:t>Install the dependent module on Anaconda Prompt: </a:t>
            </a:r>
            <a:endParaRPr lang="en-US" sz="4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000" dirty="0" smtClean="0"/>
              <a:t>pip </a:t>
            </a:r>
            <a:r>
              <a:rPr lang="en-US" sz="4000" dirty="0"/>
              <a:t>install thrift</a:t>
            </a:r>
            <a:r>
              <a:rPr lang="en-US" sz="4000" dirty="0" smtClean="0"/>
              <a:t>+</a:t>
            </a:r>
            <a:endParaRPr lang="en-US" sz="4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000" dirty="0"/>
              <a:t>pip install </a:t>
            </a:r>
            <a:r>
              <a:rPr lang="en-US" sz="4000" dirty="0" err="1" smtClean="0"/>
              <a:t>sasl</a:t>
            </a:r>
            <a:endParaRPr lang="en-US" sz="4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000" dirty="0"/>
              <a:t>p</a:t>
            </a:r>
            <a:r>
              <a:rPr lang="en-US" sz="4000" dirty="0" smtClean="0"/>
              <a:t>ip Install </a:t>
            </a:r>
            <a:r>
              <a:rPr lang="en-US" sz="4000" dirty="0"/>
              <a:t>thrift </a:t>
            </a:r>
            <a:r>
              <a:rPr lang="en-US" sz="4000" dirty="0" err="1" smtClean="0"/>
              <a:t>sasl</a:t>
            </a:r>
            <a:endParaRPr lang="en-US" sz="4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000" dirty="0"/>
              <a:t>pip install </a:t>
            </a:r>
            <a:r>
              <a:rPr lang="en-US" sz="4000" dirty="0" err="1" smtClean="0"/>
              <a:t>thrift_sasl</a:t>
            </a:r>
            <a:endParaRPr lang="en-US" sz="4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000" dirty="0"/>
              <a:t>pip install </a:t>
            </a:r>
            <a:r>
              <a:rPr lang="en-US" sz="4000" dirty="0" err="1" smtClean="0"/>
              <a:t>pyhive</a:t>
            </a:r>
            <a:endParaRPr lang="en-US" sz="4000" dirty="0" smtClean="0"/>
          </a:p>
          <a:p>
            <a:endParaRPr lang="en-US" sz="4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82514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59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Milestone </a:t>
            </a:r>
            <a:r>
              <a:rPr lang="en-US" altLang="zh-CN" sz="4000" b="1" dirty="0" smtClean="0"/>
              <a:t>3</a:t>
            </a:r>
            <a:r>
              <a:rPr lang="en-US" sz="4000" b="1" dirty="0" smtClean="0"/>
              <a:t>: Accessing Hive using Python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1224" y="631047"/>
            <a:ext cx="118983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Step </a:t>
            </a:r>
            <a:r>
              <a:rPr lang="en-US" sz="3200" dirty="0" smtClean="0"/>
              <a:t>2</a:t>
            </a:r>
            <a:r>
              <a:rPr lang="en-US" sz="3200" dirty="0"/>
              <a:t>:  Connecting HiveServer2 using Python </a:t>
            </a:r>
            <a:r>
              <a:rPr lang="en-US" sz="3200" dirty="0" err="1" smtClean="0"/>
              <a:t>Pyhive</a:t>
            </a:r>
            <a:r>
              <a:rPr lang="en-US" sz="3200" dirty="0" smtClean="0"/>
              <a:t>: 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Run code below in </a:t>
            </a:r>
            <a:r>
              <a:rPr lang="en-US" sz="3200" dirty="0" err="1" smtClean="0"/>
              <a:t>Jupyter</a:t>
            </a:r>
            <a:r>
              <a:rPr lang="en-US" sz="3200" dirty="0" smtClean="0"/>
              <a:t> Anaconda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Run code below to connect to hive database to query data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9" y="1674942"/>
            <a:ext cx="10983976" cy="972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55" y="3047999"/>
            <a:ext cx="11216513" cy="20221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33927" y="4954951"/>
            <a:ext cx="57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Or 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54" y="5440681"/>
            <a:ext cx="1121651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59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Milestone </a:t>
            </a:r>
            <a:r>
              <a:rPr lang="en-US" altLang="zh-CN" sz="4000" b="1" dirty="0" smtClean="0"/>
              <a:t>3</a:t>
            </a:r>
            <a:r>
              <a:rPr lang="en-US" sz="4000" b="1" dirty="0" smtClean="0"/>
              <a:t>: Accessing Hive using Python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1224" y="631047"/>
            <a:ext cx="11898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Continued from Step 2:  </a:t>
            </a:r>
            <a:r>
              <a:rPr lang="en-US" sz="3200" dirty="0"/>
              <a:t>Connecting HiveServer2 using Python </a:t>
            </a:r>
            <a:r>
              <a:rPr lang="en-US" sz="3200" dirty="0" err="1" smtClean="0"/>
              <a:t>Pyhive</a:t>
            </a:r>
            <a:r>
              <a:rPr lang="en-US" sz="3200" dirty="0" smtClean="0"/>
              <a:t>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Connection to Hive via Python is successful. 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7340"/>
            <a:ext cx="11353800" cy="49453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3234690"/>
            <a:ext cx="8016240" cy="328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7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98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L-ven Lew</dc:creator>
  <cp:lastModifiedBy>L-ven Lew</cp:lastModifiedBy>
  <cp:revision>24</cp:revision>
  <dcterms:created xsi:type="dcterms:W3CDTF">2020-03-22T07:51:00Z</dcterms:created>
  <dcterms:modified xsi:type="dcterms:W3CDTF">2020-05-16T07:09:37Z</dcterms:modified>
</cp:coreProperties>
</file>