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7" r:id="rId6"/>
    <p:sldId id="288" r:id="rId7"/>
    <p:sldId id="278" r:id="rId8"/>
    <p:sldId id="279" r:id="rId9"/>
    <p:sldId id="290" r:id="rId10"/>
    <p:sldId id="291" r:id="rId11"/>
    <p:sldId id="289" r:id="rId12"/>
    <p:sldId id="280" r:id="rId13"/>
    <p:sldId id="281" r:id="rId14"/>
    <p:sldId id="283" r:id="rId15"/>
    <p:sldId id="292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E0327E-17D4-4FA4-AF74-71C26A4B10D2}" v="452" dt="2022-08-13T02:02:57.1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52" autoAdjust="0"/>
  </p:normalViewPr>
  <p:slideViewPr>
    <p:cSldViewPr snapToGrid="0" showGuides="1">
      <p:cViewPr varScale="1">
        <p:scale>
          <a:sx n="109" d="100"/>
          <a:sy n="109" d="100"/>
        </p:scale>
        <p:origin x="144" y="13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 Hao" userId="6c7b546822566945" providerId="LiveId" clId="{66E0327E-17D4-4FA4-AF74-71C26A4B10D2}"/>
    <pc:docChg chg="undo redo custSel addSld delSld modSld sldOrd">
      <pc:chgData name="Wei Hao" userId="6c7b546822566945" providerId="LiveId" clId="{66E0327E-17D4-4FA4-AF74-71C26A4B10D2}" dt="2022-08-13T02:03:07.529" v="3308" actId="20577"/>
      <pc:docMkLst>
        <pc:docMk/>
      </pc:docMkLst>
      <pc:sldChg chg="addSp modSp mod">
        <pc:chgData name="Wei Hao" userId="6c7b546822566945" providerId="LiveId" clId="{66E0327E-17D4-4FA4-AF74-71C26A4B10D2}" dt="2022-08-13T02:03:07.529" v="3308" actId="20577"/>
        <pc:sldMkLst>
          <pc:docMk/>
          <pc:sldMk cId="2387849042" sldId="256"/>
        </pc:sldMkLst>
        <pc:spChg chg="add mod">
          <ac:chgData name="Wei Hao" userId="6c7b546822566945" providerId="LiveId" clId="{66E0327E-17D4-4FA4-AF74-71C26A4B10D2}" dt="2022-08-13T02:03:07.529" v="3308" actId="20577"/>
          <ac:spMkLst>
            <pc:docMk/>
            <pc:sldMk cId="2387849042" sldId="256"/>
            <ac:spMk id="6" creationId="{7AE80231-FF8E-11B5-CC24-34AD1F6A0615}"/>
          </ac:spMkLst>
        </pc:spChg>
        <pc:picChg chg="mod">
          <ac:chgData name="Wei Hao" userId="6c7b546822566945" providerId="LiveId" clId="{66E0327E-17D4-4FA4-AF74-71C26A4B10D2}" dt="2022-08-13T02:02:57.158" v="3299" actId="1076"/>
          <ac:picMkLst>
            <pc:docMk/>
            <pc:sldMk cId="2387849042" sldId="256"/>
            <ac:picMk id="1026" creationId="{6BDF8F1B-AEE5-C5EA-7318-D11432212DA9}"/>
          </ac:picMkLst>
        </pc:picChg>
      </pc:sldChg>
      <pc:sldChg chg="del">
        <pc:chgData name="Wei Hao" userId="6c7b546822566945" providerId="LiveId" clId="{66E0327E-17D4-4FA4-AF74-71C26A4B10D2}" dt="2022-08-12T07:13:03.722" v="0" actId="2696"/>
        <pc:sldMkLst>
          <pc:docMk/>
          <pc:sldMk cId="3299715198" sldId="276"/>
        </pc:sldMkLst>
      </pc:sldChg>
      <pc:sldChg chg="addSp modSp mod">
        <pc:chgData name="Wei Hao" userId="6c7b546822566945" providerId="LiveId" clId="{66E0327E-17D4-4FA4-AF74-71C26A4B10D2}" dt="2022-08-12T07:29:15.831" v="379" actId="1076"/>
        <pc:sldMkLst>
          <pc:docMk/>
          <pc:sldMk cId="822569134" sldId="277"/>
        </pc:sldMkLst>
        <pc:spChg chg="mod">
          <ac:chgData name="Wei Hao" userId="6c7b546822566945" providerId="LiveId" clId="{66E0327E-17D4-4FA4-AF74-71C26A4B10D2}" dt="2022-08-12T07:14:28.998" v="16" actId="1076"/>
          <ac:spMkLst>
            <pc:docMk/>
            <pc:sldMk cId="822569134" sldId="277"/>
            <ac:spMk id="11" creationId="{4E3F5479-058B-4FA8-92E9-18CAB8CDC5C5}"/>
          </ac:spMkLst>
        </pc:spChg>
        <pc:picChg chg="add mod">
          <ac:chgData name="Wei Hao" userId="6c7b546822566945" providerId="LiveId" clId="{66E0327E-17D4-4FA4-AF74-71C26A4B10D2}" dt="2022-08-12T07:29:15.831" v="379" actId="1076"/>
          <ac:picMkLst>
            <pc:docMk/>
            <pc:sldMk cId="822569134" sldId="277"/>
            <ac:picMk id="2054" creationId="{A9F099E2-DA7C-AB6F-3140-D0C9F598F241}"/>
          </ac:picMkLst>
        </pc:picChg>
      </pc:sldChg>
      <pc:sldChg chg="addSp delSp modSp mod ord setBg">
        <pc:chgData name="Wei Hao" userId="6c7b546822566945" providerId="LiveId" clId="{66E0327E-17D4-4FA4-AF74-71C26A4B10D2}" dt="2022-08-12T14:47:40.082" v="3200" actId="1076"/>
        <pc:sldMkLst>
          <pc:docMk/>
          <pc:sldMk cId="843768125" sldId="278"/>
        </pc:sldMkLst>
        <pc:spChg chg="del">
          <ac:chgData name="Wei Hao" userId="6c7b546822566945" providerId="LiveId" clId="{66E0327E-17D4-4FA4-AF74-71C26A4B10D2}" dt="2022-08-12T07:29:25.014" v="384" actId="478"/>
          <ac:spMkLst>
            <pc:docMk/>
            <pc:sldMk cId="843768125" sldId="278"/>
            <ac:spMk id="3" creationId="{9F23A462-D581-4451-A275-D8FA412E142C}"/>
          </ac:spMkLst>
        </pc:spChg>
        <pc:spChg chg="mod">
          <ac:chgData name="Wei Hao" userId="6c7b546822566945" providerId="LiveId" clId="{66E0327E-17D4-4FA4-AF74-71C26A4B10D2}" dt="2022-08-12T08:08:33.314" v="761" actId="207"/>
          <ac:spMkLst>
            <pc:docMk/>
            <pc:sldMk cId="843768125" sldId="278"/>
            <ac:spMk id="11" creationId="{4E3F5479-058B-4FA8-92E9-18CAB8CDC5C5}"/>
          </ac:spMkLst>
        </pc:spChg>
        <pc:spChg chg="add del mod">
          <ac:chgData name="Wei Hao" userId="6c7b546822566945" providerId="LiveId" clId="{66E0327E-17D4-4FA4-AF74-71C26A4B10D2}" dt="2022-08-12T07:29:29.552" v="387" actId="478"/>
          <ac:spMkLst>
            <pc:docMk/>
            <pc:sldMk cId="843768125" sldId="278"/>
            <ac:spMk id="18" creationId="{521A573C-9DED-C3BF-EEC3-0ACBA089D0A8}"/>
          </ac:spMkLst>
        </pc:spChg>
        <pc:spChg chg="add del">
          <ac:chgData name="Wei Hao" userId="6c7b546822566945" providerId="LiveId" clId="{66E0327E-17D4-4FA4-AF74-71C26A4B10D2}" dt="2022-08-12T07:39:13.688" v="454" actId="22"/>
          <ac:spMkLst>
            <pc:docMk/>
            <pc:sldMk cId="843768125" sldId="278"/>
            <ac:spMk id="24" creationId="{1A91E5A4-E11A-4A45-2941-62C15947FB9E}"/>
          </ac:spMkLst>
        </pc:spChg>
        <pc:spChg chg="add del">
          <ac:chgData name="Wei Hao" userId="6c7b546822566945" providerId="LiveId" clId="{66E0327E-17D4-4FA4-AF74-71C26A4B10D2}" dt="2022-08-12T07:39:35.215" v="460" actId="11529"/>
          <ac:spMkLst>
            <pc:docMk/>
            <pc:sldMk cId="843768125" sldId="278"/>
            <ac:spMk id="27" creationId="{6005A3FF-65BB-1666-944E-6199F3C43CA0}"/>
          </ac:spMkLst>
        </pc:spChg>
        <pc:spChg chg="add del mod ord">
          <ac:chgData name="Wei Hao" userId="6c7b546822566945" providerId="LiveId" clId="{66E0327E-17D4-4FA4-AF74-71C26A4B10D2}" dt="2022-08-12T07:46:02.705" v="506" actId="478"/>
          <ac:spMkLst>
            <pc:docMk/>
            <pc:sldMk cId="843768125" sldId="278"/>
            <ac:spMk id="28" creationId="{A9EAC865-DEBB-FC51-C6AB-02A76E44E64C}"/>
          </ac:spMkLst>
        </pc:spChg>
        <pc:spChg chg="add del">
          <ac:chgData name="Wei Hao" userId="6c7b546822566945" providerId="LiveId" clId="{66E0327E-17D4-4FA4-AF74-71C26A4B10D2}" dt="2022-08-12T07:52:31.311" v="593" actId="478"/>
          <ac:spMkLst>
            <pc:docMk/>
            <pc:sldMk cId="843768125" sldId="278"/>
            <ac:spMk id="36" creationId="{ECD7CC99-9FC4-9D19-880A-224214C366B3}"/>
          </ac:spMkLst>
        </pc:spChg>
        <pc:spChg chg="add del mod">
          <ac:chgData name="Wei Hao" userId="6c7b546822566945" providerId="LiveId" clId="{66E0327E-17D4-4FA4-AF74-71C26A4B10D2}" dt="2022-08-12T08:00:11.819" v="644" actId="478"/>
          <ac:spMkLst>
            <pc:docMk/>
            <pc:sldMk cId="843768125" sldId="278"/>
            <ac:spMk id="37" creationId="{C5D1878B-52AC-A042-3645-8DB360A66BC0}"/>
          </ac:spMkLst>
        </pc:spChg>
        <pc:spChg chg="del">
          <ac:chgData name="Wei Hao" userId="6c7b546822566945" providerId="LiveId" clId="{66E0327E-17D4-4FA4-AF74-71C26A4B10D2}" dt="2022-08-12T07:29:27.975" v="385" actId="478"/>
          <ac:spMkLst>
            <pc:docMk/>
            <pc:sldMk cId="843768125" sldId="278"/>
            <ac:spMk id="41" creationId="{3FAD125B-9A3B-49A4-B9EC-C8A6D3CF9CBF}"/>
          </ac:spMkLst>
        </pc:spChg>
        <pc:spChg chg="del">
          <ac:chgData name="Wei Hao" userId="6c7b546822566945" providerId="LiveId" clId="{66E0327E-17D4-4FA4-AF74-71C26A4B10D2}" dt="2022-08-12T07:29:22.508" v="380" actId="478"/>
          <ac:spMkLst>
            <pc:docMk/>
            <pc:sldMk cId="843768125" sldId="278"/>
            <ac:spMk id="42" creationId="{233E4AB5-6FC1-4454-9421-850EF5A4ADF3}"/>
          </ac:spMkLst>
        </pc:spChg>
        <pc:spChg chg="add del mod">
          <ac:chgData name="Wei Hao" userId="6c7b546822566945" providerId="LiveId" clId="{66E0327E-17D4-4FA4-AF74-71C26A4B10D2}" dt="2022-08-12T08:00:34.195" v="653" actId="478"/>
          <ac:spMkLst>
            <pc:docMk/>
            <pc:sldMk cId="843768125" sldId="278"/>
            <ac:spMk id="51" creationId="{65B9F146-9750-ACE5-AB49-73585DE2CD67}"/>
          </ac:spMkLst>
        </pc:spChg>
        <pc:spChg chg="add mod">
          <ac:chgData name="Wei Hao" userId="6c7b546822566945" providerId="LiveId" clId="{66E0327E-17D4-4FA4-AF74-71C26A4B10D2}" dt="2022-08-12T08:38:06.634" v="1128" actId="1035"/>
          <ac:spMkLst>
            <pc:docMk/>
            <pc:sldMk cId="843768125" sldId="278"/>
            <ac:spMk id="53" creationId="{E175BD8E-8FEB-955D-F86F-31551C0F283F}"/>
          </ac:spMkLst>
        </pc:spChg>
        <pc:spChg chg="add mod">
          <ac:chgData name="Wei Hao" userId="6c7b546822566945" providerId="LiveId" clId="{66E0327E-17D4-4FA4-AF74-71C26A4B10D2}" dt="2022-08-12T08:38:06.634" v="1128" actId="1035"/>
          <ac:spMkLst>
            <pc:docMk/>
            <pc:sldMk cId="843768125" sldId="278"/>
            <ac:spMk id="55" creationId="{6B74AF74-A3A3-DC43-E388-50090104F06B}"/>
          </ac:spMkLst>
        </pc:spChg>
        <pc:spChg chg="add mod">
          <ac:chgData name="Wei Hao" userId="6c7b546822566945" providerId="LiveId" clId="{66E0327E-17D4-4FA4-AF74-71C26A4B10D2}" dt="2022-08-12T08:38:06.634" v="1128" actId="1035"/>
          <ac:spMkLst>
            <pc:docMk/>
            <pc:sldMk cId="843768125" sldId="278"/>
            <ac:spMk id="56" creationId="{3B1025CF-F52A-C20E-30BD-0DF9C6035846}"/>
          </ac:spMkLst>
        </pc:spChg>
        <pc:spChg chg="add mod">
          <ac:chgData name="Wei Hao" userId="6c7b546822566945" providerId="LiveId" clId="{66E0327E-17D4-4FA4-AF74-71C26A4B10D2}" dt="2022-08-12T08:38:06.634" v="1128" actId="1035"/>
          <ac:spMkLst>
            <pc:docMk/>
            <pc:sldMk cId="843768125" sldId="278"/>
            <ac:spMk id="58" creationId="{0BEE32EE-4EDF-051B-D406-0098AA9ABF6D}"/>
          </ac:spMkLst>
        </pc:spChg>
        <pc:spChg chg="add mod">
          <ac:chgData name="Wei Hao" userId="6c7b546822566945" providerId="LiveId" clId="{66E0327E-17D4-4FA4-AF74-71C26A4B10D2}" dt="2022-08-12T08:38:06.634" v="1128" actId="1035"/>
          <ac:spMkLst>
            <pc:docMk/>
            <pc:sldMk cId="843768125" sldId="278"/>
            <ac:spMk id="60" creationId="{2ECCD2A5-9A16-1E6C-D991-1B49BC654AF4}"/>
          </ac:spMkLst>
        </pc:spChg>
        <pc:spChg chg="add mod">
          <ac:chgData name="Wei Hao" userId="6c7b546822566945" providerId="LiveId" clId="{66E0327E-17D4-4FA4-AF74-71C26A4B10D2}" dt="2022-08-12T08:38:06.634" v="1128" actId="1035"/>
          <ac:spMkLst>
            <pc:docMk/>
            <pc:sldMk cId="843768125" sldId="278"/>
            <ac:spMk id="62" creationId="{58936FD7-38FD-6FBC-7F8E-739086E0B5DD}"/>
          </ac:spMkLst>
        </pc:spChg>
        <pc:spChg chg="add mod">
          <ac:chgData name="Wei Hao" userId="6c7b546822566945" providerId="LiveId" clId="{66E0327E-17D4-4FA4-AF74-71C26A4B10D2}" dt="2022-08-12T08:38:06.634" v="1128" actId="1035"/>
          <ac:spMkLst>
            <pc:docMk/>
            <pc:sldMk cId="843768125" sldId="278"/>
            <ac:spMk id="64" creationId="{5D49022E-A7AA-F541-9568-9F60D64949B6}"/>
          </ac:spMkLst>
        </pc:spChg>
        <pc:spChg chg="add mod">
          <ac:chgData name="Wei Hao" userId="6c7b546822566945" providerId="LiveId" clId="{66E0327E-17D4-4FA4-AF74-71C26A4B10D2}" dt="2022-08-12T08:38:06.634" v="1128" actId="1035"/>
          <ac:spMkLst>
            <pc:docMk/>
            <pc:sldMk cId="843768125" sldId="278"/>
            <ac:spMk id="66" creationId="{DCB48D45-0C8B-5BF1-5C6F-27453BE52A81}"/>
          </ac:spMkLst>
        </pc:spChg>
        <pc:spChg chg="del mod">
          <ac:chgData name="Wei Hao" userId="6c7b546822566945" providerId="LiveId" clId="{66E0327E-17D4-4FA4-AF74-71C26A4B10D2}" dt="2022-08-12T07:39:55.539" v="467" actId="478"/>
          <ac:spMkLst>
            <pc:docMk/>
            <pc:sldMk cId="843768125" sldId="278"/>
            <ac:spMk id="73" creationId="{40123448-0B37-4226-B26C-A3081E6142FF}"/>
          </ac:spMkLst>
        </pc:spChg>
        <pc:spChg chg="del mod">
          <ac:chgData name="Wei Hao" userId="6c7b546822566945" providerId="LiveId" clId="{66E0327E-17D4-4FA4-AF74-71C26A4B10D2}" dt="2022-08-12T07:52:25.229" v="587" actId="478"/>
          <ac:spMkLst>
            <pc:docMk/>
            <pc:sldMk cId="843768125" sldId="278"/>
            <ac:spMk id="75" creationId="{355211EE-8286-42CD-A4AF-EDD1186B28A3}"/>
          </ac:spMkLst>
        </pc:spChg>
        <pc:spChg chg="del mod">
          <ac:chgData name="Wei Hao" userId="6c7b546822566945" providerId="LiveId" clId="{66E0327E-17D4-4FA4-AF74-71C26A4B10D2}" dt="2022-08-12T07:52:25.656" v="588" actId="478"/>
          <ac:spMkLst>
            <pc:docMk/>
            <pc:sldMk cId="843768125" sldId="278"/>
            <ac:spMk id="76" creationId="{D3287700-63E7-4098-B825-B123C11134C1}"/>
          </ac:spMkLst>
        </pc:spChg>
        <pc:spChg chg="del mod">
          <ac:chgData name="Wei Hao" userId="6c7b546822566945" providerId="LiveId" clId="{66E0327E-17D4-4FA4-AF74-71C26A4B10D2}" dt="2022-08-12T07:52:26.288" v="589" actId="478"/>
          <ac:spMkLst>
            <pc:docMk/>
            <pc:sldMk cId="843768125" sldId="278"/>
            <ac:spMk id="77" creationId="{69943F00-C6CB-4F10-A02B-801F37984D43}"/>
          </ac:spMkLst>
        </pc:spChg>
        <pc:spChg chg="del mod">
          <ac:chgData name="Wei Hao" userId="6c7b546822566945" providerId="LiveId" clId="{66E0327E-17D4-4FA4-AF74-71C26A4B10D2}" dt="2022-08-12T07:15:27.896" v="35" actId="478"/>
          <ac:spMkLst>
            <pc:docMk/>
            <pc:sldMk cId="843768125" sldId="278"/>
            <ac:spMk id="80" creationId="{6BEBF752-C33D-4EC4-8210-F7B1D3A10097}"/>
          </ac:spMkLst>
        </pc:spChg>
        <pc:spChg chg="del">
          <ac:chgData name="Wei Hao" userId="6c7b546822566945" providerId="LiveId" clId="{66E0327E-17D4-4FA4-AF74-71C26A4B10D2}" dt="2022-08-12T07:15:38.425" v="39" actId="478"/>
          <ac:spMkLst>
            <pc:docMk/>
            <pc:sldMk cId="843768125" sldId="278"/>
            <ac:spMk id="81" creationId="{D4EC02E4-F054-4111-9038-AE0BDA4C8060}"/>
          </ac:spMkLst>
        </pc:spChg>
        <pc:spChg chg="del mod">
          <ac:chgData name="Wei Hao" userId="6c7b546822566945" providerId="LiveId" clId="{66E0327E-17D4-4FA4-AF74-71C26A4B10D2}" dt="2022-08-12T07:31:37.809" v="394" actId="478"/>
          <ac:spMkLst>
            <pc:docMk/>
            <pc:sldMk cId="843768125" sldId="278"/>
            <ac:spMk id="82" creationId="{9771041D-83B6-4693-BC25-25AABB3CE3BF}"/>
          </ac:spMkLst>
        </pc:spChg>
        <pc:spChg chg="del mod">
          <ac:chgData name="Wei Hao" userId="6c7b546822566945" providerId="LiveId" clId="{66E0327E-17D4-4FA4-AF74-71C26A4B10D2}" dt="2022-08-12T07:40:19.173" v="481" actId="478"/>
          <ac:spMkLst>
            <pc:docMk/>
            <pc:sldMk cId="843768125" sldId="278"/>
            <ac:spMk id="83" creationId="{9F6EE26A-3174-49AD-900E-08C045755F3C}"/>
          </ac:spMkLst>
        </pc:spChg>
        <pc:spChg chg="del mod">
          <ac:chgData name="Wei Hao" userId="6c7b546822566945" providerId="LiveId" clId="{66E0327E-17D4-4FA4-AF74-71C26A4B10D2}" dt="2022-08-12T07:52:31.311" v="593" actId="478"/>
          <ac:spMkLst>
            <pc:docMk/>
            <pc:sldMk cId="843768125" sldId="278"/>
            <ac:spMk id="84" creationId="{3B69453F-B845-4467-8C29-7A6677641EC0}"/>
          </ac:spMkLst>
        </pc:spChg>
        <pc:spChg chg="del mod">
          <ac:chgData name="Wei Hao" userId="6c7b546822566945" providerId="LiveId" clId="{66E0327E-17D4-4FA4-AF74-71C26A4B10D2}" dt="2022-08-12T07:52:31.311" v="593" actId="478"/>
          <ac:spMkLst>
            <pc:docMk/>
            <pc:sldMk cId="843768125" sldId="278"/>
            <ac:spMk id="85" creationId="{C7CFAFBF-6B2A-49A8-ADCE-FD94A08C87B3}"/>
          </ac:spMkLst>
        </pc:spChg>
        <pc:spChg chg="del mod">
          <ac:chgData name="Wei Hao" userId="6c7b546822566945" providerId="LiveId" clId="{66E0327E-17D4-4FA4-AF74-71C26A4B10D2}" dt="2022-08-12T07:52:31.311" v="593" actId="478"/>
          <ac:spMkLst>
            <pc:docMk/>
            <pc:sldMk cId="843768125" sldId="278"/>
            <ac:spMk id="86" creationId="{6B499F5E-706B-4272-818B-C87149038662}"/>
          </ac:spMkLst>
        </pc:spChg>
        <pc:spChg chg="del mod">
          <ac:chgData name="Wei Hao" userId="6c7b546822566945" providerId="LiveId" clId="{66E0327E-17D4-4FA4-AF74-71C26A4B10D2}" dt="2022-08-12T07:45:57.194" v="505" actId="478"/>
          <ac:spMkLst>
            <pc:docMk/>
            <pc:sldMk cId="843768125" sldId="278"/>
            <ac:spMk id="87" creationId="{D927301F-4FAD-47A6-987B-1D9C411B7CC1}"/>
          </ac:spMkLst>
        </pc:spChg>
        <pc:spChg chg="del mod">
          <ac:chgData name="Wei Hao" userId="6c7b546822566945" providerId="LiveId" clId="{66E0327E-17D4-4FA4-AF74-71C26A4B10D2}" dt="2022-08-12T07:45:57.194" v="505" actId="478"/>
          <ac:spMkLst>
            <pc:docMk/>
            <pc:sldMk cId="843768125" sldId="278"/>
            <ac:spMk id="88" creationId="{481D58D3-87D7-4D40-B59F-7F751F117F96}"/>
          </ac:spMkLst>
        </pc:spChg>
        <pc:spChg chg="del mod">
          <ac:chgData name="Wei Hao" userId="6c7b546822566945" providerId="LiveId" clId="{66E0327E-17D4-4FA4-AF74-71C26A4B10D2}" dt="2022-08-12T07:45:57.194" v="505" actId="478"/>
          <ac:spMkLst>
            <pc:docMk/>
            <pc:sldMk cId="843768125" sldId="278"/>
            <ac:spMk id="89" creationId="{AAC2972F-490F-4F2F-8A08-930B8C850374}"/>
          </ac:spMkLst>
        </pc:spChg>
        <pc:spChg chg="del mod">
          <ac:chgData name="Wei Hao" userId="6c7b546822566945" providerId="LiveId" clId="{66E0327E-17D4-4FA4-AF74-71C26A4B10D2}" dt="2022-08-12T07:45:57.194" v="505" actId="478"/>
          <ac:spMkLst>
            <pc:docMk/>
            <pc:sldMk cId="843768125" sldId="278"/>
            <ac:spMk id="90" creationId="{79B46693-ED1F-429F-9B11-2794939E3B99}"/>
          </ac:spMkLst>
        </pc:spChg>
        <pc:spChg chg="del">
          <ac:chgData name="Wei Hao" userId="6c7b546822566945" providerId="LiveId" clId="{66E0327E-17D4-4FA4-AF74-71C26A4B10D2}" dt="2022-08-12T07:21:19.856" v="142" actId="478"/>
          <ac:spMkLst>
            <pc:docMk/>
            <pc:sldMk cId="843768125" sldId="278"/>
            <ac:spMk id="91" creationId="{0F8D1DEA-0363-4C10-925D-1D68E14CCEF4}"/>
          </ac:spMkLst>
        </pc:spChg>
        <pc:spChg chg="del">
          <ac:chgData name="Wei Hao" userId="6c7b546822566945" providerId="LiveId" clId="{66E0327E-17D4-4FA4-AF74-71C26A4B10D2}" dt="2022-08-12T07:19:31.306" v="50" actId="478"/>
          <ac:spMkLst>
            <pc:docMk/>
            <pc:sldMk cId="843768125" sldId="278"/>
            <ac:spMk id="92" creationId="{A69BDC62-882D-49FD-B60A-05F493B04723}"/>
          </ac:spMkLst>
        </pc:spChg>
        <pc:spChg chg="del">
          <ac:chgData name="Wei Hao" userId="6c7b546822566945" providerId="LiveId" clId="{66E0327E-17D4-4FA4-AF74-71C26A4B10D2}" dt="2022-08-12T07:20:16.754" v="54" actId="478"/>
          <ac:spMkLst>
            <pc:docMk/>
            <pc:sldMk cId="843768125" sldId="278"/>
            <ac:spMk id="93" creationId="{FC109BEC-95E0-4EA0-B65C-A8353481F394}"/>
          </ac:spMkLst>
        </pc:spChg>
        <pc:spChg chg="add del">
          <ac:chgData name="Wei Hao" userId="6c7b546822566945" providerId="LiveId" clId="{66E0327E-17D4-4FA4-AF74-71C26A4B10D2}" dt="2022-08-12T08:40:41.057" v="1139" actId="22"/>
          <ac:spMkLst>
            <pc:docMk/>
            <pc:sldMk cId="843768125" sldId="278"/>
            <ac:spMk id="111" creationId="{A8FC3436-AE4C-122E-11AF-D4E409E497E2}"/>
          </ac:spMkLst>
        </pc:spChg>
        <pc:spChg chg="add mod">
          <ac:chgData name="Wei Hao" userId="6c7b546822566945" providerId="LiveId" clId="{66E0327E-17D4-4FA4-AF74-71C26A4B10D2}" dt="2022-08-12T08:42:11.162" v="1170" actId="1076"/>
          <ac:spMkLst>
            <pc:docMk/>
            <pc:sldMk cId="843768125" sldId="278"/>
            <ac:spMk id="113" creationId="{0DB4CE56-A126-B752-FD79-A1A6FE634CF6}"/>
          </ac:spMkLst>
        </pc:spChg>
        <pc:grpChg chg="add mod">
          <ac:chgData name="Wei Hao" userId="6c7b546822566945" providerId="LiveId" clId="{66E0327E-17D4-4FA4-AF74-71C26A4B10D2}" dt="2022-08-12T08:38:19.091" v="1133" actId="1076"/>
          <ac:grpSpMkLst>
            <pc:docMk/>
            <pc:sldMk cId="843768125" sldId="278"/>
            <ac:grpSpMk id="47" creationId="{F8153733-03C9-9F77-D047-CAA38A86BE46}"/>
          </ac:grpSpMkLst>
        </pc:grpChg>
        <pc:grpChg chg="add mod">
          <ac:chgData name="Wei Hao" userId="6c7b546822566945" providerId="LiveId" clId="{66E0327E-17D4-4FA4-AF74-71C26A4B10D2}" dt="2022-08-12T08:38:13.019" v="1129" actId="1076"/>
          <ac:grpSpMkLst>
            <pc:docMk/>
            <pc:sldMk cId="843768125" sldId="278"/>
            <ac:grpSpMk id="101" creationId="{B0CB0BE5-62D8-DE18-FA66-A40367B53FE9}"/>
          </ac:grpSpMkLst>
        </pc:grpChg>
        <pc:picChg chg="add del mod">
          <ac:chgData name="Wei Hao" userId="6c7b546822566945" providerId="LiveId" clId="{66E0327E-17D4-4FA4-AF74-71C26A4B10D2}" dt="2022-08-12T07:29:23.754" v="382" actId="478"/>
          <ac:picMkLst>
            <pc:docMk/>
            <pc:sldMk cId="843768125" sldId="278"/>
            <ac:picMk id="4" creationId="{C5866A7E-8463-D50D-612F-3A467F3F01C2}"/>
          </ac:picMkLst>
        </pc:picChg>
        <pc:picChg chg="add del mod">
          <ac:chgData name="Wei Hao" userId="6c7b546822566945" providerId="LiveId" clId="{66E0327E-17D4-4FA4-AF74-71C26A4B10D2}" dt="2022-08-12T07:29:27.975" v="385" actId="478"/>
          <ac:picMkLst>
            <pc:docMk/>
            <pc:sldMk cId="843768125" sldId="278"/>
            <ac:picMk id="6" creationId="{EC682474-BC2E-1271-DEF8-19EA165AF4BF}"/>
          </ac:picMkLst>
        </pc:picChg>
        <pc:picChg chg="add del mod">
          <ac:chgData name="Wei Hao" userId="6c7b546822566945" providerId="LiveId" clId="{66E0327E-17D4-4FA4-AF74-71C26A4B10D2}" dt="2022-08-12T07:29:27.975" v="385" actId="478"/>
          <ac:picMkLst>
            <pc:docMk/>
            <pc:sldMk cId="843768125" sldId="278"/>
            <ac:picMk id="12" creationId="{829858D2-DDC1-5155-7EB9-C8B61E7A0031}"/>
          </ac:picMkLst>
        </pc:picChg>
        <pc:picChg chg="add del mod modCrop">
          <ac:chgData name="Wei Hao" userId="6c7b546822566945" providerId="LiveId" clId="{66E0327E-17D4-4FA4-AF74-71C26A4B10D2}" dt="2022-08-12T07:29:30.077" v="388" actId="478"/>
          <ac:picMkLst>
            <pc:docMk/>
            <pc:sldMk cId="843768125" sldId="278"/>
            <ac:picMk id="16" creationId="{0140AD77-71E8-6310-BEAB-870C2BAB5FDF}"/>
          </ac:picMkLst>
        </pc:picChg>
        <pc:picChg chg="add del mod">
          <ac:chgData name="Wei Hao" userId="6c7b546822566945" providerId="LiveId" clId="{66E0327E-17D4-4FA4-AF74-71C26A4B10D2}" dt="2022-08-12T07:47:16.728" v="515" actId="478"/>
          <ac:picMkLst>
            <pc:docMk/>
            <pc:sldMk cId="843768125" sldId="278"/>
            <ac:picMk id="26" creationId="{AE3ACDF2-0C41-5E27-E8D6-F8BBB68F3941}"/>
          </ac:picMkLst>
        </pc:picChg>
        <pc:picChg chg="add mod modCrop">
          <ac:chgData name="Wei Hao" userId="6c7b546822566945" providerId="LiveId" clId="{66E0327E-17D4-4FA4-AF74-71C26A4B10D2}" dt="2022-08-12T08:38:06.634" v="1128" actId="1035"/>
          <ac:picMkLst>
            <pc:docMk/>
            <pc:sldMk cId="843768125" sldId="278"/>
            <ac:picMk id="30" creationId="{5CD2EB17-B6A4-8BDB-2C68-9DD9ADA81EF0}"/>
          </ac:picMkLst>
        </pc:picChg>
        <pc:picChg chg="add mod">
          <ac:chgData name="Wei Hao" userId="6c7b546822566945" providerId="LiveId" clId="{66E0327E-17D4-4FA4-AF74-71C26A4B10D2}" dt="2022-08-12T08:38:06.634" v="1128" actId="1035"/>
          <ac:picMkLst>
            <pc:docMk/>
            <pc:sldMk cId="843768125" sldId="278"/>
            <ac:picMk id="32" creationId="{C7000182-DCC6-AECD-978B-61A6AEF18EF2}"/>
          </ac:picMkLst>
        </pc:picChg>
        <pc:picChg chg="add mod">
          <ac:chgData name="Wei Hao" userId="6c7b546822566945" providerId="LiveId" clId="{66E0327E-17D4-4FA4-AF74-71C26A4B10D2}" dt="2022-08-12T08:38:06.634" v="1128" actId="1035"/>
          <ac:picMkLst>
            <pc:docMk/>
            <pc:sldMk cId="843768125" sldId="278"/>
            <ac:picMk id="34" creationId="{F276E549-6445-DE6E-BD53-4A22DA120DBB}"/>
          </ac:picMkLst>
        </pc:picChg>
        <pc:picChg chg="add mod modCrop">
          <ac:chgData name="Wei Hao" userId="6c7b546822566945" providerId="LiveId" clId="{66E0327E-17D4-4FA4-AF74-71C26A4B10D2}" dt="2022-08-12T07:57:24.583" v="609" actId="1076"/>
          <ac:picMkLst>
            <pc:docMk/>
            <pc:sldMk cId="843768125" sldId="278"/>
            <ac:picMk id="40" creationId="{1AE8F1FA-A45E-C0A5-445D-D415E61AF151}"/>
          </ac:picMkLst>
        </pc:picChg>
        <pc:picChg chg="add mod modCrop">
          <ac:chgData name="Wei Hao" userId="6c7b546822566945" providerId="LiveId" clId="{66E0327E-17D4-4FA4-AF74-71C26A4B10D2}" dt="2022-08-12T07:58:21.474" v="624" actId="1035"/>
          <ac:picMkLst>
            <pc:docMk/>
            <pc:sldMk cId="843768125" sldId="278"/>
            <ac:picMk id="44" creationId="{B348727F-CB3C-5737-57B3-39FD9FB50CBB}"/>
          </ac:picMkLst>
        </pc:picChg>
        <pc:picChg chg="add mod modCrop">
          <ac:chgData name="Wei Hao" userId="6c7b546822566945" providerId="LiveId" clId="{66E0327E-17D4-4FA4-AF74-71C26A4B10D2}" dt="2022-08-12T07:57:33.937" v="611" actId="732"/>
          <ac:picMkLst>
            <pc:docMk/>
            <pc:sldMk cId="843768125" sldId="278"/>
            <ac:picMk id="46" creationId="{61FE0700-89E7-15B1-9411-46527DD57972}"/>
          </ac:picMkLst>
        </pc:picChg>
        <pc:picChg chg="add del mod modCrop">
          <ac:chgData name="Wei Hao" userId="6c7b546822566945" providerId="LiveId" clId="{66E0327E-17D4-4FA4-AF74-71C26A4B10D2}" dt="2022-08-12T08:11:01.122" v="781" actId="478"/>
          <ac:picMkLst>
            <pc:docMk/>
            <pc:sldMk cId="843768125" sldId="278"/>
            <ac:picMk id="72" creationId="{261601AB-6D20-7227-6C8C-BAC274E879A4}"/>
          </ac:picMkLst>
        </pc:picChg>
        <pc:picChg chg="add del mod">
          <ac:chgData name="Wei Hao" userId="6c7b546822566945" providerId="LiveId" clId="{66E0327E-17D4-4FA4-AF74-71C26A4B10D2}" dt="2022-08-12T08:38:15.497" v="1131" actId="1076"/>
          <ac:picMkLst>
            <pc:docMk/>
            <pc:sldMk cId="843768125" sldId="278"/>
            <ac:picMk id="94" creationId="{570745FB-F044-DAFA-EF2C-50BF50CE3139}"/>
          </ac:picMkLst>
        </pc:picChg>
        <pc:picChg chg="add del mod">
          <ac:chgData name="Wei Hao" userId="6c7b546822566945" providerId="LiveId" clId="{66E0327E-17D4-4FA4-AF74-71C26A4B10D2}" dt="2022-08-12T08:11:01.521" v="783" actId="478"/>
          <ac:picMkLst>
            <pc:docMk/>
            <pc:sldMk cId="843768125" sldId="278"/>
            <ac:picMk id="96" creationId="{0FA1D9A9-044D-2C1A-78F8-1AA5FD23C630}"/>
          </ac:picMkLst>
        </pc:picChg>
        <pc:picChg chg="add mod modCrop">
          <ac:chgData name="Wei Hao" userId="6c7b546822566945" providerId="LiveId" clId="{66E0327E-17D4-4FA4-AF74-71C26A4B10D2}" dt="2022-08-12T08:11:42.119" v="796" actId="1036"/>
          <ac:picMkLst>
            <pc:docMk/>
            <pc:sldMk cId="843768125" sldId="278"/>
            <ac:picMk id="98" creationId="{6F99B08E-6BD8-3006-EF0B-56E85CCFD45F}"/>
          </ac:picMkLst>
        </pc:picChg>
        <pc:picChg chg="add mod modCrop">
          <ac:chgData name="Wei Hao" userId="6c7b546822566945" providerId="LiveId" clId="{66E0327E-17D4-4FA4-AF74-71C26A4B10D2}" dt="2022-08-12T08:11:31.208" v="793" actId="1076"/>
          <ac:picMkLst>
            <pc:docMk/>
            <pc:sldMk cId="843768125" sldId="278"/>
            <ac:picMk id="100" creationId="{B639D1E0-D59F-326B-0CA4-26B66FF4AAB4}"/>
          </ac:picMkLst>
        </pc:picChg>
        <pc:picChg chg="add del">
          <ac:chgData name="Wei Hao" userId="6c7b546822566945" providerId="LiveId" clId="{66E0327E-17D4-4FA4-AF74-71C26A4B10D2}" dt="2022-08-12T08:15:30.730" v="828" actId="22"/>
          <ac:picMkLst>
            <pc:docMk/>
            <pc:sldMk cId="843768125" sldId="278"/>
            <ac:picMk id="106" creationId="{62ACBC7F-ED3C-E22E-8FD9-B05E66106D33}"/>
          </ac:picMkLst>
        </pc:picChg>
        <pc:picChg chg="add mod">
          <ac:chgData name="Wei Hao" userId="6c7b546822566945" providerId="LiveId" clId="{66E0327E-17D4-4FA4-AF74-71C26A4B10D2}" dt="2022-08-12T08:42:00.918" v="1168" actId="1076"/>
          <ac:picMkLst>
            <pc:docMk/>
            <pc:sldMk cId="843768125" sldId="278"/>
            <ac:picMk id="115" creationId="{02EA019F-DA82-2029-EB4E-C69B0DB42A2E}"/>
          </ac:picMkLst>
        </pc:picChg>
        <pc:picChg chg="add mod">
          <ac:chgData name="Wei Hao" userId="6c7b546822566945" providerId="LiveId" clId="{66E0327E-17D4-4FA4-AF74-71C26A4B10D2}" dt="2022-08-12T14:47:40.082" v="3200" actId="1076"/>
          <ac:picMkLst>
            <pc:docMk/>
            <pc:sldMk cId="843768125" sldId="278"/>
            <ac:picMk id="2050" creationId="{392575D4-342A-ED19-BEC6-2A856DE23EAB}"/>
          </ac:picMkLst>
        </pc:picChg>
        <pc:picChg chg="add del mod">
          <ac:chgData name="Wei Hao" userId="6c7b546822566945" providerId="LiveId" clId="{66E0327E-17D4-4FA4-AF74-71C26A4B10D2}" dt="2022-08-12T08:10:02.770" v="772" actId="478"/>
          <ac:picMkLst>
            <pc:docMk/>
            <pc:sldMk cId="843768125" sldId="278"/>
            <ac:picMk id="4098" creationId="{F9394D31-5528-98F1-FBEC-EE51E116FA88}"/>
          </ac:picMkLst>
        </pc:picChg>
        <pc:cxnChg chg="mod">
          <ac:chgData name="Wei Hao" userId="6c7b546822566945" providerId="LiveId" clId="{66E0327E-17D4-4FA4-AF74-71C26A4B10D2}" dt="2022-08-12T08:08:41.741" v="762" actId="208"/>
          <ac:cxnSpMkLst>
            <pc:docMk/>
            <pc:sldMk cId="843768125" sldId="278"/>
            <ac:cxnSpMk id="8" creationId="{D0986099-F5F2-4E8B-BE17-81194861A00C}"/>
          </ac:cxnSpMkLst>
        </pc:cxnChg>
        <pc:cxnChg chg="del mod">
          <ac:chgData name="Wei Hao" userId="6c7b546822566945" providerId="LiveId" clId="{66E0327E-17D4-4FA4-AF74-71C26A4B10D2}" dt="2022-08-12T07:29:24.618" v="383" actId="478"/>
          <ac:cxnSpMkLst>
            <pc:docMk/>
            <pc:sldMk cId="843768125" sldId="278"/>
            <ac:cxnSpMk id="10" creationId="{78C71AAC-D0D2-4BBF-B302-54163A284EC6}"/>
          </ac:cxnSpMkLst>
        </pc:cxnChg>
        <pc:cxnChg chg="del mod">
          <ac:chgData name="Wei Hao" userId="6c7b546822566945" providerId="LiveId" clId="{66E0327E-17D4-4FA4-AF74-71C26A4B10D2}" dt="2022-08-12T07:29:27.975" v="385" actId="478"/>
          <ac:cxnSpMkLst>
            <pc:docMk/>
            <pc:sldMk cId="843768125" sldId="278"/>
            <ac:cxnSpMk id="13" creationId="{331AB5AC-284A-472B-B8E5-2F198F4E96D7}"/>
          </ac:cxnSpMkLst>
        </pc:cxnChg>
        <pc:cxnChg chg="mod">
          <ac:chgData name="Wei Hao" userId="6c7b546822566945" providerId="LiveId" clId="{66E0327E-17D4-4FA4-AF74-71C26A4B10D2}" dt="2022-08-12T08:08:41.741" v="762" actId="208"/>
          <ac:cxnSpMkLst>
            <pc:docMk/>
            <pc:sldMk cId="843768125" sldId="278"/>
            <ac:cxnSpMk id="14" creationId="{83E690F4-843A-47A5-8620-4FB01C0D8E68}"/>
          </ac:cxnSpMkLst>
        </pc:cxnChg>
        <pc:cxnChg chg="del mod">
          <ac:chgData name="Wei Hao" userId="6c7b546822566945" providerId="LiveId" clId="{66E0327E-17D4-4FA4-AF74-71C26A4B10D2}" dt="2022-08-12T07:52:31.311" v="593" actId="478"/>
          <ac:cxnSpMkLst>
            <pc:docMk/>
            <pc:sldMk cId="843768125" sldId="278"/>
            <ac:cxnSpMk id="21" creationId="{4741AA56-D9ED-492E-8385-5CB8274B1286}"/>
          </ac:cxnSpMkLst>
        </pc:cxnChg>
        <pc:cxnChg chg="add mod">
          <ac:chgData name="Wei Hao" userId="6c7b546822566945" providerId="LiveId" clId="{66E0327E-17D4-4FA4-AF74-71C26A4B10D2}" dt="2022-08-12T08:38:06.634" v="1128" actId="1035"/>
          <ac:cxnSpMkLst>
            <pc:docMk/>
            <pc:sldMk cId="843768125" sldId="278"/>
            <ac:cxnSpMk id="49" creationId="{D551BBB1-9C03-75DA-FF54-9A8A174D088C}"/>
          </ac:cxnSpMkLst>
        </pc:cxnChg>
        <pc:cxnChg chg="add mod">
          <ac:chgData name="Wei Hao" userId="6c7b546822566945" providerId="LiveId" clId="{66E0327E-17D4-4FA4-AF74-71C26A4B10D2}" dt="2022-08-12T08:38:06.634" v="1128" actId="1035"/>
          <ac:cxnSpMkLst>
            <pc:docMk/>
            <pc:sldMk cId="843768125" sldId="278"/>
            <ac:cxnSpMk id="68" creationId="{0E04B117-8C9F-50C2-A7EC-5543B30E3B2E}"/>
          </ac:cxnSpMkLst>
        </pc:cxnChg>
        <pc:cxnChg chg="add del mod">
          <ac:chgData name="Wei Hao" userId="6c7b546822566945" providerId="LiveId" clId="{66E0327E-17D4-4FA4-AF74-71C26A4B10D2}" dt="2022-08-12T08:12:20.209" v="814" actId="478"/>
          <ac:cxnSpMkLst>
            <pc:docMk/>
            <pc:sldMk cId="843768125" sldId="278"/>
            <ac:cxnSpMk id="70" creationId="{8A64ECE5-9E30-4E0E-E56F-5D8CE71FA054}"/>
          </ac:cxnSpMkLst>
        </pc:cxnChg>
        <pc:cxnChg chg="del mod">
          <ac:chgData name="Wei Hao" userId="6c7b546822566945" providerId="LiveId" clId="{66E0327E-17D4-4FA4-AF74-71C26A4B10D2}" dt="2022-08-12T07:29:23.080" v="381" actId="478"/>
          <ac:cxnSpMkLst>
            <pc:docMk/>
            <pc:sldMk cId="843768125" sldId="278"/>
            <ac:cxnSpMk id="78" creationId="{91394D4E-BC7A-418D-B233-6C374456AEAE}"/>
          </ac:cxnSpMkLst>
        </pc:cxnChg>
        <pc:cxnChg chg="del mod ord">
          <ac:chgData name="Wei Hao" userId="6c7b546822566945" providerId="LiveId" clId="{66E0327E-17D4-4FA4-AF74-71C26A4B10D2}" dt="2022-08-12T07:57:54.120" v="616" actId="478"/>
          <ac:cxnSpMkLst>
            <pc:docMk/>
            <pc:sldMk cId="843768125" sldId="278"/>
            <ac:cxnSpMk id="79" creationId="{61AAA85B-D8C7-43BE-844A-625265015123}"/>
          </ac:cxnSpMkLst>
        </pc:cxnChg>
        <pc:cxnChg chg="add mod">
          <ac:chgData name="Wei Hao" userId="6c7b546822566945" providerId="LiveId" clId="{66E0327E-17D4-4FA4-AF74-71C26A4B10D2}" dt="2022-08-12T08:38:15.497" v="1131" actId="1076"/>
          <ac:cxnSpMkLst>
            <pc:docMk/>
            <pc:sldMk cId="843768125" sldId="278"/>
            <ac:cxnSpMk id="103" creationId="{EF2B20C6-B4AE-0AAF-FBE7-6E1F3600D058}"/>
          </ac:cxnSpMkLst>
        </pc:cxnChg>
        <pc:cxnChg chg="add mod">
          <ac:chgData name="Wei Hao" userId="6c7b546822566945" providerId="LiveId" clId="{66E0327E-17D4-4FA4-AF74-71C26A4B10D2}" dt="2022-08-12T08:42:06.244" v="1169" actId="14100"/>
          <ac:cxnSpMkLst>
            <pc:docMk/>
            <pc:sldMk cId="843768125" sldId="278"/>
            <ac:cxnSpMk id="108" creationId="{EDA06F7C-256A-FED3-1C9F-13F19F6A7640}"/>
          </ac:cxnSpMkLst>
        </pc:cxnChg>
      </pc:sldChg>
      <pc:sldChg chg="addSp delSp modSp mod">
        <pc:chgData name="Wei Hao" userId="6c7b546822566945" providerId="LiveId" clId="{66E0327E-17D4-4FA4-AF74-71C26A4B10D2}" dt="2022-08-12T14:48:45.115" v="3204" actId="1076"/>
        <pc:sldMkLst>
          <pc:docMk/>
          <pc:sldMk cId="1212140928" sldId="279"/>
        </pc:sldMkLst>
        <pc:spChg chg="add mod">
          <ac:chgData name="Wei Hao" userId="6c7b546822566945" providerId="LiveId" clId="{66E0327E-17D4-4FA4-AF74-71C26A4B10D2}" dt="2022-08-12T08:33:34.793" v="972" actId="20577"/>
          <ac:spMkLst>
            <pc:docMk/>
            <pc:sldMk cId="1212140928" sldId="279"/>
            <ac:spMk id="6" creationId="{C4DA5B02-EB23-33DA-E0D6-DD8A0423CC73}"/>
          </ac:spMkLst>
        </pc:spChg>
        <pc:spChg chg="add del mod">
          <ac:chgData name="Wei Hao" userId="6c7b546822566945" providerId="LiveId" clId="{66E0327E-17D4-4FA4-AF74-71C26A4B10D2}" dt="2022-08-12T08:50:10.668" v="1499" actId="1076"/>
          <ac:spMkLst>
            <pc:docMk/>
            <pc:sldMk cId="1212140928" sldId="279"/>
            <ac:spMk id="9" creationId="{F4673A57-8C07-453C-8611-1D99E8CDE141}"/>
          </ac:spMkLst>
        </pc:spChg>
        <pc:spChg chg="add del">
          <ac:chgData name="Wei Hao" userId="6c7b546822566945" providerId="LiveId" clId="{66E0327E-17D4-4FA4-AF74-71C26A4B10D2}" dt="2022-08-12T08:34:19.253" v="999"/>
          <ac:spMkLst>
            <pc:docMk/>
            <pc:sldMk cId="1212140928" sldId="279"/>
            <ac:spMk id="10" creationId="{59D155BE-2148-FB3C-532B-B846731EA985}"/>
          </ac:spMkLst>
        </pc:spChg>
        <pc:spChg chg="mod">
          <ac:chgData name="Wei Hao" userId="6c7b546822566945" providerId="LiveId" clId="{66E0327E-17D4-4FA4-AF74-71C26A4B10D2}" dt="2022-08-12T08:16:36.410" v="838" actId="20577"/>
          <ac:spMkLst>
            <pc:docMk/>
            <pc:sldMk cId="1212140928" sldId="279"/>
            <ac:spMk id="11" creationId="{4E3F5479-058B-4FA8-92E9-18CAB8CDC5C5}"/>
          </ac:spMkLst>
        </pc:spChg>
        <pc:spChg chg="add del">
          <ac:chgData name="Wei Hao" userId="6c7b546822566945" providerId="LiveId" clId="{66E0327E-17D4-4FA4-AF74-71C26A4B10D2}" dt="2022-08-12T08:34:22.319" v="1001"/>
          <ac:spMkLst>
            <pc:docMk/>
            <pc:sldMk cId="1212140928" sldId="279"/>
            <ac:spMk id="12" creationId="{FDAE743A-C1E8-AC32-5A7F-1D3EDF54287F}"/>
          </ac:spMkLst>
        </pc:spChg>
        <pc:spChg chg="add del">
          <ac:chgData name="Wei Hao" userId="6c7b546822566945" providerId="LiveId" clId="{66E0327E-17D4-4FA4-AF74-71C26A4B10D2}" dt="2022-08-12T08:34:27.548" v="1003"/>
          <ac:spMkLst>
            <pc:docMk/>
            <pc:sldMk cId="1212140928" sldId="279"/>
            <ac:spMk id="13" creationId="{BF14D9DC-E863-2ED8-9D83-5BB8D2CE262B}"/>
          </ac:spMkLst>
        </pc:spChg>
        <pc:spChg chg="add mod">
          <ac:chgData name="Wei Hao" userId="6c7b546822566945" providerId="LiveId" clId="{66E0327E-17D4-4FA4-AF74-71C26A4B10D2}" dt="2022-08-12T14:29:07.463" v="2838" actId="1076"/>
          <ac:spMkLst>
            <pc:docMk/>
            <pc:sldMk cId="1212140928" sldId="279"/>
            <ac:spMk id="16" creationId="{26C3C738-398E-C74F-C61A-62E4DA1461B7}"/>
          </ac:spMkLst>
        </pc:spChg>
        <pc:spChg chg="add mod">
          <ac:chgData name="Wei Hao" userId="6c7b546822566945" providerId="LiveId" clId="{66E0327E-17D4-4FA4-AF74-71C26A4B10D2}" dt="2022-08-12T14:29:26.048" v="2843" actId="1076"/>
          <ac:spMkLst>
            <pc:docMk/>
            <pc:sldMk cId="1212140928" sldId="279"/>
            <ac:spMk id="20" creationId="{D02FB02B-28DB-2A53-AA24-0AB7521CB6BF}"/>
          </ac:spMkLst>
        </pc:spChg>
        <pc:spChg chg="add mod">
          <ac:chgData name="Wei Hao" userId="6c7b546822566945" providerId="LiveId" clId="{66E0327E-17D4-4FA4-AF74-71C26A4B10D2}" dt="2022-08-12T14:29:32.452" v="2847" actId="1076"/>
          <ac:spMkLst>
            <pc:docMk/>
            <pc:sldMk cId="1212140928" sldId="279"/>
            <ac:spMk id="22" creationId="{2BF24E19-7C2B-5381-77A8-CEC5ADC872A0}"/>
          </ac:spMkLst>
        </pc:spChg>
        <pc:spChg chg="add mod">
          <ac:chgData name="Wei Hao" userId="6c7b546822566945" providerId="LiveId" clId="{66E0327E-17D4-4FA4-AF74-71C26A4B10D2}" dt="2022-08-12T14:29:37.865" v="2849" actId="1076"/>
          <ac:spMkLst>
            <pc:docMk/>
            <pc:sldMk cId="1212140928" sldId="279"/>
            <ac:spMk id="24" creationId="{2332243B-3463-A0AD-A7CE-ECA0834ECF2E}"/>
          </ac:spMkLst>
        </pc:spChg>
        <pc:spChg chg="del mod">
          <ac:chgData name="Wei Hao" userId="6c7b546822566945" providerId="LiveId" clId="{66E0327E-17D4-4FA4-AF74-71C26A4B10D2}" dt="2022-08-12T08:31:35.135" v="907"/>
          <ac:spMkLst>
            <pc:docMk/>
            <pc:sldMk cId="1212140928" sldId="279"/>
            <ac:spMk id="43" creationId="{51613421-44EB-4EA7-89AE-D8972D473414}"/>
          </ac:spMkLst>
        </pc:spChg>
        <pc:spChg chg="mod">
          <ac:chgData name="Wei Hao" userId="6c7b546822566945" providerId="LiveId" clId="{66E0327E-17D4-4FA4-AF74-71C26A4B10D2}" dt="2022-08-12T08:30:44.748" v="901" actId="313"/>
          <ac:spMkLst>
            <pc:docMk/>
            <pc:sldMk cId="1212140928" sldId="279"/>
            <ac:spMk id="44" creationId="{71E47AC8-8358-4724-91F8-0D1B21FC5F47}"/>
          </ac:spMkLst>
        </pc:spChg>
        <pc:spChg chg="mod">
          <ac:chgData name="Wei Hao" userId="6c7b546822566945" providerId="LiveId" clId="{66E0327E-17D4-4FA4-AF74-71C26A4B10D2}" dt="2022-08-12T08:31:36.936" v="908" actId="20577"/>
          <ac:spMkLst>
            <pc:docMk/>
            <pc:sldMk cId="1212140928" sldId="279"/>
            <ac:spMk id="45" creationId="{69F7E025-DDEC-4748-AAE9-9FA2A4BF1E49}"/>
          </ac:spMkLst>
        </pc:spChg>
        <pc:spChg chg="del">
          <ac:chgData name="Wei Hao" userId="6c7b546822566945" providerId="LiveId" clId="{66E0327E-17D4-4FA4-AF74-71C26A4B10D2}" dt="2022-08-12T08:35:14.369" v="1052" actId="478"/>
          <ac:spMkLst>
            <pc:docMk/>
            <pc:sldMk cId="1212140928" sldId="279"/>
            <ac:spMk id="46" creationId="{84176128-6116-4C3C-9CC3-394E6E116762}"/>
          </ac:spMkLst>
        </pc:spChg>
        <pc:spChg chg="mod">
          <ac:chgData name="Wei Hao" userId="6c7b546822566945" providerId="LiveId" clId="{66E0327E-17D4-4FA4-AF74-71C26A4B10D2}" dt="2022-08-12T08:35:09.269" v="1051" actId="20577"/>
          <ac:spMkLst>
            <pc:docMk/>
            <pc:sldMk cId="1212140928" sldId="279"/>
            <ac:spMk id="47" creationId="{839BCDE9-6CF8-45EE-BFA1-6E32ED5C240E}"/>
          </ac:spMkLst>
        </pc:spChg>
        <pc:spChg chg="mod">
          <ac:chgData name="Wei Hao" userId="6c7b546822566945" providerId="LiveId" clId="{66E0327E-17D4-4FA4-AF74-71C26A4B10D2}" dt="2022-08-12T08:34:11.777" v="997" actId="20577"/>
          <ac:spMkLst>
            <pc:docMk/>
            <pc:sldMk cId="1212140928" sldId="279"/>
            <ac:spMk id="48" creationId="{7DDB637A-4822-4FE9-8AEA-11DEA7859049}"/>
          </ac:spMkLst>
        </pc:spChg>
        <pc:spChg chg="del">
          <ac:chgData name="Wei Hao" userId="6c7b546822566945" providerId="LiveId" clId="{66E0327E-17D4-4FA4-AF74-71C26A4B10D2}" dt="2022-08-12T08:35:15.415" v="1053" actId="478"/>
          <ac:spMkLst>
            <pc:docMk/>
            <pc:sldMk cId="1212140928" sldId="279"/>
            <ac:spMk id="49" creationId="{7FA68D61-8BDC-4C14-9F0D-CF0C946CD30A}"/>
          </ac:spMkLst>
        </pc:spChg>
        <pc:spChg chg="mod">
          <ac:chgData name="Wei Hao" userId="6c7b546822566945" providerId="LiveId" clId="{66E0327E-17D4-4FA4-AF74-71C26A4B10D2}" dt="2022-08-12T08:50:10.352" v="1498" actId="207"/>
          <ac:spMkLst>
            <pc:docMk/>
            <pc:sldMk cId="1212140928" sldId="279"/>
            <ac:spMk id="50" creationId="{B164A1DA-19AA-4A0C-9ED2-92A9346B807A}"/>
          </ac:spMkLst>
        </pc:spChg>
        <pc:spChg chg="mod">
          <ac:chgData name="Wei Hao" userId="6c7b546822566945" providerId="LiveId" clId="{66E0327E-17D4-4FA4-AF74-71C26A4B10D2}" dt="2022-08-12T08:34:47.701" v="1044" actId="20577"/>
          <ac:spMkLst>
            <pc:docMk/>
            <pc:sldMk cId="1212140928" sldId="279"/>
            <ac:spMk id="51" creationId="{FA4B18CA-09B5-4584-8D25-60B58EF68413}"/>
          </ac:spMkLst>
        </pc:spChg>
        <pc:graphicFrameChg chg="del mod">
          <ac:chgData name="Wei Hao" userId="6c7b546822566945" providerId="LiveId" clId="{66E0327E-17D4-4FA4-AF74-71C26A4B10D2}" dt="2022-08-12T08:15:39.869" v="831" actId="478"/>
          <ac:graphicFrameMkLst>
            <pc:docMk/>
            <pc:sldMk cId="1212140928" sldId="279"/>
            <ac:graphicFrameMk id="7" creationId="{686C4999-06C3-490E-B7B9-866B1D0D975E}"/>
          </ac:graphicFrameMkLst>
        </pc:graphicFrameChg>
        <pc:picChg chg="add mod">
          <ac:chgData name="Wei Hao" userId="6c7b546822566945" providerId="LiveId" clId="{66E0327E-17D4-4FA4-AF74-71C26A4B10D2}" dt="2022-08-12T14:48:45.115" v="3204" actId="1076"/>
          <ac:picMkLst>
            <pc:docMk/>
            <pc:sldMk cId="1212140928" sldId="279"/>
            <ac:picMk id="3" creationId="{24110120-C2E5-3EA3-03B0-3B3D175EFBCF}"/>
          </ac:picMkLst>
        </pc:picChg>
        <pc:picChg chg="add del mod">
          <ac:chgData name="Wei Hao" userId="6c7b546822566945" providerId="LiveId" clId="{66E0327E-17D4-4FA4-AF74-71C26A4B10D2}" dt="2022-08-12T08:26:35.026" v="839" actId="478"/>
          <ac:picMkLst>
            <pc:docMk/>
            <pc:sldMk cId="1212140928" sldId="279"/>
            <ac:picMk id="3" creationId="{EC68B9BC-2B87-DF6F-4A42-974321A1CF9D}"/>
          </ac:picMkLst>
        </pc:picChg>
        <pc:picChg chg="add del">
          <ac:chgData name="Wei Hao" userId="6c7b546822566945" providerId="LiveId" clId="{66E0327E-17D4-4FA4-AF74-71C26A4B10D2}" dt="2022-08-12T14:29:13.936" v="2841" actId="22"/>
          <ac:picMkLst>
            <pc:docMk/>
            <pc:sldMk cId="1212140928" sldId="279"/>
            <ac:picMk id="18" creationId="{3FB05F41-310A-F3F7-A5B5-234B12C95140}"/>
          </ac:picMkLst>
        </pc:picChg>
        <pc:picChg chg="add mod">
          <ac:chgData name="Wei Hao" userId="6c7b546822566945" providerId="LiveId" clId="{66E0327E-17D4-4FA4-AF74-71C26A4B10D2}" dt="2022-08-12T14:29:05.700" v="2837" actId="14100"/>
          <ac:picMkLst>
            <pc:docMk/>
            <pc:sldMk cId="1212140928" sldId="279"/>
            <ac:picMk id="5122" creationId="{E023BA93-3067-7B4A-DD41-14135EFAA660}"/>
          </ac:picMkLst>
        </pc:picChg>
        <pc:picChg chg="add mod">
          <ac:chgData name="Wei Hao" userId="6c7b546822566945" providerId="LiveId" clId="{66E0327E-17D4-4FA4-AF74-71C26A4B10D2}" dt="2022-08-12T14:29:10.945" v="2839" actId="14100"/>
          <ac:picMkLst>
            <pc:docMk/>
            <pc:sldMk cId="1212140928" sldId="279"/>
            <ac:picMk id="5124" creationId="{E526D183-FFF1-2FAC-7E0D-0A71D4F7489E}"/>
          </ac:picMkLst>
        </pc:picChg>
      </pc:sldChg>
      <pc:sldChg chg="addSp delSp modSp mod">
        <pc:chgData name="Wei Hao" userId="6c7b546822566945" providerId="LiveId" clId="{66E0327E-17D4-4FA4-AF74-71C26A4B10D2}" dt="2022-08-12T14:52:21.406" v="3233" actId="1076"/>
        <pc:sldMkLst>
          <pc:docMk/>
          <pc:sldMk cId="3887579892" sldId="280"/>
        </pc:sldMkLst>
        <pc:spChg chg="del mod">
          <ac:chgData name="Wei Hao" userId="6c7b546822566945" providerId="LiveId" clId="{66E0327E-17D4-4FA4-AF74-71C26A4B10D2}" dt="2022-08-12T11:54:03.031" v="1691" actId="478"/>
          <ac:spMkLst>
            <pc:docMk/>
            <pc:sldMk cId="3887579892" sldId="280"/>
            <ac:spMk id="3" creationId="{8DC8DEBA-4D8D-4704-A04E-32A1E0BF41F4}"/>
          </ac:spMkLst>
        </pc:spChg>
        <pc:spChg chg="add mod">
          <ac:chgData name="Wei Hao" userId="6c7b546822566945" providerId="LiveId" clId="{66E0327E-17D4-4FA4-AF74-71C26A4B10D2}" dt="2022-08-12T11:58:39.209" v="1843" actId="1036"/>
          <ac:spMkLst>
            <pc:docMk/>
            <pc:sldMk cId="3887579892" sldId="280"/>
            <ac:spMk id="4" creationId="{2A2C1D8B-88D3-58F8-0F4E-15E1CB209FCA}"/>
          </ac:spMkLst>
        </pc:spChg>
        <pc:spChg chg="add mod">
          <ac:chgData name="Wei Hao" userId="6c7b546822566945" providerId="LiveId" clId="{66E0327E-17D4-4FA4-AF74-71C26A4B10D2}" dt="2022-08-12T11:58:39.209" v="1843" actId="1036"/>
          <ac:spMkLst>
            <pc:docMk/>
            <pc:sldMk cId="3887579892" sldId="280"/>
            <ac:spMk id="6" creationId="{C9AE6810-39FC-F668-6A85-450C4AFD6E35}"/>
          </ac:spMkLst>
        </pc:spChg>
        <pc:spChg chg="add mod">
          <ac:chgData name="Wei Hao" userId="6c7b546822566945" providerId="LiveId" clId="{66E0327E-17D4-4FA4-AF74-71C26A4B10D2}" dt="2022-08-12T11:58:39.209" v="1843" actId="1036"/>
          <ac:spMkLst>
            <pc:docMk/>
            <pc:sldMk cId="3887579892" sldId="280"/>
            <ac:spMk id="10" creationId="{237D77D9-799D-C22C-EB0C-4AAD9F30E985}"/>
          </ac:spMkLst>
        </pc:spChg>
        <pc:spChg chg="mod">
          <ac:chgData name="Wei Hao" userId="6c7b546822566945" providerId="LiveId" clId="{66E0327E-17D4-4FA4-AF74-71C26A4B10D2}" dt="2022-08-12T14:18:38.073" v="2697" actId="20577"/>
          <ac:spMkLst>
            <pc:docMk/>
            <pc:sldMk cId="3887579892" sldId="280"/>
            <ac:spMk id="11" creationId="{4E3F5479-058B-4FA8-92E9-18CAB8CDC5C5}"/>
          </ac:spMkLst>
        </pc:spChg>
        <pc:spChg chg="add del">
          <ac:chgData name="Wei Hao" userId="6c7b546822566945" providerId="LiveId" clId="{66E0327E-17D4-4FA4-AF74-71C26A4B10D2}" dt="2022-08-12T11:55:02.456" v="1727" actId="22"/>
          <ac:spMkLst>
            <pc:docMk/>
            <pc:sldMk cId="3887579892" sldId="280"/>
            <ac:spMk id="13" creationId="{94240510-F688-1982-F321-C955CD926D0B}"/>
          </ac:spMkLst>
        </pc:spChg>
        <pc:spChg chg="add del">
          <ac:chgData name="Wei Hao" userId="6c7b546822566945" providerId="LiveId" clId="{66E0327E-17D4-4FA4-AF74-71C26A4B10D2}" dt="2022-08-12T11:55:02.456" v="1727" actId="22"/>
          <ac:spMkLst>
            <pc:docMk/>
            <pc:sldMk cId="3887579892" sldId="280"/>
            <ac:spMk id="16" creationId="{DBB452E4-BEBC-1834-CEDF-57B508FADEC5}"/>
          </ac:spMkLst>
        </pc:spChg>
        <pc:spChg chg="add mod">
          <ac:chgData name="Wei Hao" userId="6c7b546822566945" providerId="LiveId" clId="{66E0327E-17D4-4FA4-AF74-71C26A4B10D2}" dt="2022-08-12T11:58:39.209" v="1843" actId="1036"/>
          <ac:spMkLst>
            <pc:docMk/>
            <pc:sldMk cId="3887579892" sldId="280"/>
            <ac:spMk id="18" creationId="{E441041C-3ED9-B0D1-35CE-0E99BE26BD9D}"/>
          </ac:spMkLst>
        </pc:spChg>
        <pc:spChg chg="add mod">
          <ac:chgData name="Wei Hao" userId="6c7b546822566945" providerId="LiveId" clId="{66E0327E-17D4-4FA4-AF74-71C26A4B10D2}" dt="2022-08-12T11:58:39.209" v="1843" actId="1036"/>
          <ac:spMkLst>
            <pc:docMk/>
            <pc:sldMk cId="3887579892" sldId="280"/>
            <ac:spMk id="20" creationId="{C7A168FC-A04B-083E-EC79-C2865368F267}"/>
          </ac:spMkLst>
        </pc:spChg>
        <pc:spChg chg="del mod">
          <ac:chgData name="Wei Hao" userId="6c7b546822566945" providerId="LiveId" clId="{66E0327E-17D4-4FA4-AF74-71C26A4B10D2}" dt="2022-08-12T11:57:16.410" v="1772" actId="478"/>
          <ac:spMkLst>
            <pc:docMk/>
            <pc:sldMk cId="3887579892" sldId="280"/>
            <ac:spMk id="22" creationId="{769CE3F0-8651-4FF1-8CAF-1E986C3831C4}"/>
          </ac:spMkLst>
        </pc:spChg>
        <pc:spChg chg="del mod">
          <ac:chgData name="Wei Hao" userId="6c7b546822566945" providerId="LiveId" clId="{66E0327E-17D4-4FA4-AF74-71C26A4B10D2}" dt="2022-08-12T11:54:03.407" v="1692" actId="478"/>
          <ac:spMkLst>
            <pc:docMk/>
            <pc:sldMk cId="3887579892" sldId="280"/>
            <ac:spMk id="23" creationId="{59423939-1DC9-4306-AA5D-6C0111336356}"/>
          </ac:spMkLst>
        </pc:spChg>
        <pc:spChg chg="del mod">
          <ac:chgData name="Wei Hao" userId="6c7b546822566945" providerId="LiveId" clId="{66E0327E-17D4-4FA4-AF74-71C26A4B10D2}" dt="2022-08-12T11:57:16.410" v="1772" actId="478"/>
          <ac:spMkLst>
            <pc:docMk/>
            <pc:sldMk cId="3887579892" sldId="280"/>
            <ac:spMk id="24" creationId="{A838DD0B-E018-44D0-A4C0-13DF2FD0288D}"/>
          </ac:spMkLst>
        </pc:spChg>
        <pc:spChg chg="mod">
          <ac:chgData name="Wei Hao" userId="6c7b546822566945" providerId="LiveId" clId="{66E0327E-17D4-4FA4-AF74-71C26A4B10D2}" dt="2022-08-12T11:58:39.209" v="1843" actId="1036"/>
          <ac:spMkLst>
            <pc:docMk/>
            <pc:sldMk cId="3887579892" sldId="280"/>
            <ac:spMk id="25" creationId="{B5265A05-9A0F-4DEC-9382-F51EEE742251}"/>
          </ac:spMkLst>
        </pc:spChg>
        <pc:spChg chg="add del mod">
          <ac:chgData name="Wei Hao" userId="6c7b546822566945" providerId="LiveId" clId="{66E0327E-17D4-4FA4-AF74-71C26A4B10D2}" dt="2022-08-12T11:55:36.709" v="1737" actId="478"/>
          <ac:spMkLst>
            <pc:docMk/>
            <pc:sldMk cId="3887579892" sldId="280"/>
            <ac:spMk id="26" creationId="{C6D91998-D8D1-2273-CFD6-D4549CC9AFB8}"/>
          </ac:spMkLst>
        </pc:spChg>
        <pc:spChg chg="add mod">
          <ac:chgData name="Wei Hao" userId="6c7b546822566945" providerId="LiveId" clId="{66E0327E-17D4-4FA4-AF74-71C26A4B10D2}" dt="2022-08-12T11:58:32.503" v="1825" actId="207"/>
          <ac:spMkLst>
            <pc:docMk/>
            <pc:sldMk cId="3887579892" sldId="280"/>
            <ac:spMk id="28" creationId="{1AC93ECB-1464-5EB6-EC94-E94744048037}"/>
          </ac:spMkLst>
        </pc:spChg>
        <pc:spChg chg="del mod">
          <ac:chgData name="Wei Hao" userId="6c7b546822566945" providerId="LiveId" clId="{66E0327E-17D4-4FA4-AF74-71C26A4B10D2}" dt="2022-08-12T11:57:16.410" v="1772" actId="478"/>
          <ac:spMkLst>
            <pc:docMk/>
            <pc:sldMk cId="3887579892" sldId="280"/>
            <ac:spMk id="29" creationId="{8770E695-5D11-488D-931B-4C4259EC25FF}"/>
          </ac:spMkLst>
        </pc:spChg>
        <pc:spChg chg="add mod">
          <ac:chgData name="Wei Hao" userId="6c7b546822566945" providerId="LiveId" clId="{66E0327E-17D4-4FA4-AF74-71C26A4B10D2}" dt="2022-08-12T11:55:56.222" v="1757" actId="1036"/>
          <ac:spMkLst>
            <pc:docMk/>
            <pc:sldMk cId="3887579892" sldId="280"/>
            <ac:spMk id="31" creationId="{547DBEF8-1366-CFFC-A2CA-41019D238D68}"/>
          </ac:spMkLst>
        </pc:spChg>
        <pc:spChg chg="del">
          <ac:chgData name="Wei Hao" userId="6c7b546822566945" providerId="LiveId" clId="{66E0327E-17D4-4FA4-AF74-71C26A4B10D2}" dt="2022-08-12T11:53:06.596" v="1673" actId="478"/>
          <ac:spMkLst>
            <pc:docMk/>
            <pc:sldMk cId="3887579892" sldId="280"/>
            <ac:spMk id="32" creationId="{16FB0785-0013-474B-B959-F2CC8F4C0C1E}"/>
          </ac:spMkLst>
        </pc:spChg>
        <pc:spChg chg="del mod">
          <ac:chgData name="Wei Hao" userId="6c7b546822566945" providerId="LiveId" clId="{66E0327E-17D4-4FA4-AF74-71C26A4B10D2}" dt="2022-08-12T11:55:37.615" v="1738" actId="478"/>
          <ac:spMkLst>
            <pc:docMk/>
            <pc:sldMk cId="3887579892" sldId="280"/>
            <ac:spMk id="33" creationId="{913AB221-FD8D-4664-9B4C-AE1B1660ECAA}"/>
          </ac:spMkLst>
        </pc:spChg>
        <pc:spChg chg="del">
          <ac:chgData name="Wei Hao" userId="6c7b546822566945" providerId="LiveId" clId="{66E0327E-17D4-4FA4-AF74-71C26A4B10D2}" dt="2022-08-12T11:53:07.453" v="1674" actId="478"/>
          <ac:spMkLst>
            <pc:docMk/>
            <pc:sldMk cId="3887579892" sldId="280"/>
            <ac:spMk id="34" creationId="{53F5EDC0-C02E-4790-A681-CA7AB9133338}"/>
          </ac:spMkLst>
        </pc:spChg>
        <pc:spChg chg="del mod">
          <ac:chgData name="Wei Hao" userId="6c7b546822566945" providerId="LiveId" clId="{66E0327E-17D4-4FA4-AF74-71C26A4B10D2}" dt="2022-08-12T11:55:17.963" v="1731" actId="478"/>
          <ac:spMkLst>
            <pc:docMk/>
            <pc:sldMk cId="3887579892" sldId="280"/>
            <ac:spMk id="35" creationId="{857F5370-BF8E-406B-BEAE-B1224615626A}"/>
          </ac:spMkLst>
        </pc:spChg>
        <pc:spChg chg="del">
          <ac:chgData name="Wei Hao" userId="6c7b546822566945" providerId="LiveId" clId="{66E0327E-17D4-4FA4-AF74-71C26A4B10D2}" dt="2022-08-12T11:55:18.791" v="1732" actId="478"/>
          <ac:spMkLst>
            <pc:docMk/>
            <pc:sldMk cId="3887579892" sldId="280"/>
            <ac:spMk id="36" creationId="{98F5A313-1C6C-4AEE-8556-576074B1BF06}"/>
          </ac:spMkLst>
        </pc:spChg>
        <pc:spChg chg="del">
          <ac:chgData name="Wei Hao" userId="6c7b546822566945" providerId="LiveId" clId="{66E0327E-17D4-4FA4-AF74-71C26A4B10D2}" dt="2022-08-12T11:56:02.959" v="1759" actId="478"/>
          <ac:spMkLst>
            <pc:docMk/>
            <pc:sldMk cId="3887579892" sldId="280"/>
            <ac:spMk id="37" creationId="{0C310CC8-6624-4352-A642-89EF6FA7DCE6}"/>
          </ac:spMkLst>
        </pc:spChg>
        <pc:spChg chg="add del mod">
          <ac:chgData name="Wei Hao" userId="6c7b546822566945" providerId="LiveId" clId="{66E0327E-17D4-4FA4-AF74-71C26A4B10D2}" dt="2022-08-12T11:56:12.976" v="1763" actId="22"/>
          <ac:spMkLst>
            <pc:docMk/>
            <pc:sldMk cId="3887579892" sldId="280"/>
            <ac:spMk id="39" creationId="{5F5E8A16-6109-F49F-D82F-C65BD39BD33A}"/>
          </ac:spMkLst>
        </pc:spChg>
        <pc:spChg chg="add del mod">
          <ac:chgData name="Wei Hao" userId="6c7b546822566945" providerId="LiveId" clId="{66E0327E-17D4-4FA4-AF74-71C26A4B10D2}" dt="2022-08-12T11:56:12.976" v="1763" actId="22"/>
          <ac:spMkLst>
            <pc:docMk/>
            <pc:sldMk cId="3887579892" sldId="280"/>
            <ac:spMk id="43" creationId="{1FA6D021-9534-2060-DE93-B04E43740A2A}"/>
          </ac:spMkLst>
        </pc:spChg>
        <pc:spChg chg="add del mod">
          <ac:chgData name="Wei Hao" userId="6c7b546822566945" providerId="LiveId" clId="{66E0327E-17D4-4FA4-AF74-71C26A4B10D2}" dt="2022-08-12T11:56:12.976" v="1763" actId="22"/>
          <ac:spMkLst>
            <pc:docMk/>
            <pc:sldMk cId="3887579892" sldId="280"/>
            <ac:spMk id="45" creationId="{67C57634-BCB8-020C-CD23-72E3F2C1AD1B}"/>
          </ac:spMkLst>
        </pc:spChg>
        <pc:spChg chg="add del mod">
          <ac:chgData name="Wei Hao" userId="6c7b546822566945" providerId="LiveId" clId="{66E0327E-17D4-4FA4-AF74-71C26A4B10D2}" dt="2022-08-12T11:56:12.976" v="1763" actId="22"/>
          <ac:spMkLst>
            <pc:docMk/>
            <pc:sldMk cId="3887579892" sldId="280"/>
            <ac:spMk id="47" creationId="{61F934CF-FC0F-3973-236B-5CA0F84347D4}"/>
          </ac:spMkLst>
        </pc:spChg>
        <pc:spChg chg="add del mod">
          <ac:chgData name="Wei Hao" userId="6c7b546822566945" providerId="LiveId" clId="{66E0327E-17D4-4FA4-AF74-71C26A4B10D2}" dt="2022-08-12T11:56:12.976" v="1763" actId="22"/>
          <ac:spMkLst>
            <pc:docMk/>
            <pc:sldMk cId="3887579892" sldId="280"/>
            <ac:spMk id="49" creationId="{4595C7AC-AB56-0990-7E81-5C2DD893CCF2}"/>
          </ac:spMkLst>
        </pc:spChg>
        <pc:spChg chg="add mod">
          <ac:chgData name="Wei Hao" userId="6c7b546822566945" providerId="LiveId" clId="{66E0327E-17D4-4FA4-AF74-71C26A4B10D2}" dt="2022-08-12T12:04:26.551" v="2053" actId="1037"/>
          <ac:spMkLst>
            <pc:docMk/>
            <pc:sldMk cId="3887579892" sldId="280"/>
            <ac:spMk id="51" creationId="{93F57B60-2462-0E54-8D3B-C294CF9308F7}"/>
          </ac:spMkLst>
        </pc:spChg>
        <pc:spChg chg="del">
          <ac:chgData name="Wei Hao" userId="6c7b546822566945" providerId="LiveId" clId="{66E0327E-17D4-4FA4-AF74-71C26A4B10D2}" dt="2022-08-12T11:53:15.604" v="1682" actId="478"/>
          <ac:spMkLst>
            <pc:docMk/>
            <pc:sldMk cId="3887579892" sldId="280"/>
            <ac:spMk id="70" creationId="{1A4AFC64-5C16-40F4-BDFA-E62EE3AAEA23}"/>
          </ac:spMkLst>
        </pc:spChg>
        <pc:spChg chg="del">
          <ac:chgData name="Wei Hao" userId="6c7b546822566945" providerId="LiveId" clId="{66E0327E-17D4-4FA4-AF74-71C26A4B10D2}" dt="2022-08-12T11:53:14.316" v="1680" actId="478"/>
          <ac:spMkLst>
            <pc:docMk/>
            <pc:sldMk cId="3887579892" sldId="280"/>
            <ac:spMk id="71" creationId="{4F438411-AB3F-41D1-B7B0-3BD67465A272}"/>
          </ac:spMkLst>
        </pc:spChg>
        <pc:spChg chg="del">
          <ac:chgData name="Wei Hao" userId="6c7b546822566945" providerId="LiveId" clId="{66E0327E-17D4-4FA4-AF74-71C26A4B10D2}" dt="2022-08-12T11:53:13.805" v="1679" actId="478"/>
          <ac:spMkLst>
            <pc:docMk/>
            <pc:sldMk cId="3887579892" sldId="280"/>
            <ac:spMk id="72" creationId="{EC8E95A8-22FE-44FA-B5A6-2AA2D47A5BB3}"/>
          </ac:spMkLst>
        </pc:spChg>
        <pc:spChg chg="add mod">
          <ac:chgData name="Wei Hao" userId="6c7b546822566945" providerId="LiveId" clId="{66E0327E-17D4-4FA4-AF74-71C26A4B10D2}" dt="2022-08-12T12:04:26.551" v="2053" actId="1037"/>
          <ac:spMkLst>
            <pc:docMk/>
            <pc:sldMk cId="3887579892" sldId="280"/>
            <ac:spMk id="80" creationId="{086BED3D-983B-521C-616C-B10C78FA4000}"/>
          </ac:spMkLst>
        </pc:spChg>
        <pc:spChg chg="add mod">
          <ac:chgData name="Wei Hao" userId="6c7b546822566945" providerId="LiveId" clId="{66E0327E-17D4-4FA4-AF74-71C26A4B10D2}" dt="2022-08-12T12:04:26.551" v="2053" actId="1037"/>
          <ac:spMkLst>
            <pc:docMk/>
            <pc:sldMk cId="3887579892" sldId="280"/>
            <ac:spMk id="82" creationId="{D0488ADB-F408-7522-E604-1803621BEE8D}"/>
          </ac:spMkLst>
        </pc:spChg>
        <pc:spChg chg="add mod">
          <ac:chgData name="Wei Hao" userId="6c7b546822566945" providerId="LiveId" clId="{66E0327E-17D4-4FA4-AF74-71C26A4B10D2}" dt="2022-08-12T12:04:26.551" v="2053" actId="1037"/>
          <ac:spMkLst>
            <pc:docMk/>
            <pc:sldMk cId="3887579892" sldId="280"/>
            <ac:spMk id="84" creationId="{A94AD6B3-BF7B-6926-F473-E17CE6F5460A}"/>
          </ac:spMkLst>
        </pc:spChg>
        <pc:spChg chg="add mod">
          <ac:chgData name="Wei Hao" userId="6c7b546822566945" providerId="LiveId" clId="{66E0327E-17D4-4FA4-AF74-71C26A4B10D2}" dt="2022-08-12T12:04:26.551" v="2053" actId="1037"/>
          <ac:spMkLst>
            <pc:docMk/>
            <pc:sldMk cId="3887579892" sldId="280"/>
            <ac:spMk id="86" creationId="{9F0BAD65-5D21-A133-E9C6-3D048504E9A8}"/>
          </ac:spMkLst>
        </pc:spChg>
        <pc:spChg chg="add del mod">
          <ac:chgData name="Wei Hao" userId="6c7b546822566945" providerId="LiveId" clId="{66E0327E-17D4-4FA4-AF74-71C26A4B10D2}" dt="2022-08-12T11:57:55.607" v="1823" actId="478"/>
          <ac:spMkLst>
            <pc:docMk/>
            <pc:sldMk cId="3887579892" sldId="280"/>
            <ac:spMk id="88" creationId="{C7093043-F8D0-1E74-A3AF-F9CC6E952909}"/>
          </ac:spMkLst>
        </pc:spChg>
        <pc:spChg chg="add mod">
          <ac:chgData name="Wei Hao" userId="6c7b546822566945" providerId="LiveId" clId="{66E0327E-17D4-4FA4-AF74-71C26A4B10D2}" dt="2022-08-12T12:04:26.551" v="2053" actId="1037"/>
          <ac:spMkLst>
            <pc:docMk/>
            <pc:sldMk cId="3887579892" sldId="280"/>
            <ac:spMk id="90" creationId="{A6CA6EE0-A63B-29D3-136F-88CB729EAB04}"/>
          </ac:spMkLst>
        </pc:spChg>
        <pc:spChg chg="add mod">
          <ac:chgData name="Wei Hao" userId="6c7b546822566945" providerId="LiveId" clId="{66E0327E-17D4-4FA4-AF74-71C26A4B10D2}" dt="2022-08-12T12:00:48.039" v="1854" actId="1076"/>
          <ac:spMkLst>
            <pc:docMk/>
            <pc:sldMk cId="3887579892" sldId="280"/>
            <ac:spMk id="96" creationId="{6EC6729B-1159-2B0B-B533-EA9A2CC5E9CF}"/>
          </ac:spMkLst>
        </pc:spChg>
        <pc:spChg chg="add mod">
          <ac:chgData name="Wei Hao" userId="6c7b546822566945" providerId="LiveId" clId="{66E0327E-17D4-4FA4-AF74-71C26A4B10D2}" dt="2022-08-12T12:02:05.335" v="1888" actId="1037"/>
          <ac:spMkLst>
            <pc:docMk/>
            <pc:sldMk cId="3887579892" sldId="280"/>
            <ac:spMk id="98" creationId="{AA537C52-C077-CA68-6CA9-ED2828694352}"/>
          </ac:spMkLst>
        </pc:spChg>
        <pc:spChg chg="add del">
          <ac:chgData name="Wei Hao" userId="6c7b546822566945" providerId="LiveId" clId="{66E0327E-17D4-4FA4-AF74-71C26A4B10D2}" dt="2022-08-12T12:02:20.300" v="1892" actId="22"/>
          <ac:spMkLst>
            <pc:docMk/>
            <pc:sldMk cId="3887579892" sldId="280"/>
            <ac:spMk id="115" creationId="{199C104D-67E4-A6FB-0FFF-25308956E034}"/>
          </ac:spMkLst>
        </pc:spChg>
        <pc:spChg chg="add del">
          <ac:chgData name="Wei Hao" userId="6c7b546822566945" providerId="LiveId" clId="{66E0327E-17D4-4FA4-AF74-71C26A4B10D2}" dt="2022-08-12T12:02:20.300" v="1892" actId="22"/>
          <ac:spMkLst>
            <pc:docMk/>
            <pc:sldMk cId="3887579892" sldId="280"/>
            <ac:spMk id="117" creationId="{DC7631C8-C42E-1524-7428-CE02F3A8899D}"/>
          </ac:spMkLst>
        </pc:spChg>
        <pc:spChg chg="add mod">
          <ac:chgData name="Wei Hao" userId="6c7b546822566945" providerId="LiveId" clId="{66E0327E-17D4-4FA4-AF74-71C26A4B10D2}" dt="2022-08-12T12:04:10.558" v="2029" actId="1076"/>
          <ac:spMkLst>
            <pc:docMk/>
            <pc:sldMk cId="3887579892" sldId="280"/>
            <ac:spMk id="119" creationId="{801328A2-9B4B-4234-9D0A-C7EC31257607}"/>
          </ac:spMkLst>
        </pc:spChg>
        <pc:spChg chg="add mod">
          <ac:chgData name="Wei Hao" userId="6c7b546822566945" providerId="LiveId" clId="{66E0327E-17D4-4FA4-AF74-71C26A4B10D2}" dt="2022-08-12T12:05:02.399" v="2064" actId="20577"/>
          <ac:spMkLst>
            <pc:docMk/>
            <pc:sldMk cId="3887579892" sldId="280"/>
            <ac:spMk id="121" creationId="{00C4AB85-D2B8-D948-3599-AA1D86852465}"/>
          </ac:spMkLst>
        </pc:spChg>
        <pc:grpChg chg="del">
          <ac:chgData name="Wei Hao" userId="6c7b546822566945" providerId="LiveId" clId="{66E0327E-17D4-4FA4-AF74-71C26A4B10D2}" dt="2022-08-12T11:53:16.419" v="1684" actId="478"/>
          <ac:grpSpMkLst>
            <pc:docMk/>
            <pc:sldMk cId="3887579892" sldId="280"/>
            <ac:grpSpMk id="41" creationId="{F9B9D0B7-66BB-408F-A1CC-EA2209284AAD}"/>
          </ac:grpSpMkLst>
        </pc:grpChg>
        <pc:grpChg chg="del">
          <ac:chgData name="Wei Hao" userId="6c7b546822566945" providerId="LiveId" clId="{66E0327E-17D4-4FA4-AF74-71C26A4B10D2}" dt="2022-08-12T11:53:15.908" v="1683" actId="478"/>
          <ac:grpSpMkLst>
            <pc:docMk/>
            <pc:sldMk cId="3887579892" sldId="280"/>
            <ac:grpSpMk id="53" creationId="{8567F01D-3435-4405-B8A9-9C2446E042DD}"/>
          </ac:grpSpMkLst>
        </pc:grpChg>
        <pc:grpChg chg="del">
          <ac:chgData name="Wei Hao" userId="6c7b546822566945" providerId="LiveId" clId="{66E0327E-17D4-4FA4-AF74-71C26A4B10D2}" dt="2022-08-12T11:53:12.582" v="1678" actId="478"/>
          <ac:grpSpMkLst>
            <pc:docMk/>
            <pc:sldMk cId="3887579892" sldId="280"/>
            <ac:grpSpMk id="73" creationId="{6C60D8E2-BC37-4164-84A8-5B32D836BEC3}"/>
          </ac:grpSpMkLst>
        </pc:grpChg>
        <pc:picChg chg="add mod">
          <ac:chgData name="Wei Hao" userId="6c7b546822566945" providerId="LiveId" clId="{66E0327E-17D4-4FA4-AF74-71C26A4B10D2}" dt="2022-08-12T14:52:21.406" v="3233" actId="1076"/>
          <ac:picMkLst>
            <pc:docMk/>
            <pc:sldMk cId="3887579892" sldId="280"/>
            <ac:picMk id="4098" creationId="{8507BDFB-5E7B-7092-DE2E-9E694118CFD1}"/>
          </ac:picMkLst>
        </pc:picChg>
        <pc:cxnChg chg="add del mod">
          <ac:chgData name="Wei Hao" userId="6c7b546822566945" providerId="LiveId" clId="{66E0327E-17D4-4FA4-AF74-71C26A4B10D2}" dt="2022-08-12T12:00:59.021" v="1860" actId="478"/>
          <ac:cxnSpMkLst>
            <pc:docMk/>
            <pc:sldMk cId="3887579892" sldId="280"/>
            <ac:cxnSpMk id="92" creationId="{50F20628-2502-9B96-657E-F502D72716BB}"/>
          </ac:cxnSpMkLst>
        </pc:cxnChg>
        <pc:cxnChg chg="add mod">
          <ac:chgData name="Wei Hao" userId="6c7b546822566945" providerId="LiveId" clId="{66E0327E-17D4-4FA4-AF74-71C26A4B10D2}" dt="2022-08-12T12:00:56.534" v="1858" actId="14100"/>
          <ac:cxnSpMkLst>
            <pc:docMk/>
            <pc:sldMk cId="3887579892" sldId="280"/>
            <ac:cxnSpMk id="101" creationId="{C5C18435-0055-40FA-5F35-FA1C33C5E279}"/>
          </ac:cxnSpMkLst>
        </pc:cxnChg>
        <pc:cxnChg chg="add mod">
          <ac:chgData name="Wei Hao" userId="6c7b546822566945" providerId="LiveId" clId="{66E0327E-17D4-4FA4-AF74-71C26A4B10D2}" dt="2022-08-12T12:01:02.673" v="1862" actId="14100"/>
          <ac:cxnSpMkLst>
            <pc:docMk/>
            <pc:sldMk cId="3887579892" sldId="280"/>
            <ac:cxnSpMk id="105" creationId="{2ECA4B8D-E47D-FA59-0811-CB657F740DDF}"/>
          </ac:cxnSpMkLst>
        </pc:cxnChg>
        <pc:cxnChg chg="add mod">
          <ac:chgData name="Wei Hao" userId="6c7b546822566945" providerId="LiveId" clId="{66E0327E-17D4-4FA4-AF74-71C26A4B10D2}" dt="2022-08-12T12:01:18.831" v="1872" actId="1076"/>
          <ac:cxnSpMkLst>
            <pc:docMk/>
            <pc:sldMk cId="3887579892" sldId="280"/>
            <ac:cxnSpMk id="108" creationId="{A4112507-0C70-0208-DCFB-D2CDAA0F9CB1}"/>
          </ac:cxnSpMkLst>
        </pc:cxnChg>
        <pc:cxnChg chg="add mod">
          <ac:chgData name="Wei Hao" userId="6c7b546822566945" providerId="LiveId" clId="{66E0327E-17D4-4FA4-AF74-71C26A4B10D2}" dt="2022-08-12T12:01:20.947" v="1873" actId="1076"/>
          <ac:cxnSpMkLst>
            <pc:docMk/>
            <pc:sldMk cId="3887579892" sldId="280"/>
            <ac:cxnSpMk id="111" creationId="{CF66A68A-F85D-E791-BA8E-7BDE27BCF31A}"/>
          </ac:cxnSpMkLst>
        </pc:cxnChg>
        <pc:cxnChg chg="add del mod">
          <ac:chgData name="Wei Hao" userId="6c7b546822566945" providerId="LiveId" clId="{66E0327E-17D4-4FA4-AF74-71C26A4B10D2}" dt="2022-08-12T12:03:23.694" v="1970" actId="21"/>
          <ac:cxnSpMkLst>
            <pc:docMk/>
            <pc:sldMk cId="3887579892" sldId="280"/>
            <ac:cxnSpMk id="123" creationId="{61DC2365-B55A-9584-21F9-D6D8EA097D63}"/>
          </ac:cxnSpMkLst>
        </pc:cxnChg>
        <pc:cxnChg chg="add mod">
          <ac:chgData name="Wei Hao" userId="6c7b546822566945" providerId="LiveId" clId="{66E0327E-17D4-4FA4-AF74-71C26A4B10D2}" dt="2022-08-12T12:03:52.859" v="2021" actId="1076"/>
          <ac:cxnSpMkLst>
            <pc:docMk/>
            <pc:sldMk cId="3887579892" sldId="280"/>
            <ac:cxnSpMk id="126" creationId="{2AD49007-1D01-E41F-D30A-2C467758D917}"/>
          </ac:cxnSpMkLst>
        </pc:cxnChg>
        <pc:cxnChg chg="add mod">
          <ac:chgData name="Wei Hao" userId="6c7b546822566945" providerId="LiveId" clId="{66E0327E-17D4-4FA4-AF74-71C26A4B10D2}" dt="2022-08-12T12:04:30.550" v="2056" actId="1076"/>
          <ac:cxnSpMkLst>
            <pc:docMk/>
            <pc:sldMk cId="3887579892" sldId="280"/>
            <ac:cxnSpMk id="129" creationId="{514CEF15-BF41-B916-08DD-173CE743CC7C}"/>
          </ac:cxnSpMkLst>
        </pc:cxnChg>
        <pc:cxnChg chg="add mod">
          <ac:chgData name="Wei Hao" userId="6c7b546822566945" providerId="LiveId" clId="{66E0327E-17D4-4FA4-AF74-71C26A4B10D2}" dt="2022-08-12T12:04:32.801" v="2057" actId="1076"/>
          <ac:cxnSpMkLst>
            <pc:docMk/>
            <pc:sldMk cId="3887579892" sldId="280"/>
            <ac:cxnSpMk id="132" creationId="{045A75D0-C49E-6500-1F20-139741D7FEA5}"/>
          </ac:cxnSpMkLst>
        </pc:cxnChg>
        <pc:cxnChg chg="add mod">
          <ac:chgData name="Wei Hao" userId="6c7b546822566945" providerId="LiveId" clId="{66E0327E-17D4-4FA4-AF74-71C26A4B10D2}" dt="2022-08-12T12:04:29.437" v="2055" actId="1076"/>
          <ac:cxnSpMkLst>
            <pc:docMk/>
            <pc:sldMk cId="3887579892" sldId="280"/>
            <ac:cxnSpMk id="135" creationId="{C5E26CAA-DF09-FBCC-A213-4714E41322A5}"/>
          </ac:cxnSpMkLst>
        </pc:cxnChg>
      </pc:sldChg>
      <pc:sldChg chg="addSp delSp modSp mod">
        <pc:chgData name="Wei Hao" userId="6c7b546822566945" providerId="LiveId" clId="{66E0327E-17D4-4FA4-AF74-71C26A4B10D2}" dt="2022-08-13T01:41:21.510" v="3265" actId="20577"/>
        <pc:sldMkLst>
          <pc:docMk/>
          <pc:sldMk cId="875445271" sldId="281"/>
        </pc:sldMkLst>
        <pc:spChg chg="add mod">
          <ac:chgData name="Wei Hao" userId="6c7b546822566945" providerId="LiveId" clId="{66E0327E-17D4-4FA4-AF74-71C26A4B10D2}" dt="2022-08-12T14:17:02.505" v="2676" actId="14100"/>
          <ac:spMkLst>
            <pc:docMk/>
            <pc:sldMk cId="875445271" sldId="281"/>
            <ac:spMk id="2" creationId="{9888BB6D-65F6-EA25-575E-B136CE1D980E}"/>
          </ac:spMkLst>
        </pc:spChg>
        <pc:spChg chg="add del">
          <ac:chgData name="Wei Hao" userId="6c7b546822566945" providerId="LiveId" clId="{66E0327E-17D4-4FA4-AF74-71C26A4B10D2}" dt="2022-08-12T12:05:56.826" v="2071" actId="478"/>
          <ac:spMkLst>
            <pc:docMk/>
            <pc:sldMk cId="875445271" sldId="281"/>
            <ac:spMk id="7" creationId="{67149B44-59AD-4690-80C9-E1BD6CD00D07}"/>
          </ac:spMkLst>
        </pc:spChg>
        <pc:spChg chg="mod">
          <ac:chgData name="Wei Hao" userId="6c7b546822566945" providerId="LiveId" clId="{66E0327E-17D4-4FA4-AF74-71C26A4B10D2}" dt="2022-08-12T14:18:46.257" v="2702" actId="20577"/>
          <ac:spMkLst>
            <pc:docMk/>
            <pc:sldMk cId="875445271" sldId="281"/>
            <ac:spMk id="11" creationId="{4E3F5479-058B-4FA8-92E9-18CAB8CDC5C5}"/>
          </ac:spMkLst>
        </pc:spChg>
        <pc:spChg chg="del mod">
          <ac:chgData name="Wei Hao" userId="6c7b546822566945" providerId="LiveId" clId="{66E0327E-17D4-4FA4-AF74-71C26A4B10D2}" dt="2022-08-12T12:06:53.023" v="2083" actId="478"/>
          <ac:spMkLst>
            <pc:docMk/>
            <pc:sldMk cId="875445271" sldId="281"/>
            <ac:spMk id="49" creationId="{9EE2839B-44FB-42AC-BF2D-037A4BE4BEC7}"/>
          </ac:spMkLst>
        </pc:spChg>
        <pc:spChg chg="mod">
          <ac:chgData name="Wei Hao" userId="6c7b546822566945" providerId="LiveId" clId="{66E0327E-17D4-4FA4-AF74-71C26A4B10D2}" dt="2022-08-12T12:06:32.848" v="2080" actId="1076"/>
          <ac:spMkLst>
            <pc:docMk/>
            <pc:sldMk cId="875445271" sldId="281"/>
            <ac:spMk id="83" creationId="{671BC17B-6D08-4ADE-B6A7-ECAE4A5EA576}"/>
          </ac:spMkLst>
        </pc:spChg>
        <pc:spChg chg="mod">
          <ac:chgData name="Wei Hao" userId="6c7b546822566945" providerId="LiveId" clId="{66E0327E-17D4-4FA4-AF74-71C26A4B10D2}" dt="2022-08-12T12:06:32.848" v="2080" actId="1076"/>
          <ac:spMkLst>
            <pc:docMk/>
            <pc:sldMk cId="875445271" sldId="281"/>
            <ac:spMk id="84" creationId="{2A229F37-7B67-4EE7-B334-2F3DE95D8A44}"/>
          </ac:spMkLst>
        </pc:spChg>
        <pc:spChg chg="del">
          <ac:chgData name="Wei Hao" userId="6c7b546822566945" providerId="LiveId" clId="{66E0327E-17D4-4FA4-AF74-71C26A4B10D2}" dt="2022-08-12T12:07:31.005" v="2118" actId="478"/>
          <ac:spMkLst>
            <pc:docMk/>
            <pc:sldMk cId="875445271" sldId="281"/>
            <ac:spMk id="112" creationId="{849DA0EF-7528-4EE0-8C56-4F1997586CED}"/>
          </ac:spMkLst>
        </pc:spChg>
        <pc:spChg chg="mod">
          <ac:chgData name="Wei Hao" userId="6c7b546822566945" providerId="LiveId" clId="{66E0327E-17D4-4FA4-AF74-71C26A4B10D2}" dt="2022-08-12T12:07:31.005" v="2118" actId="478"/>
          <ac:spMkLst>
            <pc:docMk/>
            <pc:sldMk cId="875445271" sldId="281"/>
            <ac:spMk id="113" creationId="{AD76D8F2-24A8-45C7-93D1-4E507EA27F85}"/>
          </ac:spMkLst>
        </pc:spChg>
        <pc:spChg chg="mod">
          <ac:chgData name="Wei Hao" userId="6c7b546822566945" providerId="LiveId" clId="{66E0327E-17D4-4FA4-AF74-71C26A4B10D2}" dt="2022-08-12T12:07:31.005" v="2118" actId="478"/>
          <ac:spMkLst>
            <pc:docMk/>
            <pc:sldMk cId="875445271" sldId="281"/>
            <ac:spMk id="114" creationId="{BFC5AFB5-B934-4878-815B-12196286A21C}"/>
          </ac:spMkLst>
        </pc:spChg>
        <pc:spChg chg="mod">
          <ac:chgData name="Wei Hao" userId="6c7b546822566945" providerId="LiveId" clId="{66E0327E-17D4-4FA4-AF74-71C26A4B10D2}" dt="2022-08-12T12:07:31.005" v="2118" actId="478"/>
          <ac:spMkLst>
            <pc:docMk/>
            <pc:sldMk cId="875445271" sldId="281"/>
            <ac:spMk id="115" creationId="{6FEA2310-F55A-42DA-913D-4342D4C4A861}"/>
          </ac:spMkLst>
        </pc:spChg>
        <pc:spChg chg="mod">
          <ac:chgData name="Wei Hao" userId="6c7b546822566945" providerId="LiveId" clId="{66E0327E-17D4-4FA4-AF74-71C26A4B10D2}" dt="2022-08-12T12:07:31.005" v="2118" actId="478"/>
          <ac:spMkLst>
            <pc:docMk/>
            <pc:sldMk cId="875445271" sldId="281"/>
            <ac:spMk id="116" creationId="{A80953AC-975D-4E59-BEC4-4B21BEA83C06}"/>
          </ac:spMkLst>
        </pc:spChg>
        <pc:spChg chg="mod">
          <ac:chgData name="Wei Hao" userId="6c7b546822566945" providerId="LiveId" clId="{66E0327E-17D4-4FA4-AF74-71C26A4B10D2}" dt="2022-08-12T12:07:31.005" v="2118" actId="478"/>
          <ac:spMkLst>
            <pc:docMk/>
            <pc:sldMk cId="875445271" sldId="281"/>
            <ac:spMk id="117" creationId="{DCEEE9E8-A5B3-4D81-814B-3132C0A5CC75}"/>
          </ac:spMkLst>
        </pc:spChg>
        <pc:spChg chg="del">
          <ac:chgData name="Wei Hao" userId="6c7b546822566945" providerId="LiveId" clId="{66E0327E-17D4-4FA4-AF74-71C26A4B10D2}" dt="2022-08-12T12:06:26.781" v="2078" actId="478"/>
          <ac:spMkLst>
            <pc:docMk/>
            <pc:sldMk cId="875445271" sldId="281"/>
            <ac:spMk id="131" creationId="{160F3D2A-DDEB-465E-AAD3-D5DF7B6D5B43}"/>
          </ac:spMkLst>
        </pc:spChg>
        <pc:spChg chg="del">
          <ac:chgData name="Wei Hao" userId="6c7b546822566945" providerId="LiveId" clId="{66E0327E-17D4-4FA4-AF74-71C26A4B10D2}" dt="2022-08-12T12:06:26.781" v="2078" actId="478"/>
          <ac:spMkLst>
            <pc:docMk/>
            <pc:sldMk cId="875445271" sldId="281"/>
            <ac:spMk id="132" creationId="{B5F2BF4D-A7CC-4EBB-95EE-71610004A3D7}"/>
          </ac:spMkLst>
        </pc:spChg>
        <pc:spChg chg="del">
          <ac:chgData name="Wei Hao" userId="6c7b546822566945" providerId="LiveId" clId="{66E0327E-17D4-4FA4-AF74-71C26A4B10D2}" dt="2022-08-12T12:06:26.781" v="2078" actId="478"/>
          <ac:spMkLst>
            <pc:docMk/>
            <pc:sldMk cId="875445271" sldId="281"/>
            <ac:spMk id="133" creationId="{C1376BF3-C8B4-42C0-BF77-D3FADEB8D226}"/>
          </ac:spMkLst>
        </pc:spChg>
        <pc:spChg chg="del">
          <ac:chgData name="Wei Hao" userId="6c7b546822566945" providerId="LiveId" clId="{66E0327E-17D4-4FA4-AF74-71C26A4B10D2}" dt="2022-08-12T12:06:26.781" v="2078" actId="478"/>
          <ac:spMkLst>
            <pc:docMk/>
            <pc:sldMk cId="875445271" sldId="281"/>
            <ac:spMk id="134" creationId="{78429B93-7238-4139-A703-26ABDBFB1498}"/>
          </ac:spMkLst>
        </pc:spChg>
        <pc:spChg chg="del">
          <ac:chgData name="Wei Hao" userId="6c7b546822566945" providerId="LiveId" clId="{66E0327E-17D4-4FA4-AF74-71C26A4B10D2}" dt="2022-08-12T12:06:26.781" v="2078" actId="478"/>
          <ac:spMkLst>
            <pc:docMk/>
            <pc:sldMk cId="875445271" sldId="281"/>
            <ac:spMk id="135" creationId="{FFEC666F-8CEB-456C-A2BE-0ED23EE4FADC}"/>
          </ac:spMkLst>
        </pc:spChg>
        <pc:spChg chg="del">
          <ac:chgData name="Wei Hao" userId="6c7b546822566945" providerId="LiveId" clId="{66E0327E-17D4-4FA4-AF74-71C26A4B10D2}" dt="2022-08-12T12:06:21.179" v="2077" actId="478"/>
          <ac:spMkLst>
            <pc:docMk/>
            <pc:sldMk cId="875445271" sldId="281"/>
            <ac:spMk id="136" creationId="{406A6BB3-00DC-4CF5-AC64-82CF18B48C9C}"/>
          </ac:spMkLst>
        </pc:spChg>
        <pc:spChg chg="del">
          <ac:chgData name="Wei Hao" userId="6c7b546822566945" providerId="LiveId" clId="{66E0327E-17D4-4FA4-AF74-71C26A4B10D2}" dt="2022-08-12T12:06:21.179" v="2077" actId="478"/>
          <ac:spMkLst>
            <pc:docMk/>
            <pc:sldMk cId="875445271" sldId="281"/>
            <ac:spMk id="137" creationId="{0852AFAF-F59C-431F-8C82-94379765098D}"/>
          </ac:spMkLst>
        </pc:spChg>
        <pc:spChg chg="del">
          <ac:chgData name="Wei Hao" userId="6c7b546822566945" providerId="LiveId" clId="{66E0327E-17D4-4FA4-AF74-71C26A4B10D2}" dt="2022-08-12T12:06:26.781" v="2078" actId="478"/>
          <ac:spMkLst>
            <pc:docMk/>
            <pc:sldMk cId="875445271" sldId="281"/>
            <ac:spMk id="138" creationId="{4C5127E9-68E5-46FA-8C57-25FDF54CF7BC}"/>
          </ac:spMkLst>
        </pc:spChg>
        <pc:spChg chg="del">
          <ac:chgData name="Wei Hao" userId="6c7b546822566945" providerId="LiveId" clId="{66E0327E-17D4-4FA4-AF74-71C26A4B10D2}" dt="2022-08-12T12:06:21.179" v="2077" actId="478"/>
          <ac:spMkLst>
            <pc:docMk/>
            <pc:sldMk cId="875445271" sldId="281"/>
            <ac:spMk id="139" creationId="{2359F2CA-3777-4AA1-A96A-2B49185A93F8}"/>
          </ac:spMkLst>
        </pc:spChg>
        <pc:spChg chg="del">
          <ac:chgData name="Wei Hao" userId="6c7b546822566945" providerId="LiveId" clId="{66E0327E-17D4-4FA4-AF74-71C26A4B10D2}" dt="2022-08-12T12:06:26.781" v="2078" actId="478"/>
          <ac:spMkLst>
            <pc:docMk/>
            <pc:sldMk cId="875445271" sldId="281"/>
            <ac:spMk id="140" creationId="{1FE19FFA-CAD6-453B-8808-4EB523DD1271}"/>
          </ac:spMkLst>
        </pc:spChg>
        <pc:spChg chg="del">
          <ac:chgData name="Wei Hao" userId="6c7b546822566945" providerId="LiveId" clId="{66E0327E-17D4-4FA4-AF74-71C26A4B10D2}" dt="2022-08-12T12:06:21.179" v="2077" actId="478"/>
          <ac:spMkLst>
            <pc:docMk/>
            <pc:sldMk cId="875445271" sldId="281"/>
            <ac:spMk id="141" creationId="{C68F970D-304B-4DB3-A6C2-E214037CD6E5}"/>
          </ac:spMkLst>
        </pc:spChg>
        <pc:spChg chg="del">
          <ac:chgData name="Wei Hao" userId="6c7b546822566945" providerId="LiveId" clId="{66E0327E-17D4-4FA4-AF74-71C26A4B10D2}" dt="2022-08-12T12:06:21.179" v="2077" actId="478"/>
          <ac:spMkLst>
            <pc:docMk/>
            <pc:sldMk cId="875445271" sldId="281"/>
            <ac:spMk id="142" creationId="{28204691-D113-415C-8A74-FFC7DBEA4A41}"/>
          </ac:spMkLst>
        </pc:spChg>
        <pc:spChg chg="add del">
          <ac:chgData name="Wei Hao" userId="6c7b546822566945" providerId="LiveId" clId="{66E0327E-17D4-4FA4-AF74-71C26A4B10D2}" dt="2022-08-12T12:05:56.826" v="2071" actId="478"/>
          <ac:spMkLst>
            <pc:docMk/>
            <pc:sldMk cId="875445271" sldId="281"/>
            <ac:spMk id="143" creationId="{9506A8E7-40C8-4CB3-909D-6D1FBA2D8F3D}"/>
          </ac:spMkLst>
        </pc:spChg>
        <pc:spChg chg="add del">
          <ac:chgData name="Wei Hao" userId="6c7b546822566945" providerId="LiveId" clId="{66E0327E-17D4-4FA4-AF74-71C26A4B10D2}" dt="2022-08-12T12:05:56.826" v="2071" actId="478"/>
          <ac:spMkLst>
            <pc:docMk/>
            <pc:sldMk cId="875445271" sldId="281"/>
            <ac:spMk id="144" creationId="{9F58591E-3473-4F64-8EC7-B3C59E9BCF39}"/>
          </ac:spMkLst>
        </pc:spChg>
        <pc:spChg chg="add del">
          <ac:chgData name="Wei Hao" userId="6c7b546822566945" providerId="LiveId" clId="{66E0327E-17D4-4FA4-AF74-71C26A4B10D2}" dt="2022-08-12T12:05:56.826" v="2071" actId="478"/>
          <ac:spMkLst>
            <pc:docMk/>
            <pc:sldMk cId="875445271" sldId="281"/>
            <ac:spMk id="145" creationId="{8ACB7BFA-2B1C-41FA-A91F-C2A74141E269}"/>
          </ac:spMkLst>
        </pc:spChg>
        <pc:spChg chg="add del">
          <ac:chgData name="Wei Hao" userId="6c7b546822566945" providerId="LiveId" clId="{66E0327E-17D4-4FA4-AF74-71C26A4B10D2}" dt="2022-08-12T12:05:56.826" v="2071" actId="478"/>
          <ac:spMkLst>
            <pc:docMk/>
            <pc:sldMk cId="875445271" sldId="281"/>
            <ac:spMk id="146" creationId="{DC0F6511-C5AE-49E3-92DC-7B6FA6B2208D}"/>
          </ac:spMkLst>
        </pc:spChg>
        <pc:spChg chg="add del">
          <ac:chgData name="Wei Hao" userId="6c7b546822566945" providerId="LiveId" clId="{66E0327E-17D4-4FA4-AF74-71C26A4B10D2}" dt="2022-08-12T12:05:56.826" v="2071" actId="478"/>
          <ac:spMkLst>
            <pc:docMk/>
            <pc:sldMk cId="875445271" sldId="281"/>
            <ac:spMk id="147" creationId="{5CED8A16-6FBE-41A7-9A3B-6220F32B4ED2}"/>
          </ac:spMkLst>
        </pc:spChg>
        <pc:spChg chg="mod">
          <ac:chgData name="Wei Hao" userId="6c7b546822566945" providerId="LiveId" clId="{66E0327E-17D4-4FA4-AF74-71C26A4B10D2}" dt="2022-08-12T13:52:32.360" v="2608" actId="20577"/>
          <ac:spMkLst>
            <pc:docMk/>
            <pc:sldMk cId="875445271" sldId="281"/>
            <ac:spMk id="148" creationId="{2809A67D-EE6E-45D1-AA73-B11A0B4F2508}"/>
          </ac:spMkLst>
        </pc:spChg>
        <pc:spChg chg="mod">
          <ac:chgData name="Wei Hao" userId="6c7b546822566945" providerId="LiveId" clId="{66E0327E-17D4-4FA4-AF74-71C26A4B10D2}" dt="2022-08-12T13:51:13.878" v="2420" actId="20577"/>
          <ac:spMkLst>
            <pc:docMk/>
            <pc:sldMk cId="875445271" sldId="281"/>
            <ac:spMk id="150" creationId="{82D6D7C7-ED2D-4325-93B0-EE2B9C2B2CF7}"/>
          </ac:spMkLst>
        </pc:spChg>
        <pc:grpChg chg="del">
          <ac:chgData name="Wei Hao" userId="6c7b546822566945" providerId="LiveId" clId="{66E0327E-17D4-4FA4-AF74-71C26A4B10D2}" dt="2022-08-12T12:06:30.995" v="2079" actId="478"/>
          <ac:grpSpMkLst>
            <pc:docMk/>
            <pc:sldMk cId="875445271" sldId="281"/>
            <ac:grpSpMk id="50" creationId="{2FA1B3F0-F0C6-4C2E-ABD3-6AE2AAF66A07}"/>
          </ac:grpSpMkLst>
        </pc:grpChg>
        <pc:grpChg chg="del mod">
          <ac:chgData name="Wei Hao" userId="6c7b546822566945" providerId="LiveId" clId="{66E0327E-17D4-4FA4-AF74-71C26A4B10D2}" dt="2022-08-12T12:07:19.890" v="2104" actId="478"/>
          <ac:grpSpMkLst>
            <pc:docMk/>
            <pc:sldMk cId="875445271" sldId="281"/>
            <ac:grpSpMk id="82" creationId="{9418C6B8-1E51-409C-A0E5-16AE173CE45B}"/>
          </ac:grpSpMkLst>
        </pc:grpChg>
        <pc:grpChg chg="del">
          <ac:chgData name="Wei Hao" userId="6c7b546822566945" providerId="LiveId" clId="{66E0327E-17D4-4FA4-AF74-71C26A4B10D2}" dt="2022-08-12T12:07:29.134" v="2116" actId="478"/>
          <ac:grpSpMkLst>
            <pc:docMk/>
            <pc:sldMk cId="875445271" sldId="281"/>
            <ac:grpSpMk id="85" creationId="{A97EEAA0-CE6D-46A9-9837-67DD5CDA8CE9}"/>
          </ac:grpSpMkLst>
        </pc:grpChg>
        <pc:grpChg chg="del">
          <ac:chgData name="Wei Hao" userId="6c7b546822566945" providerId="LiveId" clId="{66E0327E-17D4-4FA4-AF74-71C26A4B10D2}" dt="2022-08-12T12:06:33.876" v="2081" actId="478"/>
          <ac:grpSpMkLst>
            <pc:docMk/>
            <pc:sldMk cId="875445271" sldId="281"/>
            <ac:grpSpMk id="92" creationId="{268D639A-62F0-4F2B-B632-5A45CD6DD132}"/>
          </ac:grpSpMkLst>
        </pc:grpChg>
        <pc:grpChg chg="del">
          <ac:chgData name="Wei Hao" userId="6c7b546822566945" providerId="LiveId" clId="{66E0327E-17D4-4FA4-AF74-71C26A4B10D2}" dt="2022-08-12T12:07:30.094" v="2117" actId="478"/>
          <ac:grpSpMkLst>
            <pc:docMk/>
            <pc:sldMk cId="875445271" sldId="281"/>
            <ac:grpSpMk id="101" creationId="{67EBF40E-2836-4B56-82CA-B0AE5592616F}"/>
          </ac:grpSpMkLst>
        </pc:grpChg>
        <pc:grpChg chg="del">
          <ac:chgData name="Wei Hao" userId="6c7b546822566945" providerId="LiveId" clId="{66E0327E-17D4-4FA4-AF74-71C26A4B10D2}" dt="2022-08-12T12:07:31.372" v="2119" actId="478"/>
          <ac:grpSpMkLst>
            <pc:docMk/>
            <pc:sldMk cId="875445271" sldId="281"/>
            <ac:grpSpMk id="106" creationId="{5A7B4376-F48C-4D8D-B85C-E30B7B3E6434}"/>
          </ac:grpSpMkLst>
        </pc:grpChg>
        <pc:grpChg chg="del mod">
          <ac:chgData name="Wei Hao" userId="6c7b546822566945" providerId="LiveId" clId="{66E0327E-17D4-4FA4-AF74-71C26A4B10D2}" dt="2022-08-12T12:07:33.054" v="2121" actId="478"/>
          <ac:grpSpMkLst>
            <pc:docMk/>
            <pc:sldMk cId="875445271" sldId="281"/>
            <ac:grpSpMk id="111" creationId="{20CE09B7-A9E8-4791-ABE4-6FEC5916661D}"/>
          </ac:grpSpMkLst>
        </pc:grpChg>
        <pc:grpChg chg="del">
          <ac:chgData name="Wei Hao" userId="6c7b546822566945" providerId="LiveId" clId="{66E0327E-17D4-4FA4-AF74-71C26A4B10D2}" dt="2022-08-12T12:07:32.264" v="2120" actId="478"/>
          <ac:grpSpMkLst>
            <pc:docMk/>
            <pc:sldMk cId="875445271" sldId="281"/>
            <ac:grpSpMk id="128" creationId="{E7EE81F4-E278-4BA7-8923-0D6DD1FEBDFA}"/>
          </ac:grpSpMkLst>
        </pc:grpChg>
        <pc:graphicFrameChg chg="mod modGraphic">
          <ac:chgData name="Wei Hao" userId="6c7b546822566945" providerId="LiveId" clId="{66E0327E-17D4-4FA4-AF74-71C26A4B10D2}" dt="2022-08-13T01:41:21.510" v="3265" actId="20577"/>
          <ac:graphicFrameMkLst>
            <pc:docMk/>
            <pc:sldMk cId="875445271" sldId="281"/>
            <ac:graphicFrameMk id="48" creationId="{4293C5FE-8B5A-43A8-B602-44F133628917}"/>
          </ac:graphicFrameMkLst>
        </pc:graphicFrameChg>
        <pc:picChg chg="add mod">
          <ac:chgData name="Wei Hao" userId="6c7b546822566945" providerId="LiveId" clId="{66E0327E-17D4-4FA4-AF74-71C26A4B10D2}" dt="2022-08-12T14:46:23.930" v="3195" actId="1076"/>
          <ac:picMkLst>
            <pc:docMk/>
            <pc:sldMk cId="875445271" sldId="281"/>
            <ac:picMk id="5" creationId="{3C582EB9-6DEC-75B4-AD7E-0D6056C8CA22}"/>
          </ac:picMkLst>
        </pc:picChg>
        <pc:picChg chg="add mod">
          <ac:chgData name="Wei Hao" userId="6c7b546822566945" providerId="LiveId" clId="{66E0327E-17D4-4FA4-AF74-71C26A4B10D2}" dt="2022-08-12T14:52:42.015" v="3236" actId="1076"/>
          <ac:picMkLst>
            <pc:docMk/>
            <pc:sldMk cId="875445271" sldId="281"/>
            <ac:picMk id="5122" creationId="{80E20855-8755-4653-6EEF-44015266351B}"/>
          </ac:picMkLst>
        </pc:picChg>
      </pc:sldChg>
      <pc:sldChg chg="delSp modSp del mod">
        <pc:chgData name="Wei Hao" userId="6c7b546822566945" providerId="LiveId" clId="{66E0327E-17D4-4FA4-AF74-71C26A4B10D2}" dt="2022-08-12T14:44:16.895" v="2955" actId="2696"/>
        <pc:sldMkLst>
          <pc:docMk/>
          <pc:sldMk cId="1061713674" sldId="282"/>
        </pc:sldMkLst>
        <pc:spChg chg="del mod">
          <ac:chgData name="Wei Hao" userId="6c7b546822566945" providerId="LiveId" clId="{66E0327E-17D4-4FA4-AF74-71C26A4B10D2}" dt="2022-08-12T14:25:10.754" v="2798"/>
          <ac:spMkLst>
            <pc:docMk/>
            <pc:sldMk cId="1061713674" sldId="282"/>
            <ac:spMk id="10" creationId="{1A997C66-4ED4-4017-9439-1D07ED31D783}"/>
          </ac:spMkLst>
        </pc:spChg>
        <pc:spChg chg="mod">
          <ac:chgData name="Wei Hao" userId="6c7b546822566945" providerId="LiveId" clId="{66E0327E-17D4-4FA4-AF74-71C26A4B10D2}" dt="2022-08-12T14:25:37.448" v="2832" actId="20577"/>
          <ac:spMkLst>
            <pc:docMk/>
            <pc:sldMk cId="1061713674" sldId="282"/>
            <ac:spMk id="11" creationId="{4E3F5479-058B-4FA8-92E9-18CAB8CDC5C5}"/>
          </ac:spMkLst>
        </pc:spChg>
        <pc:spChg chg="del">
          <ac:chgData name="Wei Hao" userId="6c7b546822566945" providerId="LiveId" clId="{66E0327E-17D4-4FA4-AF74-71C26A4B10D2}" dt="2022-08-12T14:25:15.334" v="2801" actId="478"/>
          <ac:spMkLst>
            <pc:docMk/>
            <pc:sldMk cId="1061713674" sldId="282"/>
            <ac:spMk id="12" creationId="{690C1A7A-78BB-48B4-B5CE-2B9C34E5E67B}"/>
          </ac:spMkLst>
        </pc:spChg>
        <pc:spChg chg="del mod">
          <ac:chgData name="Wei Hao" userId="6c7b546822566945" providerId="LiveId" clId="{66E0327E-17D4-4FA4-AF74-71C26A4B10D2}" dt="2022-08-12T14:25:16.327" v="2802" actId="478"/>
          <ac:spMkLst>
            <pc:docMk/>
            <pc:sldMk cId="1061713674" sldId="282"/>
            <ac:spMk id="13" creationId="{53CF038C-66AF-4E81-9068-703EC0088620}"/>
          </ac:spMkLst>
        </pc:spChg>
        <pc:spChg chg="del">
          <ac:chgData name="Wei Hao" userId="6c7b546822566945" providerId="LiveId" clId="{66E0327E-17D4-4FA4-AF74-71C26A4B10D2}" dt="2022-08-12T14:25:13.614" v="2799" actId="478"/>
          <ac:spMkLst>
            <pc:docMk/>
            <pc:sldMk cId="1061713674" sldId="282"/>
            <ac:spMk id="15" creationId="{D6E99607-03B7-41E5-AD6F-79DCFC17E713}"/>
          </ac:spMkLst>
        </pc:spChg>
        <pc:grpChg chg="del">
          <ac:chgData name="Wei Hao" userId="6c7b546822566945" providerId="LiveId" clId="{66E0327E-17D4-4FA4-AF74-71C26A4B10D2}" dt="2022-08-12T14:25:13.614" v="2799" actId="478"/>
          <ac:grpSpMkLst>
            <pc:docMk/>
            <pc:sldMk cId="1061713674" sldId="282"/>
            <ac:grpSpMk id="16" creationId="{6071F41E-4B08-43F7-BBE7-4A555CA73C1B}"/>
          </ac:grpSpMkLst>
        </pc:grpChg>
        <pc:grpChg chg="del">
          <ac:chgData name="Wei Hao" userId="6c7b546822566945" providerId="LiveId" clId="{66E0327E-17D4-4FA4-AF74-71C26A4B10D2}" dt="2022-08-12T14:25:13.614" v="2799" actId="478"/>
          <ac:grpSpMkLst>
            <pc:docMk/>
            <pc:sldMk cId="1061713674" sldId="282"/>
            <ac:grpSpMk id="21" creationId="{411839F8-FB7F-4D1C-9734-BE03FFF894B2}"/>
          </ac:grpSpMkLst>
        </pc:grpChg>
        <pc:graphicFrameChg chg="mod">
          <ac:chgData name="Wei Hao" userId="6c7b546822566945" providerId="LiveId" clId="{66E0327E-17D4-4FA4-AF74-71C26A4B10D2}" dt="2022-08-12T14:25:25.504" v="2806" actId="1076"/>
          <ac:graphicFrameMkLst>
            <pc:docMk/>
            <pc:sldMk cId="1061713674" sldId="282"/>
            <ac:graphicFrameMk id="4" creationId="{8B833BE5-F2DA-4155-B25C-866FA190EFEA}"/>
          </ac:graphicFrameMkLst>
        </pc:graphicFrameChg>
      </pc:sldChg>
      <pc:sldChg chg="addSp delSp modSp mod">
        <pc:chgData name="Wei Hao" userId="6c7b546822566945" providerId="LiveId" clId="{66E0327E-17D4-4FA4-AF74-71C26A4B10D2}" dt="2022-08-13T01:40:54.267" v="3245" actId="1076"/>
        <pc:sldMkLst>
          <pc:docMk/>
          <pc:sldMk cId="727364193" sldId="283"/>
        </pc:sldMkLst>
        <pc:spChg chg="del mod">
          <ac:chgData name="Wei Hao" userId="6c7b546822566945" providerId="LiveId" clId="{66E0327E-17D4-4FA4-AF74-71C26A4B10D2}" dt="2022-08-12T14:17:34.887" v="2679" actId="478"/>
          <ac:spMkLst>
            <pc:docMk/>
            <pc:sldMk cId="727364193" sldId="283"/>
            <ac:spMk id="2" creationId="{3C1CAF08-13B9-48BA-A271-8CE5B568A664}"/>
          </ac:spMkLst>
        </pc:spChg>
        <pc:spChg chg="add del">
          <ac:chgData name="Wei Hao" userId="6c7b546822566945" providerId="LiveId" clId="{66E0327E-17D4-4FA4-AF74-71C26A4B10D2}" dt="2022-08-12T14:43:39.466" v="2920"/>
          <ac:spMkLst>
            <pc:docMk/>
            <pc:sldMk cId="727364193" sldId="283"/>
            <ac:spMk id="2" creationId="{88E66173-B070-05DE-7B32-89149D9B28B1}"/>
          </ac:spMkLst>
        </pc:spChg>
        <pc:spChg chg="mod">
          <ac:chgData name="Wei Hao" userId="6c7b546822566945" providerId="LiveId" clId="{66E0327E-17D4-4FA4-AF74-71C26A4B10D2}" dt="2022-08-12T14:18:50.753" v="2704" actId="20577"/>
          <ac:spMkLst>
            <pc:docMk/>
            <pc:sldMk cId="727364193" sldId="283"/>
            <ac:spMk id="11" creationId="{4E3F5479-058B-4FA8-92E9-18CAB8CDC5C5}"/>
          </ac:spMkLst>
        </pc:spChg>
        <pc:spChg chg="add del">
          <ac:chgData name="Wei Hao" userId="6c7b546822566945" providerId="LiveId" clId="{66E0327E-17D4-4FA4-AF74-71C26A4B10D2}" dt="2022-08-12T14:19:18.726" v="2710"/>
          <ac:spMkLst>
            <pc:docMk/>
            <pc:sldMk cId="727364193" sldId="283"/>
            <ac:spMk id="12" creationId="{7524A8B4-4FBE-BDAE-471A-C8EF2017C1AB}"/>
          </ac:spMkLst>
        </pc:spChg>
        <pc:spChg chg="del">
          <ac:chgData name="Wei Hao" userId="6c7b546822566945" providerId="LiveId" clId="{66E0327E-17D4-4FA4-AF74-71C26A4B10D2}" dt="2022-08-12T14:17:35.287" v="2680" actId="478"/>
          <ac:spMkLst>
            <pc:docMk/>
            <pc:sldMk cId="727364193" sldId="283"/>
            <ac:spMk id="26" creationId="{D1B1E083-D07C-4934-9782-F7CCA3539ACF}"/>
          </ac:spMkLst>
        </pc:spChg>
        <pc:spChg chg="del mod">
          <ac:chgData name="Wei Hao" userId="6c7b546822566945" providerId="LiveId" clId="{66E0327E-17D4-4FA4-AF74-71C26A4B10D2}" dt="2022-08-12T14:17:37.440" v="2683" actId="478"/>
          <ac:spMkLst>
            <pc:docMk/>
            <pc:sldMk cId="727364193" sldId="283"/>
            <ac:spMk id="27" creationId="{EBD06280-71F4-4832-A31C-772537FAE929}"/>
          </ac:spMkLst>
        </pc:spChg>
        <pc:spChg chg="del">
          <ac:chgData name="Wei Hao" userId="6c7b546822566945" providerId="LiveId" clId="{66E0327E-17D4-4FA4-AF74-71C26A4B10D2}" dt="2022-08-12T14:17:35.903" v="2681" actId="478"/>
          <ac:spMkLst>
            <pc:docMk/>
            <pc:sldMk cId="727364193" sldId="283"/>
            <ac:spMk id="28" creationId="{C917D965-B5BB-41DC-BB5E-C27AF802DD50}"/>
          </ac:spMkLst>
        </pc:spChg>
        <pc:spChg chg="del">
          <ac:chgData name="Wei Hao" userId="6c7b546822566945" providerId="LiveId" clId="{66E0327E-17D4-4FA4-AF74-71C26A4B10D2}" dt="2022-08-12T14:15:38.338" v="2614" actId="478"/>
          <ac:spMkLst>
            <pc:docMk/>
            <pc:sldMk cId="727364193" sldId="283"/>
            <ac:spMk id="38" creationId="{5ECF613A-FCF5-4CC5-AA46-DABB088D7230}"/>
          </ac:spMkLst>
        </pc:spChg>
        <pc:spChg chg="del">
          <ac:chgData name="Wei Hao" userId="6c7b546822566945" providerId="LiveId" clId="{66E0327E-17D4-4FA4-AF74-71C26A4B10D2}" dt="2022-08-12T14:17:53.610" v="2685" actId="478"/>
          <ac:spMkLst>
            <pc:docMk/>
            <pc:sldMk cId="727364193" sldId="283"/>
            <ac:spMk id="40" creationId="{5842CE6B-862D-4B18-B10B-3436A7D24058}"/>
          </ac:spMkLst>
        </pc:spChg>
        <pc:spChg chg="mod">
          <ac:chgData name="Wei Hao" userId="6c7b546822566945" providerId="LiveId" clId="{66E0327E-17D4-4FA4-AF74-71C26A4B10D2}" dt="2022-08-12T14:44:08.485" v="2954" actId="20577"/>
          <ac:spMkLst>
            <pc:docMk/>
            <pc:sldMk cId="727364193" sldId="283"/>
            <ac:spMk id="41" creationId="{D130C0AE-B52E-4C65-A461-AD2F7D2362DE}"/>
          </ac:spMkLst>
        </pc:spChg>
        <pc:spChg chg="mod">
          <ac:chgData name="Wei Hao" userId="6c7b546822566945" providerId="LiveId" clId="{66E0327E-17D4-4FA4-AF74-71C26A4B10D2}" dt="2022-08-12T14:18:26.208" v="2690"/>
          <ac:spMkLst>
            <pc:docMk/>
            <pc:sldMk cId="727364193" sldId="283"/>
            <ac:spMk id="42" creationId="{6E783ACB-62DF-4DA3-9240-822BAEA78497}"/>
          </ac:spMkLst>
        </pc:spChg>
        <pc:spChg chg="del mod">
          <ac:chgData name="Wei Hao" userId="6c7b546822566945" providerId="LiveId" clId="{66E0327E-17D4-4FA4-AF74-71C26A4B10D2}" dt="2022-08-12T14:20:01.687" v="2718" actId="478"/>
          <ac:spMkLst>
            <pc:docMk/>
            <pc:sldMk cId="727364193" sldId="283"/>
            <ac:spMk id="43" creationId="{6173DD7D-A9F5-4D7E-A942-64AE3F48B264}"/>
          </ac:spMkLst>
        </pc:spChg>
        <pc:spChg chg="del">
          <ac:chgData name="Wei Hao" userId="6c7b546822566945" providerId="LiveId" clId="{66E0327E-17D4-4FA4-AF74-71C26A4B10D2}" dt="2022-08-12T14:17:52.849" v="2684" actId="478"/>
          <ac:spMkLst>
            <pc:docMk/>
            <pc:sldMk cId="727364193" sldId="283"/>
            <ac:spMk id="44" creationId="{95967C4C-72D9-469E-BB08-F31A36FBD11D}"/>
          </ac:spMkLst>
        </pc:spChg>
        <pc:spChg chg="del">
          <ac:chgData name="Wei Hao" userId="6c7b546822566945" providerId="LiveId" clId="{66E0327E-17D4-4FA4-AF74-71C26A4B10D2}" dt="2022-08-12T14:18:30.623" v="2692" actId="478"/>
          <ac:spMkLst>
            <pc:docMk/>
            <pc:sldMk cId="727364193" sldId="283"/>
            <ac:spMk id="45" creationId="{A2A2A928-93BB-46FE-9683-5A5BAADF87B3}"/>
          </ac:spMkLst>
        </pc:spChg>
        <pc:spChg chg="del">
          <ac:chgData name="Wei Hao" userId="6c7b546822566945" providerId="LiveId" clId="{66E0327E-17D4-4FA4-AF74-71C26A4B10D2}" dt="2022-08-12T14:18:28.507" v="2691" actId="478"/>
          <ac:spMkLst>
            <pc:docMk/>
            <pc:sldMk cId="727364193" sldId="283"/>
            <ac:spMk id="46" creationId="{D84D1B01-F5DB-4D77-80D5-5CACEA0F7047}"/>
          </ac:spMkLst>
        </pc:spChg>
        <pc:picChg chg="add mod">
          <ac:chgData name="Wei Hao" userId="6c7b546822566945" providerId="LiveId" clId="{66E0327E-17D4-4FA4-AF74-71C26A4B10D2}" dt="2022-08-13T01:40:54.267" v="3245" actId="1076"/>
          <ac:picMkLst>
            <pc:docMk/>
            <pc:sldMk cId="727364193" sldId="283"/>
            <ac:picMk id="4" creationId="{ED2B2DEA-E7A7-F70E-99B9-8EAB28B31950}"/>
          </ac:picMkLst>
        </pc:picChg>
        <pc:picChg chg="add mod">
          <ac:chgData name="Wei Hao" userId="6c7b546822566945" providerId="LiveId" clId="{66E0327E-17D4-4FA4-AF74-71C26A4B10D2}" dt="2022-08-12T14:20:11.910" v="2725" actId="1076"/>
          <ac:picMkLst>
            <pc:docMk/>
            <pc:sldMk cId="727364193" sldId="283"/>
            <ac:picMk id="6" creationId="{5AABE750-9F0E-ED54-9138-B8A8A518A90C}"/>
          </ac:picMkLst>
        </pc:picChg>
        <pc:picChg chg="add mod">
          <ac:chgData name="Wei Hao" userId="6c7b546822566945" providerId="LiveId" clId="{66E0327E-17D4-4FA4-AF74-71C26A4B10D2}" dt="2022-08-12T14:53:20.639" v="3239" actId="1076"/>
          <ac:picMkLst>
            <pc:docMk/>
            <pc:sldMk cId="727364193" sldId="283"/>
            <ac:picMk id="1027" creationId="{1B67C05C-7770-21FA-D17F-4FFDCE90AB62}"/>
          </ac:picMkLst>
        </pc:picChg>
        <pc:cxnChg chg="del">
          <ac:chgData name="Wei Hao" userId="6c7b546822566945" providerId="LiveId" clId="{66E0327E-17D4-4FA4-AF74-71C26A4B10D2}" dt="2022-08-12T14:20:09.216" v="2723" actId="478"/>
          <ac:cxnSpMkLst>
            <pc:docMk/>
            <pc:sldMk cId="727364193" sldId="283"/>
            <ac:cxnSpMk id="9" creationId="{8CBC1BB2-55FC-4E8F-A171-32FAA820D2B7}"/>
          </ac:cxnSpMkLst>
        </pc:cxnChg>
        <pc:cxnChg chg="del mod">
          <ac:chgData name="Wei Hao" userId="6c7b546822566945" providerId="LiveId" clId="{66E0327E-17D4-4FA4-AF74-71C26A4B10D2}" dt="2022-08-12T14:20:04.687" v="2720" actId="478"/>
          <ac:cxnSpMkLst>
            <pc:docMk/>
            <pc:sldMk cId="727364193" sldId="283"/>
            <ac:cxnSpMk id="33" creationId="{B31A2EAE-EBE4-4CB7-9D0A-105837E80B0E}"/>
          </ac:cxnSpMkLst>
        </pc:cxnChg>
      </pc:sldChg>
      <pc:sldChg chg="delSp mod">
        <pc:chgData name="Wei Hao" userId="6c7b546822566945" providerId="LiveId" clId="{66E0327E-17D4-4FA4-AF74-71C26A4B10D2}" dt="2022-08-12T14:25:50.074" v="2834" actId="478"/>
        <pc:sldMkLst>
          <pc:docMk/>
          <pc:sldMk cId="1923038163" sldId="285"/>
        </pc:sldMkLst>
        <pc:picChg chg="del">
          <ac:chgData name="Wei Hao" userId="6c7b546822566945" providerId="LiveId" clId="{66E0327E-17D4-4FA4-AF74-71C26A4B10D2}" dt="2022-08-12T14:25:50.074" v="2834" actId="478"/>
          <ac:picMkLst>
            <pc:docMk/>
            <pc:sldMk cId="1923038163" sldId="285"/>
            <ac:picMk id="6" creationId="{A86744F2-5246-4A0A-B119-35E7FB76A0D8}"/>
          </ac:picMkLst>
        </pc:picChg>
      </pc:sldChg>
      <pc:sldChg chg="del">
        <pc:chgData name="Wei Hao" userId="6c7b546822566945" providerId="LiveId" clId="{66E0327E-17D4-4FA4-AF74-71C26A4B10D2}" dt="2022-08-12T14:25:47.762" v="2833" actId="47"/>
        <pc:sldMkLst>
          <pc:docMk/>
          <pc:sldMk cId="2275478364" sldId="287"/>
        </pc:sldMkLst>
      </pc:sldChg>
      <pc:sldChg chg="addSp delSp modSp add mod">
        <pc:chgData name="Wei Hao" userId="6c7b546822566945" providerId="LiveId" clId="{66E0327E-17D4-4FA4-AF74-71C26A4B10D2}" dt="2022-08-12T07:37:41.389" v="441" actId="1076"/>
        <pc:sldMkLst>
          <pc:docMk/>
          <pc:sldMk cId="876108848" sldId="288"/>
        </pc:sldMkLst>
        <pc:spChg chg="mod">
          <ac:chgData name="Wei Hao" userId="6c7b546822566945" providerId="LiveId" clId="{66E0327E-17D4-4FA4-AF74-71C26A4B10D2}" dt="2022-08-12T07:37:39.721" v="440" actId="1035"/>
          <ac:spMkLst>
            <pc:docMk/>
            <pc:sldMk cId="876108848" sldId="288"/>
            <ac:spMk id="3" creationId="{9F23A462-D581-4451-A275-D8FA412E142C}"/>
          </ac:spMkLst>
        </pc:spChg>
        <pc:spChg chg="del mod">
          <ac:chgData name="Wei Hao" userId="6c7b546822566945" providerId="LiveId" clId="{66E0327E-17D4-4FA4-AF74-71C26A4B10D2}" dt="2022-08-12T07:25:50.340" v="276" actId="478"/>
          <ac:spMkLst>
            <pc:docMk/>
            <pc:sldMk cId="876108848" sldId="288"/>
            <ac:spMk id="18" creationId="{521A573C-9DED-C3BF-EEC3-0ACBA089D0A8}"/>
          </ac:spMkLst>
        </pc:spChg>
        <pc:spChg chg="mod">
          <ac:chgData name="Wei Hao" userId="6c7b546822566945" providerId="LiveId" clId="{66E0327E-17D4-4FA4-AF74-71C26A4B10D2}" dt="2022-08-12T07:37:39.721" v="440" actId="1035"/>
          <ac:spMkLst>
            <pc:docMk/>
            <pc:sldMk cId="876108848" sldId="288"/>
            <ac:spMk id="41" creationId="{3FAD125B-9A3B-49A4-B9EC-C8A6D3CF9CBF}"/>
          </ac:spMkLst>
        </pc:spChg>
        <pc:spChg chg="mod">
          <ac:chgData name="Wei Hao" userId="6c7b546822566945" providerId="LiveId" clId="{66E0327E-17D4-4FA4-AF74-71C26A4B10D2}" dt="2022-08-12T07:37:39.721" v="440" actId="1035"/>
          <ac:spMkLst>
            <pc:docMk/>
            <pc:sldMk cId="876108848" sldId="288"/>
            <ac:spMk id="42" creationId="{233E4AB5-6FC1-4454-9421-850EF5A4ADF3}"/>
          </ac:spMkLst>
        </pc:spChg>
        <pc:spChg chg="del">
          <ac:chgData name="Wei Hao" userId="6c7b546822566945" providerId="LiveId" clId="{66E0327E-17D4-4FA4-AF74-71C26A4B10D2}" dt="2022-08-12T07:25:04.539" v="151" actId="478"/>
          <ac:spMkLst>
            <pc:docMk/>
            <pc:sldMk cId="876108848" sldId="288"/>
            <ac:spMk id="73" creationId="{40123448-0B37-4226-B26C-A3081E6142FF}"/>
          </ac:spMkLst>
        </pc:spChg>
        <pc:spChg chg="del">
          <ac:chgData name="Wei Hao" userId="6c7b546822566945" providerId="LiveId" clId="{66E0327E-17D4-4FA4-AF74-71C26A4B10D2}" dt="2022-08-12T07:25:10.320" v="155" actId="478"/>
          <ac:spMkLst>
            <pc:docMk/>
            <pc:sldMk cId="876108848" sldId="288"/>
            <ac:spMk id="75" creationId="{355211EE-8286-42CD-A4AF-EDD1186B28A3}"/>
          </ac:spMkLst>
        </pc:spChg>
        <pc:spChg chg="del">
          <ac:chgData name="Wei Hao" userId="6c7b546822566945" providerId="LiveId" clId="{66E0327E-17D4-4FA4-AF74-71C26A4B10D2}" dt="2022-08-12T07:25:10.320" v="155" actId="478"/>
          <ac:spMkLst>
            <pc:docMk/>
            <pc:sldMk cId="876108848" sldId="288"/>
            <ac:spMk id="76" creationId="{D3287700-63E7-4098-B825-B123C11134C1}"/>
          </ac:spMkLst>
        </pc:spChg>
        <pc:spChg chg="del">
          <ac:chgData name="Wei Hao" userId="6c7b546822566945" providerId="LiveId" clId="{66E0327E-17D4-4FA4-AF74-71C26A4B10D2}" dt="2022-08-12T07:25:10.320" v="155" actId="478"/>
          <ac:spMkLst>
            <pc:docMk/>
            <pc:sldMk cId="876108848" sldId="288"/>
            <ac:spMk id="77" creationId="{69943F00-C6CB-4F10-A02B-801F37984D43}"/>
          </ac:spMkLst>
        </pc:spChg>
        <pc:spChg chg="mod">
          <ac:chgData name="Wei Hao" userId="6c7b546822566945" providerId="LiveId" clId="{66E0327E-17D4-4FA4-AF74-71C26A4B10D2}" dt="2022-08-12T07:37:39.721" v="440" actId="1035"/>
          <ac:spMkLst>
            <pc:docMk/>
            <pc:sldMk cId="876108848" sldId="288"/>
            <ac:spMk id="82" creationId="{9771041D-83B6-4693-BC25-25AABB3CE3BF}"/>
          </ac:spMkLst>
        </pc:spChg>
        <pc:spChg chg="del mod">
          <ac:chgData name="Wei Hao" userId="6c7b546822566945" providerId="LiveId" clId="{66E0327E-17D4-4FA4-AF74-71C26A4B10D2}" dt="2022-08-12T07:25:07.329" v="154" actId="478"/>
          <ac:spMkLst>
            <pc:docMk/>
            <pc:sldMk cId="876108848" sldId="288"/>
            <ac:spMk id="83" creationId="{9F6EE26A-3174-49AD-900E-08C045755F3C}"/>
          </ac:spMkLst>
        </pc:spChg>
        <pc:spChg chg="del">
          <ac:chgData name="Wei Hao" userId="6c7b546822566945" providerId="LiveId" clId="{66E0327E-17D4-4FA4-AF74-71C26A4B10D2}" dt="2022-08-12T07:25:10.320" v="155" actId="478"/>
          <ac:spMkLst>
            <pc:docMk/>
            <pc:sldMk cId="876108848" sldId="288"/>
            <ac:spMk id="84" creationId="{3B69453F-B845-4467-8C29-7A6677641EC0}"/>
          </ac:spMkLst>
        </pc:spChg>
        <pc:spChg chg="del">
          <ac:chgData name="Wei Hao" userId="6c7b546822566945" providerId="LiveId" clId="{66E0327E-17D4-4FA4-AF74-71C26A4B10D2}" dt="2022-08-12T07:25:10.320" v="155" actId="478"/>
          <ac:spMkLst>
            <pc:docMk/>
            <pc:sldMk cId="876108848" sldId="288"/>
            <ac:spMk id="85" creationId="{C7CFAFBF-6B2A-49A8-ADCE-FD94A08C87B3}"/>
          </ac:spMkLst>
        </pc:spChg>
        <pc:spChg chg="del">
          <ac:chgData name="Wei Hao" userId="6c7b546822566945" providerId="LiveId" clId="{66E0327E-17D4-4FA4-AF74-71C26A4B10D2}" dt="2022-08-12T07:25:10.320" v="155" actId="478"/>
          <ac:spMkLst>
            <pc:docMk/>
            <pc:sldMk cId="876108848" sldId="288"/>
            <ac:spMk id="86" creationId="{6B499F5E-706B-4272-818B-C87149038662}"/>
          </ac:spMkLst>
        </pc:spChg>
        <pc:spChg chg="del">
          <ac:chgData name="Wei Hao" userId="6c7b546822566945" providerId="LiveId" clId="{66E0327E-17D4-4FA4-AF74-71C26A4B10D2}" dt="2022-08-12T07:25:11.786" v="156" actId="478"/>
          <ac:spMkLst>
            <pc:docMk/>
            <pc:sldMk cId="876108848" sldId="288"/>
            <ac:spMk id="87" creationId="{D927301F-4FAD-47A6-987B-1D9C411B7CC1}"/>
          </ac:spMkLst>
        </pc:spChg>
        <pc:spChg chg="del">
          <ac:chgData name="Wei Hao" userId="6c7b546822566945" providerId="LiveId" clId="{66E0327E-17D4-4FA4-AF74-71C26A4B10D2}" dt="2022-08-12T07:25:11.786" v="156" actId="478"/>
          <ac:spMkLst>
            <pc:docMk/>
            <pc:sldMk cId="876108848" sldId="288"/>
            <ac:spMk id="88" creationId="{481D58D3-87D7-4D40-B59F-7F751F117F96}"/>
          </ac:spMkLst>
        </pc:spChg>
        <pc:spChg chg="del">
          <ac:chgData name="Wei Hao" userId="6c7b546822566945" providerId="LiveId" clId="{66E0327E-17D4-4FA4-AF74-71C26A4B10D2}" dt="2022-08-12T07:25:11.786" v="156" actId="478"/>
          <ac:spMkLst>
            <pc:docMk/>
            <pc:sldMk cId="876108848" sldId="288"/>
            <ac:spMk id="89" creationId="{AAC2972F-490F-4F2F-8A08-930B8C850374}"/>
          </ac:spMkLst>
        </pc:spChg>
        <pc:spChg chg="del mod">
          <ac:chgData name="Wei Hao" userId="6c7b546822566945" providerId="LiveId" clId="{66E0327E-17D4-4FA4-AF74-71C26A4B10D2}" dt="2022-08-12T07:25:06.105" v="153" actId="478"/>
          <ac:spMkLst>
            <pc:docMk/>
            <pc:sldMk cId="876108848" sldId="288"/>
            <ac:spMk id="90" creationId="{79B46693-ED1F-429F-9B11-2794939E3B99}"/>
          </ac:spMkLst>
        </pc:spChg>
        <pc:picChg chg="add del mod">
          <ac:chgData name="Wei Hao" userId="6c7b546822566945" providerId="LiveId" clId="{66E0327E-17D4-4FA4-AF74-71C26A4B10D2}" dt="2022-08-12T07:37:39.721" v="440" actId="1035"/>
          <ac:picMkLst>
            <pc:docMk/>
            <pc:sldMk cId="876108848" sldId="288"/>
            <ac:picMk id="4" creationId="{C5866A7E-8463-D50D-612F-3A467F3F01C2}"/>
          </ac:picMkLst>
        </pc:picChg>
        <pc:picChg chg="add mod">
          <ac:chgData name="Wei Hao" userId="6c7b546822566945" providerId="LiveId" clId="{66E0327E-17D4-4FA4-AF74-71C26A4B10D2}" dt="2022-08-12T07:37:41.389" v="441" actId="1076"/>
          <ac:picMkLst>
            <pc:docMk/>
            <pc:sldMk cId="876108848" sldId="288"/>
            <ac:picMk id="5" creationId="{B5A3CAEA-2D3E-4430-2F61-96A12E0825A2}"/>
          </ac:picMkLst>
        </pc:picChg>
        <pc:picChg chg="mod">
          <ac:chgData name="Wei Hao" userId="6c7b546822566945" providerId="LiveId" clId="{66E0327E-17D4-4FA4-AF74-71C26A4B10D2}" dt="2022-08-12T07:37:39.721" v="440" actId="1035"/>
          <ac:picMkLst>
            <pc:docMk/>
            <pc:sldMk cId="876108848" sldId="288"/>
            <ac:picMk id="6" creationId="{EC682474-BC2E-1271-DEF8-19EA165AF4BF}"/>
          </ac:picMkLst>
        </pc:picChg>
        <pc:picChg chg="mod">
          <ac:chgData name="Wei Hao" userId="6c7b546822566945" providerId="LiveId" clId="{66E0327E-17D4-4FA4-AF74-71C26A4B10D2}" dt="2022-08-12T07:37:39.721" v="440" actId="1035"/>
          <ac:picMkLst>
            <pc:docMk/>
            <pc:sldMk cId="876108848" sldId="288"/>
            <ac:picMk id="12" creationId="{829858D2-DDC1-5155-7EB9-C8B61E7A0031}"/>
          </ac:picMkLst>
        </pc:picChg>
        <pc:picChg chg="mod">
          <ac:chgData name="Wei Hao" userId="6c7b546822566945" providerId="LiveId" clId="{66E0327E-17D4-4FA4-AF74-71C26A4B10D2}" dt="2022-08-12T07:37:39.721" v="440" actId="1035"/>
          <ac:picMkLst>
            <pc:docMk/>
            <pc:sldMk cId="876108848" sldId="288"/>
            <ac:picMk id="16" creationId="{0140AD77-71E8-6310-BEAB-870C2BAB5FDF}"/>
          </ac:picMkLst>
        </pc:picChg>
        <pc:picChg chg="add mod">
          <ac:chgData name="Wei Hao" userId="6c7b546822566945" providerId="LiveId" clId="{66E0327E-17D4-4FA4-AF74-71C26A4B10D2}" dt="2022-08-12T07:28:32.026" v="372" actId="1076"/>
          <ac:picMkLst>
            <pc:docMk/>
            <pc:sldMk cId="876108848" sldId="288"/>
            <ac:picMk id="3074" creationId="{5CCD884D-9661-1E4F-CA67-34AC172F867E}"/>
          </ac:picMkLst>
        </pc:picChg>
        <pc:cxnChg chg="mod">
          <ac:chgData name="Wei Hao" userId="6c7b546822566945" providerId="LiveId" clId="{66E0327E-17D4-4FA4-AF74-71C26A4B10D2}" dt="2022-08-12T07:37:39.721" v="440" actId="1035"/>
          <ac:cxnSpMkLst>
            <pc:docMk/>
            <pc:sldMk cId="876108848" sldId="288"/>
            <ac:cxnSpMk id="10" creationId="{78C71AAC-D0D2-4BBF-B302-54163A284EC6}"/>
          </ac:cxnSpMkLst>
        </pc:cxnChg>
        <pc:cxnChg chg="mod">
          <ac:chgData name="Wei Hao" userId="6c7b546822566945" providerId="LiveId" clId="{66E0327E-17D4-4FA4-AF74-71C26A4B10D2}" dt="2022-08-12T07:37:39.721" v="440" actId="1035"/>
          <ac:cxnSpMkLst>
            <pc:docMk/>
            <pc:sldMk cId="876108848" sldId="288"/>
            <ac:cxnSpMk id="13" creationId="{331AB5AC-284A-472B-B8E5-2F198F4E96D7}"/>
          </ac:cxnSpMkLst>
        </pc:cxnChg>
        <pc:cxnChg chg="mod">
          <ac:chgData name="Wei Hao" userId="6c7b546822566945" providerId="LiveId" clId="{66E0327E-17D4-4FA4-AF74-71C26A4B10D2}" dt="2022-08-12T07:25:27.363" v="208" actId="1038"/>
          <ac:cxnSpMkLst>
            <pc:docMk/>
            <pc:sldMk cId="876108848" sldId="288"/>
            <ac:cxnSpMk id="14" creationId="{83E690F4-843A-47A5-8620-4FB01C0D8E68}"/>
          </ac:cxnSpMkLst>
        </pc:cxnChg>
        <pc:cxnChg chg="del mod">
          <ac:chgData name="Wei Hao" userId="6c7b546822566945" providerId="LiveId" clId="{66E0327E-17D4-4FA4-AF74-71C26A4B10D2}" dt="2022-08-12T07:25:10.320" v="155" actId="478"/>
          <ac:cxnSpMkLst>
            <pc:docMk/>
            <pc:sldMk cId="876108848" sldId="288"/>
            <ac:cxnSpMk id="21" creationId="{4741AA56-D9ED-492E-8385-5CB8274B1286}"/>
          </ac:cxnSpMkLst>
        </pc:cxnChg>
        <pc:cxnChg chg="del mod">
          <ac:chgData name="Wei Hao" userId="6c7b546822566945" providerId="LiveId" clId="{66E0327E-17D4-4FA4-AF74-71C26A4B10D2}" dt="2022-08-12T07:25:03.313" v="149" actId="478"/>
          <ac:cxnSpMkLst>
            <pc:docMk/>
            <pc:sldMk cId="876108848" sldId="288"/>
            <ac:cxnSpMk id="78" creationId="{91394D4E-BC7A-418D-B233-6C374456AEAE}"/>
          </ac:cxnSpMkLst>
        </pc:cxnChg>
        <pc:cxnChg chg="del mod">
          <ac:chgData name="Wei Hao" userId="6c7b546822566945" providerId="LiveId" clId="{66E0327E-17D4-4FA4-AF74-71C26A4B10D2}" dt="2022-08-12T07:25:10.320" v="155" actId="478"/>
          <ac:cxnSpMkLst>
            <pc:docMk/>
            <pc:sldMk cId="876108848" sldId="288"/>
            <ac:cxnSpMk id="79" creationId="{61AAA85B-D8C7-43BE-844A-625265015123}"/>
          </ac:cxnSpMkLst>
        </pc:cxnChg>
      </pc:sldChg>
      <pc:sldChg chg="addSp delSp modSp add mod">
        <pc:chgData name="Wei Hao" userId="6c7b546822566945" providerId="LiveId" clId="{66E0327E-17D4-4FA4-AF74-71C26A4B10D2}" dt="2022-08-12T14:50:35.581" v="3223" actId="1076"/>
        <pc:sldMkLst>
          <pc:docMk/>
          <pc:sldMk cId="2162783332" sldId="289"/>
        </pc:sldMkLst>
        <pc:spChg chg="add mod">
          <ac:chgData name="Wei Hao" userId="6c7b546822566945" providerId="LiveId" clId="{66E0327E-17D4-4FA4-AF74-71C26A4B10D2}" dt="2022-08-12T08:50:17.133" v="1501" actId="571"/>
          <ac:spMkLst>
            <pc:docMk/>
            <pc:sldMk cId="2162783332" sldId="289"/>
            <ac:spMk id="2" creationId="{BB652788-7E5B-88E8-0B87-A7BDC5FBA8F3}"/>
          </ac:spMkLst>
        </pc:spChg>
        <pc:spChg chg="add del">
          <ac:chgData name="Wei Hao" userId="6c7b546822566945" providerId="LiveId" clId="{66E0327E-17D4-4FA4-AF74-71C26A4B10D2}" dt="2022-08-12T11:50:02.107" v="1587"/>
          <ac:spMkLst>
            <pc:docMk/>
            <pc:sldMk cId="2162783332" sldId="289"/>
            <ac:spMk id="3" creationId="{4E7552EF-DE93-A46C-05DA-806C41382873}"/>
          </ac:spMkLst>
        </pc:spChg>
        <pc:spChg chg="add del mod">
          <ac:chgData name="Wei Hao" userId="6c7b546822566945" providerId="LiveId" clId="{66E0327E-17D4-4FA4-AF74-71C26A4B10D2}" dt="2022-08-12T11:50:01.824" v="1586"/>
          <ac:spMkLst>
            <pc:docMk/>
            <pc:sldMk cId="2162783332" sldId="289"/>
            <ac:spMk id="5" creationId="{883DC0B6-0EB9-89E1-F349-206627F0A19C}"/>
          </ac:spMkLst>
        </pc:spChg>
        <pc:spChg chg="add del">
          <ac:chgData name="Wei Hao" userId="6c7b546822566945" providerId="LiveId" clId="{66E0327E-17D4-4FA4-AF74-71C26A4B10D2}" dt="2022-08-12T08:49:41.900" v="1453" actId="478"/>
          <ac:spMkLst>
            <pc:docMk/>
            <pc:sldMk cId="2162783332" sldId="289"/>
            <ac:spMk id="6" creationId="{C4DA5B02-EB23-33DA-E0D6-DD8A0423CC73}"/>
          </ac:spMkLst>
        </pc:spChg>
        <pc:spChg chg="add del mod">
          <ac:chgData name="Wei Hao" userId="6c7b546822566945" providerId="LiveId" clId="{66E0327E-17D4-4FA4-AF74-71C26A4B10D2}" dt="2022-08-12T11:50:01.570" v="1585"/>
          <ac:spMkLst>
            <pc:docMk/>
            <pc:sldMk cId="2162783332" sldId="289"/>
            <ac:spMk id="7" creationId="{C4501DF9-A472-6CFF-5773-3F9DE1CDD8B8}"/>
          </ac:spMkLst>
        </pc:spChg>
        <pc:spChg chg="mod">
          <ac:chgData name="Wei Hao" userId="6c7b546822566945" providerId="LiveId" clId="{66E0327E-17D4-4FA4-AF74-71C26A4B10D2}" dt="2022-08-12T11:52:25.329" v="1653" actId="14100"/>
          <ac:spMkLst>
            <pc:docMk/>
            <pc:sldMk cId="2162783332" sldId="289"/>
            <ac:spMk id="9" creationId="{F4673A57-8C07-453C-8611-1D99E8CDE141}"/>
          </ac:spMkLst>
        </pc:spChg>
        <pc:spChg chg="add del">
          <ac:chgData name="Wei Hao" userId="6c7b546822566945" providerId="LiveId" clId="{66E0327E-17D4-4FA4-AF74-71C26A4B10D2}" dt="2022-08-12T08:49:41.900" v="1453" actId="478"/>
          <ac:spMkLst>
            <pc:docMk/>
            <pc:sldMk cId="2162783332" sldId="289"/>
            <ac:spMk id="44" creationId="{71E47AC8-8358-4724-91F8-0D1B21FC5F47}"/>
          </ac:spMkLst>
        </pc:spChg>
        <pc:spChg chg="add del">
          <ac:chgData name="Wei Hao" userId="6c7b546822566945" providerId="LiveId" clId="{66E0327E-17D4-4FA4-AF74-71C26A4B10D2}" dt="2022-08-12T08:49:45.026" v="1454" actId="478"/>
          <ac:spMkLst>
            <pc:docMk/>
            <pc:sldMk cId="2162783332" sldId="289"/>
            <ac:spMk id="45" creationId="{69F7E025-DDEC-4748-AAE9-9FA2A4BF1E49}"/>
          </ac:spMkLst>
        </pc:spChg>
        <pc:spChg chg="add del mod">
          <ac:chgData name="Wei Hao" userId="6c7b546822566945" providerId="LiveId" clId="{66E0327E-17D4-4FA4-AF74-71C26A4B10D2}" dt="2022-08-12T11:52:06.333" v="1645" actId="1036"/>
          <ac:spMkLst>
            <pc:docMk/>
            <pc:sldMk cId="2162783332" sldId="289"/>
            <ac:spMk id="47" creationId="{839BCDE9-6CF8-45EE-BFA1-6E32ED5C240E}"/>
          </ac:spMkLst>
        </pc:spChg>
        <pc:spChg chg="add del mod">
          <ac:chgData name="Wei Hao" userId="6c7b546822566945" providerId="LiveId" clId="{66E0327E-17D4-4FA4-AF74-71C26A4B10D2}" dt="2022-08-12T11:52:06.333" v="1645" actId="1036"/>
          <ac:spMkLst>
            <pc:docMk/>
            <pc:sldMk cId="2162783332" sldId="289"/>
            <ac:spMk id="48" creationId="{7DDB637A-4822-4FE9-8AEA-11DEA7859049}"/>
          </ac:spMkLst>
        </pc:spChg>
        <pc:spChg chg="add del mod">
          <ac:chgData name="Wei Hao" userId="6c7b546822566945" providerId="LiveId" clId="{66E0327E-17D4-4FA4-AF74-71C26A4B10D2}" dt="2022-08-12T11:52:06.333" v="1645" actId="1036"/>
          <ac:spMkLst>
            <pc:docMk/>
            <pc:sldMk cId="2162783332" sldId="289"/>
            <ac:spMk id="50" creationId="{B164A1DA-19AA-4A0C-9ED2-92A9346B807A}"/>
          </ac:spMkLst>
        </pc:spChg>
        <pc:spChg chg="add del mod">
          <ac:chgData name="Wei Hao" userId="6c7b546822566945" providerId="LiveId" clId="{66E0327E-17D4-4FA4-AF74-71C26A4B10D2}" dt="2022-08-12T11:52:06.333" v="1645" actId="1036"/>
          <ac:spMkLst>
            <pc:docMk/>
            <pc:sldMk cId="2162783332" sldId="289"/>
            <ac:spMk id="51" creationId="{FA4B18CA-09B5-4584-8D25-60B58EF68413}"/>
          </ac:spMkLst>
        </pc:spChg>
        <pc:picChg chg="add mod">
          <ac:chgData name="Wei Hao" userId="6c7b546822566945" providerId="LiveId" clId="{66E0327E-17D4-4FA4-AF74-71C26A4B10D2}" dt="2022-08-12T11:52:29.878" v="1654" actId="1076"/>
          <ac:picMkLst>
            <pc:docMk/>
            <pc:sldMk cId="2162783332" sldId="289"/>
            <ac:picMk id="12" creationId="{3D4FF1E8-B23E-AF97-5162-701BE74D5431}"/>
          </ac:picMkLst>
        </pc:picChg>
        <pc:picChg chg="add mod">
          <ac:chgData name="Wei Hao" userId="6c7b546822566945" providerId="LiveId" clId="{66E0327E-17D4-4FA4-AF74-71C26A4B10D2}" dt="2022-08-12T11:52:17.784" v="1650" actId="14100"/>
          <ac:picMkLst>
            <pc:docMk/>
            <pc:sldMk cId="2162783332" sldId="289"/>
            <ac:picMk id="16" creationId="{096B114C-DC3E-9295-1A96-D719A2AF8DB5}"/>
          </ac:picMkLst>
        </pc:picChg>
        <pc:picChg chg="add mod">
          <ac:chgData name="Wei Hao" userId="6c7b546822566945" providerId="LiveId" clId="{66E0327E-17D4-4FA4-AF74-71C26A4B10D2}" dt="2022-08-12T14:50:35.581" v="3223" actId="1076"/>
          <ac:picMkLst>
            <pc:docMk/>
            <pc:sldMk cId="2162783332" sldId="289"/>
            <ac:picMk id="3074" creationId="{FF3D30A0-C465-3C40-9335-90587B18283F}"/>
          </ac:picMkLst>
        </pc:picChg>
        <pc:picChg chg="del">
          <ac:chgData name="Wei Hao" userId="6c7b546822566945" providerId="LiveId" clId="{66E0327E-17D4-4FA4-AF74-71C26A4B10D2}" dt="2022-08-12T08:48:56.312" v="1432" actId="478"/>
          <ac:picMkLst>
            <pc:docMk/>
            <pc:sldMk cId="2162783332" sldId="289"/>
            <ac:picMk id="5122" creationId="{E023BA93-3067-7B4A-DD41-14135EFAA660}"/>
          </ac:picMkLst>
        </pc:picChg>
        <pc:picChg chg="del mod">
          <ac:chgData name="Wei Hao" userId="6c7b546822566945" providerId="LiveId" clId="{66E0327E-17D4-4FA4-AF74-71C26A4B10D2}" dt="2022-08-12T08:49:03.611" v="1436" actId="478"/>
          <ac:picMkLst>
            <pc:docMk/>
            <pc:sldMk cId="2162783332" sldId="289"/>
            <ac:picMk id="5124" creationId="{E526D183-FFF1-2FAC-7E0D-0A71D4F7489E}"/>
          </ac:picMkLst>
        </pc:picChg>
        <pc:picChg chg="add mod">
          <ac:chgData name="Wei Hao" userId="6c7b546822566945" providerId="LiveId" clId="{66E0327E-17D4-4FA4-AF74-71C26A4B10D2}" dt="2022-08-12T11:51:54.777" v="1614" actId="1076"/>
          <ac:picMkLst>
            <pc:docMk/>
            <pc:sldMk cId="2162783332" sldId="289"/>
            <ac:picMk id="6146" creationId="{0BD987A4-7F81-E20E-A8A2-8E61C1CFE74C}"/>
          </ac:picMkLst>
        </pc:picChg>
        <pc:picChg chg="add mod">
          <ac:chgData name="Wei Hao" userId="6c7b546822566945" providerId="LiveId" clId="{66E0327E-17D4-4FA4-AF74-71C26A4B10D2}" dt="2022-08-12T11:51:56.748" v="1615" actId="1076"/>
          <ac:picMkLst>
            <pc:docMk/>
            <pc:sldMk cId="2162783332" sldId="289"/>
            <ac:picMk id="6148" creationId="{29F78142-3DFD-4071-A92F-00DF48B0D166}"/>
          </ac:picMkLst>
        </pc:picChg>
        <pc:cxnChg chg="add del">
          <ac:chgData name="Wei Hao" userId="6c7b546822566945" providerId="LiveId" clId="{66E0327E-17D4-4FA4-AF74-71C26A4B10D2}" dt="2022-08-12T08:49:46.578" v="1455" actId="478"/>
          <ac:cxnSpMkLst>
            <pc:docMk/>
            <pc:sldMk cId="2162783332" sldId="289"/>
            <ac:cxnSpMk id="15" creationId="{6516ABC0-EF46-4159-B4CF-45B14EA929B3}"/>
          </ac:cxnSpMkLst>
        </pc:cxnChg>
        <pc:cxnChg chg="add del mod">
          <ac:chgData name="Wei Hao" userId="6c7b546822566945" providerId="LiveId" clId="{66E0327E-17D4-4FA4-AF74-71C26A4B10D2}" dt="2022-08-12T11:52:06.333" v="1645" actId="1036"/>
          <ac:cxnSpMkLst>
            <pc:docMk/>
            <pc:sldMk cId="2162783332" sldId="289"/>
            <ac:cxnSpMk id="40" creationId="{B1E755E2-4A99-478A-BBEF-ACE16BEBFCB7}"/>
          </ac:cxnSpMkLst>
        </pc:cxnChg>
      </pc:sldChg>
      <pc:sldChg chg="addSp delSp modSp add mod ord">
        <pc:chgData name="Wei Hao" userId="6c7b546822566945" providerId="LiveId" clId="{66E0327E-17D4-4FA4-AF74-71C26A4B10D2}" dt="2022-08-12T14:49:01.130" v="3208" actId="1076"/>
        <pc:sldMkLst>
          <pc:docMk/>
          <pc:sldMk cId="1557501804" sldId="290"/>
        </pc:sldMkLst>
        <pc:spChg chg="add mod">
          <ac:chgData name="Wei Hao" userId="6c7b546822566945" providerId="LiveId" clId="{66E0327E-17D4-4FA4-AF74-71C26A4B10D2}" dt="2022-08-12T08:44:16.504" v="1394" actId="1076"/>
          <ac:spMkLst>
            <pc:docMk/>
            <pc:sldMk cId="1557501804" sldId="290"/>
            <ac:spMk id="9" creationId="{D7D3FF3C-CEE2-FC0B-1CE6-24BE295E434C}"/>
          </ac:spMkLst>
        </pc:spChg>
        <pc:spChg chg="mod">
          <ac:chgData name="Wei Hao" userId="6c7b546822566945" providerId="LiveId" clId="{66E0327E-17D4-4FA4-AF74-71C26A4B10D2}" dt="2022-08-12T08:37:40.356" v="1102" actId="20577"/>
          <ac:spMkLst>
            <pc:docMk/>
            <pc:sldMk cId="1557501804" sldId="290"/>
            <ac:spMk id="53" creationId="{E175BD8E-8FEB-955D-F86F-31551C0F283F}"/>
          </ac:spMkLst>
        </pc:spChg>
        <pc:spChg chg="del">
          <ac:chgData name="Wei Hao" userId="6c7b546822566945" providerId="LiveId" clId="{66E0327E-17D4-4FA4-AF74-71C26A4B10D2}" dt="2022-08-12T08:37:19.217" v="1067" actId="478"/>
          <ac:spMkLst>
            <pc:docMk/>
            <pc:sldMk cId="1557501804" sldId="290"/>
            <ac:spMk id="55" creationId="{6B74AF74-A3A3-DC43-E388-50090104F06B}"/>
          </ac:spMkLst>
        </pc:spChg>
        <pc:spChg chg="del">
          <ac:chgData name="Wei Hao" userId="6c7b546822566945" providerId="LiveId" clId="{66E0327E-17D4-4FA4-AF74-71C26A4B10D2}" dt="2022-08-12T08:37:12.965" v="1063" actId="478"/>
          <ac:spMkLst>
            <pc:docMk/>
            <pc:sldMk cId="1557501804" sldId="290"/>
            <ac:spMk id="56" creationId="{3B1025CF-F52A-C20E-30BD-0DF9C6035846}"/>
          </ac:spMkLst>
        </pc:spChg>
        <pc:spChg chg="del">
          <ac:chgData name="Wei Hao" userId="6c7b546822566945" providerId="LiveId" clId="{66E0327E-17D4-4FA4-AF74-71C26A4B10D2}" dt="2022-08-12T08:37:12.965" v="1063" actId="478"/>
          <ac:spMkLst>
            <pc:docMk/>
            <pc:sldMk cId="1557501804" sldId="290"/>
            <ac:spMk id="58" creationId="{0BEE32EE-4EDF-051B-D406-0098AA9ABF6D}"/>
          </ac:spMkLst>
        </pc:spChg>
        <pc:spChg chg="del">
          <ac:chgData name="Wei Hao" userId="6c7b546822566945" providerId="LiveId" clId="{66E0327E-17D4-4FA4-AF74-71C26A4B10D2}" dt="2022-08-12T08:37:12.965" v="1063" actId="478"/>
          <ac:spMkLst>
            <pc:docMk/>
            <pc:sldMk cId="1557501804" sldId="290"/>
            <ac:spMk id="60" creationId="{2ECCD2A5-9A16-1E6C-D991-1B49BC654AF4}"/>
          </ac:spMkLst>
        </pc:spChg>
        <pc:spChg chg="del">
          <ac:chgData name="Wei Hao" userId="6c7b546822566945" providerId="LiveId" clId="{66E0327E-17D4-4FA4-AF74-71C26A4B10D2}" dt="2022-08-12T08:37:12.965" v="1063" actId="478"/>
          <ac:spMkLst>
            <pc:docMk/>
            <pc:sldMk cId="1557501804" sldId="290"/>
            <ac:spMk id="62" creationId="{58936FD7-38FD-6FBC-7F8E-739086E0B5DD}"/>
          </ac:spMkLst>
        </pc:spChg>
        <pc:spChg chg="del">
          <ac:chgData name="Wei Hao" userId="6c7b546822566945" providerId="LiveId" clId="{66E0327E-17D4-4FA4-AF74-71C26A4B10D2}" dt="2022-08-12T08:37:12.965" v="1063" actId="478"/>
          <ac:spMkLst>
            <pc:docMk/>
            <pc:sldMk cId="1557501804" sldId="290"/>
            <ac:spMk id="64" creationId="{5D49022E-A7AA-F541-9568-9F60D64949B6}"/>
          </ac:spMkLst>
        </pc:spChg>
        <pc:spChg chg="del mod">
          <ac:chgData name="Wei Hao" userId="6c7b546822566945" providerId="LiveId" clId="{66E0327E-17D4-4FA4-AF74-71C26A4B10D2}" dt="2022-08-12T08:37:18.305" v="1066" actId="478"/>
          <ac:spMkLst>
            <pc:docMk/>
            <pc:sldMk cId="1557501804" sldId="290"/>
            <ac:spMk id="66" creationId="{DCB48D45-0C8B-5BF1-5C6F-27453BE52A81}"/>
          </ac:spMkLst>
        </pc:spChg>
        <pc:grpChg chg="del">
          <ac:chgData name="Wei Hao" userId="6c7b546822566945" providerId="LiveId" clId="{66E0327E-17D4-4FA4-AF74-71C26A4B10D2}" dt="2022-08-12T08:37:12.965" v="1063" actId="478"/>
          <ac:grpSpMkLst>
            <pc:docMk/>
            <pc:sldMk cId="1557501804" sldId="290"/>
            <ac:grpSpMk id="47" creationId="{F8153733-03C9-9F77-D047-CAA38A86BE46}"/>
          </ac:grpSpMkLst>
        </pc:grpChg>
        <pc:grpChg chg="del">
          <ac:chgData name="Wei Hao" userId="6c7b546822566945" providerId="LiveId" clId="{66E0327E-17D4-4FA4-AF74-71C26A4B10D2}" dt="2022-08-12T08:37:16.689" v="1064" actId="478"/>
          <ac:grpSpMkLst>
            <pc:docMk/>
            <pc:sldMk cId="1557501804" sldId="290"/>
            <ac:grpSpMk id="101" creationId="{B0CB0BE5-62D8-DE18-FA66-A40367B53FE9}"/>
          </ac:grpSpMkLst>
        </pc:grpChg>
        <pc:picChg chg="add mod">
          <ac:chgData name="Wei Hao" userId="6c7b546822566945" providerId="LiveId" clId="{66E0327E-17D4-4FA4-AF74-71C26A4B10D2}" dt="2022-08-12T14:49:01.130" v="3208" actId="1076"/>
          <ac:picMkLst>
            <pc:docMk/>
            <pc:sldMk cId="1557501804" sldId="290"/>
            <ac:picMk id="3" creationId="{5005C6C0-6B2B-4FEF-FBF0-5D22B35D8A12}"/>
          </ac:picMkLst>
        </pc:picChg>
        <pc:picChg chg="add del mod">
          <ac:chgData name="Wei Hao" userId="6c7b546822566945" providerId="LiveId" clId="{66E0327E-17D4-4FA4-AF74-71C26A4B10D2}" dt="2022-08-12T08:37:05.856" v="1062" actId="21"/>
          <ac:picMkLst>
            <pc:docMk/>
            <pc:sldMk cId="1557501804" sldId="290"/>
            <ac:picMk id="3" creationId="{BDBFB159-56B5-1BA0-EB57-51223D52A708}"/>
          </ac:picMkLst>
        </pc:picChg>
        <pc:picChg chg="add mod">
          <ac:chgData name="Wei Hao" userId="6c7b546822566945" providerId="LiveId" clId="{66E0327E-17D4-4FA4-AF74-71C26A4B10D2}" dt="2022-08-12T08:37:44.201" v="1103" actId="1076"/>
          <ac:picMkLst>
            <pc:docMk/>
            <pc:sldMk cId="1557501804" sldId="290"/>
            <ac:picMk id="5" creationId="{87557DB6-42E2-8B1D-A2F2-87CB222565F0}"/>
          </ac:picMkLst>
        </pc:picChg>
        <pc:picChg chg="del">
          <ac:chgData name="Wei Hao" userId="6c7b546822566945" providerId="LiveId" clId="{66E0327E-17D4-4FA4-AF74-71C26A4B10D2}" dt="2022-08-12T08:37:19.740" v="1068" actId="478"/>
          <ac:picMkLst>
            <pc:docMk/>
            <pc:sldMk cId="1557501804" sldId="290"/>
            <ac:picMk id="30" creationId="{5CD2EB17-B6A4-8BDB-2C68-9DD9ADA81EF0}"/>
          </ac:picMkLst>
        </pc:picChg>
        <pc:picChg chg="del">
          <ac:chgData name="Wei Hao" userId="6c7b546822566945" providerId="LiveId" clId="{66E0327E-17D4-4FA4-AF74-71C26A4B10D2}" dt="2022-08-12T08:37:12.965" v="1063" actId="478"/>
          <ac:picMkLst>
            <pc:docMk/>
            <pc:sldMk cId="1557501804" sldId="290"/>
            <ac:picMk id="32" creationId="{C7000182-DCC6-AECD-978B-61A6AEF18EF2}"/>
          </ac:picMkLst>
        </pc:picChg>
        <pc:picChg chg="del">
          <ac:chgData name="Wei Hao" userId="6c7b546822566945" providerId="LiveId" clId="{66E0327E-17D4-4FA4-AF74-71C26A4B10D2}" dt="2022-08-12T08:37:12.965" v="1063" actId="478"/>
          <ac:picMkLst>
            <pc:docMk/>
            <pc:sldMk cId="1557501804" sldId="290"/>
            <ac:picMk id="34" creationId="{F276E549-6445-DE6E-BD53-4A22DA120DBB}"/>
          </ac:picMkLst>
        </pc:picChg>
        <pc:picChg chg="del">
          <ac:chgData name="Wei Hao" userId="6c7b546822566945" providerId="LiveId" clId="{66E0327E-17D4-4FA4-AF74-71C26A4B10D2}" dt="2022-08-12T08:37:16.689" v="1064" actId="478"/>
          <ac:picMkLst>
            <pc:docMk/>
            <pc:sldMk cId="1557501804" sldId="290"/>
            <ac:picMk id="94" creationId="{570745FB-F044-DAFA-EF2C-50BF50CE3139}"/>
          </ac:picMkLst>
        </pc:picChg>
        <pc:cxnChg chg="del">
          <ac:chgData name="Wei Hao" userId="6c7b546822566945" providerId="LiveId" clId="{66E0327E-17D4-4FA4-AF74-71C26A4B10D2}" dt="2022-08-12T08:37:12.965" v="1063" actId="478"/>
          <ac:cxnSpMkLst>
            <pc:docMk/>
            <pc:sldMk cId="1557501804" sldId="290"/>
            <ac:cxnSpMk id="49" creationId="{D551BBB1-9C03-75DA-FF54-9A8A174D088C}"/>
          </ac:cxnSpMkLst>
        </pc:cxnChg>
        <pc:cxnChg chg="del">
          <ac:chgData name="Wei Hao" userId="6c7b546822566945" providerId="LiveId" clId="{66E0327E-17D4-4FA4-AF74-71C26A4B10D2}" dt="2022-08-12T08:37:12.965" v="1063" actId="478"/>
          <ac:cxnSpMkLst>
            <pc:docMk/>
            <pc:sldMk cId="1557501804" sldId="290"/>
            <ac:cxnSpMk id="68" creationId="{0E04B117-8C9F-50C2-A7EC-5543B30E3B2E}"/>
          </ac:cxnSpMkLst>
        </pc:cxnChg>
        <pc:cxnChg chg="del mod">
          <ac:chgData name="Wei Hao" userId="6c7b546822566945" providerId="LiveId" clId="{66E0327E-17D4-4FA4-AF74-71C26A4B10D2}" dt="2022-08-12T08:37:12.965" v="1063" actId="478"/>
          <ac:cxnSpMkLst>
            <pc:docMk/>
            <pc:sldMk cId="1557501804" sldId="290"/>
            <ac:cxnSpMk id="103" creationId="{EF2B20C6-B4AE-0AAF-FBE7-6E1F3600D058}"/>
          </ac:cxnSpMkLst>
        </pc:cxnChg>
      </pc:sldChg>
      <pc:sldChg chg="addSp delSp modSp add mod">
        <pc:chgData name="Wei Hao" userId="6c7b546822566945" providerId="LiveId" clId="{66E0327E-17D4-4FA4-AF74-71C26A4B10D2}" dt="2022-08-12T14:49:15.589" v="3213" actId="1076"/>
        <pc:sldMkLst>
          <pc:docMk/>
          <pc:sldMk cId="332249866" sldId="291"/>
        </pc:sldMkLst>
        <pc:spChg chg="del mod">
          <ac:chgData name="Wei Hao" userId="6c7b546822566945" providerId="LiveId" clId="{66E0327E-17D4-4FA4-AF74-71C26A4B10D2}" dt="2022-08-12T08:46:50.134" v="1415" actId="478"/>
          <ac:spMkLst>
            <pc:docMk/>
            <pc:sldMk cId="332249866" sldId="291"/>
            <ac:spMk id="9" creationId="{D7D3FF3C-CEE2-FC0B-1CE6-24BE295E434C}"/>
          </ac:spMkLst>
        </pc:spChg>
        <pc:spChg chg="mod">
          <ac:chgData name="Wei Hao" userId="6c7b546822566945" providerId="LiveId" clId="{66E0327E-17D4-4FA4-AF74-71C26A4B10D2}" dt="2022-08-12T08:44:36.379" v="1404" actId="20577"/>
          <ac:spMkLst>
            <pc:docMk/>
            <pc:sldMk cId="332249866" sldId="291"/>
            <ac:spMk id="11" creationId="{4E3F5479-058B-4FA8-92E9-18CAB8CDC5C5}"/>
          </ac:spMkLst>
        </pc:spChg>
        <pc:spChg chg="del mod">
          <ac:chgData name="Wei Hao" userId="6c7b546822566945" providerId="LiveId" clId="{66E0327E-17D4-4FA4-AF74-71C26A4B10D2}" dt="2022-08-12T08:46:46.686" v="1412" actId="478"/>
          <ac:spMkLst>
            <pc:docMk/>
            <pc:sldMk cId="332249866" sldId="291"/>
            <ac:spMk id="53" creationId="{E175BD8E-8FEB-955D-F86F-31551C0F283F}"/>
          </ac:spMkLst>
        </pc:spChg>
        <pc:picChg chg="add mod">
          <ac:chgData name="Wei Hao" userId="6c7b546822566945" providerId="LiveId" clId="{66E0327E-17D4-4FA4-AF74-71C26A4B10D2}" dt="2022-08-12T08:46:47.615" v="1413" actId="1076"/>
          <ac:picMkLst>
            <pc:docMk/>
            <pc:sldMk cId="332249866" sldId="291"/>
            <ac:picMk id="3" creationId="{A95FD4E2-2C19-AAB9-ED38-2153A79FF6BB}"/>
          </ac:picMkLst>
        </pc:picChg>
        <pc:picChg chg="add mod">
          <ac:chgData name="Wei Hao" userId="6c7b546822566945" providerId="LiveId" clId="{66E0327E-17D4-4FA4-AF74-71C26A4B10D2}" dt="2022-08-12T14:49:15.589" v="3213" actId="1076"/>
          <ac:picMkLst>
            <pc:docMk/>
            <pc:sldMk cId="332249866" sldId="291"/>
            <ac:picMk id="4" creationId="{F2725BB5-1848-54FE-23D6-3A5714B30A52}"/>
          </ac:picMkLst>
        </pc:picChg>
        <pc:picChg chg="del">
          <ac:chgData name="Wei Hao" userId="6c7b546822566945" providerId="LiveId" clId="{66E0327E-17D4-4FA4-AF74-71C26A4B10D2}" dt="2022-08-12T08:44:39.426" v="1405" actId="478"/>
          <ac:picMkLst>
            <pc:docMk/>
            <pc:sldMk cId="332249866" sldId="291"/>
            <ac:picMk id="5" creationId="{87557DB6-42E2-8B1D-A2F2-87CB222565F0}"/>
          </ac:picMkLst>
        </pc:picChg>
        <pc:picChg chg="add mod">
          <ac:chgData name="Wei Hao" userId="6c7b546822566945" providerId="LiveId" clId="{66E0327E-17D4-4FA4-AF74-71C26A4B10D2}" dt="2022-08-12T08:48:46.424" v="1431" actId="1076"/>
          <ac:picMkLst>
            <pc:docMk/>
            <pc:sldMk cId="332249866" sldId="291"/>
            <ac:picMk id="6" creationId="{EDC4E606-E911-5CCD-AF6B-5272B729BB97}"/>
          </ac:picMkLst>
        </pc:picChg>
        <pc:picChg chg="add mod">
          <ac:chgData name="Wei Hao" userId="6c7b546822566945" providerId="LiveId" clId="{66E0327E-17D4-4FA4-AF74-71C26A4B10D2}" dt="2022-08-12T11:48:25.331" v="1566" actId="1076"/>
          <ac:picMkLst>
            <pc:docMk/>
            <pc:sldMk cId="332249866" sldId="291"/>
            <ac:picMk id="16" creationId="{E2203842-98CF-2F49-6E49-70576DA0B3BE}"/>
          </ac:picMkLst>
        </pc:picChg>
        <pc:picChg chg="add mod">
          <ac:chgData name="Wei Hao" userId="6c7b546822566945" providerId="LiveId" clId="{66E0327E-17D4-4FA4-AF74-71C26A4B10D2}" dt="2022-08-12T11:48:22.460" v="1564" actId="1076"/>
          <ac:picMkLst>
            <pc:docMk/>
            <pc:sldMk cId="332249866" sldId="291"/>
            <ac:picMk id="22" creationId="{ED701CAE-3888-3500-1391-740181E93F6C}"/>
          </ac:picMkLst>
        </pc:picChg>
        <pc:cxnChg chg="add mod">
          <ac:chgData name="Wei Hao" userId="6c7b546822566945" providerId="LiveId" clId="{66E0327E-17D4-4FA4-AF74-71C26A4B10D2}" dt="2022-08-12T08:47:28.670" v="1422" actId="1076"/>
          <ac:cxnSpMkLst>
            <pc:docMk/>
            <pc:sldMk cId="332249866" sldId="291"/>
            <ac:cxnSpMk id="12" creationId="{EDAD401E-B0B4-B368-E4CF-782290A0E9D8}"/>
          </ac:cxnSpMkLst>
        </pc:cxnChg>
        <pc:cxnChg chg="add mod">
          <ac:chgData name="Wei Hao" userId="6c7b546822566945" providerId="LiveId" clId="{66E0327E-17D4-4FA4-AF74-71C26A4B10D2}" dt="2022-08-12T11:48:26.557" v="1567" actId="1076"/>
          <ac:cxnSpMkLst>
            <pc:docMk/>
            <pc:sldMk cId="332249866" sldId="291"/>
            <ac:cxnSpMk id="19" creationId="{8EF0A7BC-DACB-4569-F732-250EDDA2C4CC}"/>
          </ac:cxnSpMkLst>
        </pc:cxnChg>
        <pc:cxnChg chg="add mod">
          <ac:chgData name="Wei Hao" userId="6c7b546822566945" providerId="LiveId" clId="{66E0327E-17D4-4FA4-AF74-71C26A4B10D2}" dt="2022-08-12T11:48:30.331" v="1570" actId="1076"/>
          <ac:cxnSpMkLst>
            <pc:docMk/>
            <pc:sldMk cId="332249866" sldId="291"/>
            <ac:cxnSpMk id="24" creationId="{7E29C791-64A6-FC54-3821-B106850AF1C9}"/>
          </ac:cxnSpMkLst>
        </pc:cxnChg>
        <pc:cxnChg chg="add del">
          <ac:chgData name="Wei Hao" userId="6c7b546822566945" providerId="LiveId" clId="{66E0327E-17D4-4FA4-AF74-71C26A4B10D2}" dt="2022-08-12T12:00:08.311" v="1845" actId="21"/>
          <ac:cxnSpMkLst>
            <pc:docMk/>
            <pc:sldMk cId="332249866" sldId="291"/>
            <ac:cxnSpMk id="27" creationId="{8DE53D02-978F-AB2E-1093-7AEC621FE18F}"/>
          </ac:cxnSpMkLst>
        </pc:cxnChg>
      </pc:sldChg>
      <pc:sldChg chg="addSp delSp modSp add mod">
        <pc:chgData name="Wei Hao" userId="6c7b546822566945" providerId="LiveId" clId="{66E0327E-17D4-4FA4-AF74-71C26A4B10D2}" dt="2022-08-12T14:53:35.564" v="3242" actId="1076"/>
        <pc:sldMkLst>
          <pc:docMk/>
          <pc:sldMk cId="1092367779" sldId="292"/>
        </pc:sldMkLst>
        <pc:spChg chg="add mod">
          <ac:chgData name="Wei Hao" userId="6c7b546822566945" providerId="LiveId" clId="{66E0327E-17D4-4FA4-AF74-71C26A4B10D2}" dt="2022-08-12T14:41:42.862" v="2887" actId="1076"/>
          <ac:spMkLst>
            <pc:docMk/>
            <pc:sldMk cId="1092367779" sldId="292"/>
            <ac:spMk id="2" creationId="{E3275C00-5263-A522-F8B4-75EE42F5DAA7}"/>
          </ac:spMkLst>
        </pc:spChg>
        <pc:spChg chg="mod">
          <ac:chgData name="Wei Hao" userId="6c7b546822566945" providerId="LiveId" clId="{66E0327E-17D4-4FA4-AF74-71C26A4B10D2}" dt="2022-08-12T14:45:32.091" v="3097" actId="33524"/>
          <ac:spMkLst>
            <pc:docMk/>
            <pc:sldMk cId="1092367779" sldId="292"/>
            <ac:spMk id="10" creationId="{1A997C66-4ED4-4017-9439-1D07ED31D783}"/>
          </ac:spMkLst>
        </pc:spChg>
        <pc:spChg chg="mod">
          <ac:chgData name="Wei Hao" userId="6c7b546822566945" providerId="LiveId" clId="{66E0327E-17D4-4FA4-AF74-71C26A4B10D2}" dt="2022-08-12T14:41:19.132" v="2865" actId="20577"/>
          <ac:spMkLst>
            <pc:docMk/>
            <pc:sldMk cId="1092367779" sldId="292"/>
            <ac:spMk id="11" creationId="{4E3F5479-058B-4FA8-92E9-18CAB8CDC5C5}"/>
          </ac:spMkLst>
        </pc:spChg>
        <pc:spChg chg="del">
          <ac:chgData name="Wei Hao" userId="6c7b546822566945" providerId="LiveId" clId="{66E0327E-17D4-4FA4-AF74-71C26A4B10D2}" dt="2022-08-12T14:45:38.786" v="3099" actId="478"/>
          <ac:spMkLst>
            <pc:docMk/>
            <pc:sldMk cId="1092367779" sldId="292"/>
            <ac:spMk id="12" creationId="{690C1A7A-78BB-48B4-B5CE-2B9C34E5E67B}"/>
          </ac:spMkLst>
        </pc:spChg>
        <pc:spChg chg="mod">
          <ac:chgData name="Wei Hao" userId="6c7b546822566945" providerId="LiveId" clId="{66E0327E-17D4-4FA4-AF74-71C26A4B10D2}" dt="2022-08-12T14:46:08.730" v="3194" actId="20577"/>
          <ac:spMkLst>
            <pc:docMk/>
            <pc:sldMk cId="1092367779" sldId="292"/>
            <ac:spMk id="13" creationId="{53CF038C-66AF-4E81-9068-703EC0088620}"/>
          </ac:spMkLst>
        </pc:spChg>
        <pc:spChg chg="mod">
          <ac:chgData name="Wei Hao" userId="6c7b546822566945" providerId="LiveId" clId="{66E0327E-17D4-4FA4-AF74-71C26A4B10D2}" dt="2022-08-12T14:45:46.385" v="3100" actId="1076"/>
          <ac:spMkLst>
            <pc:docMk/>
            <pc:sldMk cId="1092367779" sldId="292"/>
            <ac:spMk id="17" creationId="{A4A2E5CB-F1CB-4509-8FE7-B24010CB57EC}"/>
          </ac:spMkLst>
        </pc:spChg>
        <pc:spChg chg="mod">
          <ac:chgData name="Wei Hao" userId="6c7b546822566945" providerId="LiveId" clId="{66E0327E-17D4-4FA4-AF74-71C26A4B10D2}" dt="2022-08-12T14:45:46.385" v="3100" actId="1076"/>
          <ac:spMkLst>
            <pc:docMk/>
            <pc:sldMk cId="1092367779" sldId="292"/>
            <ac:spMk id="18" creationId="{644A9833-5FFF-4479-A665-0AEDD8C25D5D}"/>
          </ac:spMkLst>
        </pc:spChg>
        <pc:spChg chg="mod">
          <ac:chgData name="Wei Hao" userId="6c7b546822566945" providerId="LiveId" clId="{66E0327E-17D4-4FA4-AF74-71C26A4B10D2}" dt="2022-08-12T14:45:46.385" v="3100" actId="1076"/>
          <ac:spMkLst>
            <pc:docMk/>
            <pc:sldMk cId="1092367779" sldId="292"/>
            <ac:spMk id="19" creationId="{A6452485-9CCD-4979-A80D-5838A64EDB28}"/>
          </ac:spMkLst>
        </pc:spChg>
        <pc:spChg chg="mod">
          <ac:chgData name="Wei Hao" userId="6c7b546822566945" providerId="LiveId" clId="{66E0327E-17D4-4FA4-AF74-71C26A4B10D2}" dt="2022-08-12T14:45:46.385" v="3100" actId="1076"/>
          <ac:spMkLst>
            <pc:docMk/>
            <pc:sldMk cId="1092367779" sldId="292"/>
            <ac:spMk id="20" creationId="{5FFD2F41-7C2C-45FD-8108-197BFC996F06}"/>
          </ac:spMkLst>
        </pc:spChg>
        <pc:grpChg chg="mod">
          <ac:chgData name="Wei Hao" userId="6c7b546822566945" providerId="LiveId" clId="{66E0327E-17D4-4FA4-AF74-71C26A4B10D2}" dt="2022-08-12T14:45:46.385" v="3100" actId="1076"/>
          <ac:grpSpMkLst>
            <pc:docMk/>
            <pc:sldMk cId="1092367779" sldId="292"/>
            <ac:grpSpMk id="16" creationId="{6071F41E-4B08-43F7-BBE7-4A555CA73C1B}"/>
          </ac:grpSpMkLst>
        </pc:grpChg>
        <pc:grpChg chg="del">
          <ac:chgData name="Wei Hao" userId="6c7b546822566945" providerId="LiveId" clId="{66E0327E-17D4-4FA4-AF74-71C26A4B10D2}" dt="2022-08-12T14:45:36.672" v="3098" actId="478"/>
          <ac:grpSpMkLst>
            <pc:docMk/>
            <pc:sldMk cId="1092367779" sldId="292"/>
            <ac:grpSpMk id="21" creationId="{411839F8-FB7F-4D1C-9734-BE03FFF894B2}"/>
          </ac:grpSpMkLst>
        </pc:grpChg>
        <pc:graphicFrameChg chg="mod">
          <ac:chgData name="Wei Hao" userId="6c7b546822566945" providerId="LiveId" clId="{66E0327E-17D4-4FA4-AF74-71C26A4B10D2}" dt="2022-08-12T14:41:09.448" v="2853"/>
          <ac:graphicFrameMkLst>
            <pc:docMk/>
            <pc:sldMk cId="1092367779" sldId="292"/>
            <ac:graphicFrameMk id="4" creationId="{8B833BE5-F2DA-4155-B25C-866FA190EFEA}"/>
          </ac:graphicFrameMkLst>
        </pc:graphicFrameChg>
        <pc:picChg chg="add mod">
          <ac:chgData name="Wei Hao" userId="6c7b546822566945" providerId="LiveId" clId="{66E0327E-17D4-4FA4-AF74-71C26A4B10D2}" dt="2022-08-12T14:53:35.564" v="3242" actId="1076"/>
          <ac:picMkLst>
            <pc:docMk/>
            <pc:sldMk cId="1092367779" sldId="292"/>
            <ac:picMk id="6146" creationId="{560CE2DD-3F3D-F3D6-5F6F-382FC5061A27}"/>
          </ac:picMkLst>
        </pc:picChg>
      </pc:sldChg>
      <pc:sldChg chg="addSp delSp modSp add del mod">
        <pc:chgData name="Wei Hao" userId="6c7b546822566945" providerId="LiveId" clId="{66E0327E-17D4-4FA4-AF74-71C26A4B10D2}" dt="2022-08-12T11:52:39.924" v="1655" actId="47"/>
        <pc:sldMkLst>
          <pc:docMk/>
          <pc:sldMk cId="1697614046" sldId="292"/>
        </pc:sldMkLst>
        <pc:spChg chg="mod">
          <ac:chgData name="Wei Hao" userId="6c7b546822566945" providerId="LiveId" clId="{66E0327E-17D4-4FA4-AF74-71C26A4B10D2}" dt="2022-08-12T11:51:17.349" v="1601" actId="14100"/>
          <ac:spMkLst>
            <pc:docMk/>
            <pc:sldMk cId="1697614046" sldId="292"/>
            <ac:spMk id="9" creationId="{F4673A57-8C07-453C-8611-1D99E8CDE141}"/>
          </ac:spMkLst>
        </pc:spChg>
        <pc:spChg chg="del">
          <ac:chgData name="Wei Hao" userId="6c7b546822566945" providerId="LiveId" clId="{66E0327E-17D4-4FA4-AF74-71C26A4B10D2}" dt="2022-08-12T11:51:22.781" v="1602" actId="478"/>
          <ac:spMkLst>
            <pc:docMk/>
            <pc:sldMk cId="1697614046" sldId="292"/>
            <ac:spMk id="47" creationId="{839BCDE9-6CF8-45EE-BFA1-6E32ED5C240E}"/>
          </ac:spMkLst>
        </pc:spChg>
        <pc:spChg chg="del">
          <ac:chgData name="Wei Hao" userId="6c7b546822566945" providerId="LiveId" clId="{66E0327E-17D4-4FA4-AF74-71C26A4B10D2}" dt="2022-08-12T11:51:23.596" v="1603" actId="478"/>
          <ac:spMkLst>
            <pc:docMk/>
            <pc:sldMk cId="1697614046" sldId="292"/>
            <ac:spMk id="48" creationId="{7DDB637A-4822-4FE9-8AEA-11DEA7859049}"/>
          </ac:spMkLst>
        </pc:spChg>
        <pc:spChg chg="del">
          <ac:chgData name="Wei Hao" userId="6c7b546822566945" providerId="LiveId" clId="{66E0327E-17D4-4FA4-AF74-71C26A4B10D2}" dt="2022-08-12T11:51:26.229" v="1605" actId="478"/>
          <ac:spMkLst>
            <pc:docMk/>
            <pc:sldMk cId="1697614046" sldId="292"/>
            <ac:spMk id="50" creationId="{B164A1DA-19AA-4A0C-9ED2-92A9346B807A}"/>
          </ac:spMkLst>
        </pc:spChg>
        <pc:spChg chg="del">
          <ac:chgData name="Wei Hao" userId="6c7b546822566945" providerId="LiveId" clId="{66E0327E-17D4-4FA4-AF74-71C26A4B10D2}" dt="2022-08-12T11:51:24.853" v="1604" actId="478"/>
          <ac:spMkLst>
            <pc:docMk/>
            <pc:sldMk cId="1697614046" sldId="292"/>
            <ac:spMk id="51" creationId="{FA4B18CA-09B5-4584-8D25-60B58EF68413}"/>
          </ac:spMkLst>
        </pc:spChg>
        <pc:picChg chg="add mod">
          <ac:chgData name="Wei Hao" userId="6c7b546822566945" providerId="LiveId" clId="{66E0327E-17D4-4FA4-AF74-71C26A4B10D2}" dt="2022-08-12T11:51:30.814" v="1608" actId="1076"/>
          <ac:picMkLst>
            <pc:docMk/>
            <pc:sldMk cId="1697614046" sldId="292"/>
            <ac:picMk id="3" creationId="{0E834058-1D3A-99C0-6F0E-B205D9475384}"/>
          </ac:picMkLst>
        </pc:picChg>
        <pc:picChg chg="add mod">
          <ac:chgData name="Wei Hao" userId="6c7b546822566945" providerId="LiveId" clId="{66E0327E-17D4-4FA4-AF74-71C26A4B10D2}" dt="2022-08-12T11:51:47.745" v="1611" actId="27614"/>
          <ac:picMkLst>
            <pc:docMk/>
            <pc:sldMk cId="1697614046" sldId="292"/>
            <ac:picMk id="6" creationId="{6188B8A1-7C72-5FA1-48DA-3A59CE5C7F48}"/>
          </ac:picMkLst>
        </pc:picChg>
        <pc:picChg chg="del">
          <ac:chgData name="Wei Hao" userId="6c7b546822566945" providerId="LiveId" clId="{66E0327E-17D4-4FA4-AF74-71C26A4B10D2}" dt="2022-08-12T11:51:13.701" v="1596" actId="478"/>
          <ac:picMkLst>
            <pc:docMk/>
            <pc:sldMk cId="1697614046" sldId="292"/>
            <ac:picMk id="6146" creationId="{0BD987A4-7F81-E20E-A8A2-8E61C1CFE74C}"/>
          </ac:picMkLst>
        </pc:picChg>
        <pc:picChg chg="del">
          <ac:chgData name="Wei Hao" userId="6c7b546822566945" providerId="LiveId" clId="{66E0327E-17D4-4FA4-AF74-71C26A4B10D2}" dt="2022-08-12T11:51:28.942" v="1607" actId="478"/>
          <ac:picMkLst>
            <pc:docMk/>
            <pc:sldMk cId="1697614046" sldId="292"/>
            <ac:picMk id="6148" creationId="{29F78142-3DFD-4071-A92F-00DF48B0D166}"/>
          </ac:picMkLst>
        </pc:picChg>
        <pc:cxnChg chg="del">
          <ac:chgData name="Wei Hao" userId="6c7b546822566945" providerId="LiveId" clId="{66E0327E-17D4-4FA4-AF74-71C26A4B10D2}" dt="2022-08-12T11:51:26.900" v="1606" actId="478"/>
          <ac:cxnSpMkLst>
            <pc:docMk/>
            <pc:sldMk cId="1697614046" sldId="292"/>
            <ac:cxnSpMk id="40" creationId="{B1E755E2-4A99-478A-BBEF-ACE16BEBFCB7}"/>
          </ac:cxnSpMkLst>
        </pc:cxnChg>
      </pc:sldChg>
      <pc:sldChg chg="new del">
        <pc:chgData name="Wei Hao" userId="6c7b546822566945" providerId="LiveId" clId="{66E0327E-17D4-4FA4-AF74-71C26A4B10D2}" dt="2022-08-12T14:40:25.096" v="2851" actId="680"/>
        <pc:sldMkLst>
          <pc:docMk/>
          <pc:sldMk cId="4119354728" sldId="292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Project</a:t>
            </a:r>
            <a:r>
              <a:rPr lang="en-US" sz="1600" b="1" baseline="0" dirty="0"/>
              <a:t> Risk Analysis</a:t>
            </a:r>
            <a:endParaRPr lang="en-US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9-4F49-8CBC-B30308E5CF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9-4F49-8CBC-B30308E5CF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49-4F49-8CBC-B30308E5CF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49-4F49-8CBC-B30308E5CFD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49-4F49-8CBC-B30308E5CFD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649-4F49-8CBC-B30308E5CFD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649-4F49-8CBC-B30308E5C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63"/>
        <c:axId val="389775312"/>
        <c:axId val="389775968"/>
      </c:barChart>
      <c:catAx>
        <c:axId val="389775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9775968"/>
        <c:crosses val="autoZero"/>
        <c:auto val="1"/>
        <c:lblAlgn val="ctr"/>
        <c:lblOffset val="100"/>
        <c:noMultiLvlLbl val="0"/>
      </c:catAx>
      <c:valAx>
        <c:axId val="389775968"/>
        <c:scaling>
          <c:orientation val="minMax"/>
          <c:max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7753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2E7B2381-F8C5-C183-AEC1-9E92D2587F83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50800" y="50800"/>
          <a:ext cx="8052057" cy="5155626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4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68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00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50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142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jpe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Reddit Classifier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Android vs Apple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026" name="Picture 2" descr="Android logo and symbol, meaning, history, PNG">
            <a:extLst>
              <a:ext uri="{FF2B5EF4-FFF2-40B4-BE49-F238E27FC236}">
                <a16:creationId xmlns:a16="http://schemas.microsoft.com/office/drawing/2014/main" id="{6BDF8F1B-AEE5-C5EA-7318-D11432212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3013" y="3429000"/>
            <a:ext cx="4931180" cy="310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ple Logo PNG Transparent &amp; SVG Vector - Freebie Supply">
            <a:extLst>
              <a:ext uri="{FF2B5EF4-FFF2-40B4-BE49-F238E27FC236}">
                <a16:creationId xmlns:a16="http://schemas.microsoft.com/office/drawing/2014/main" id="{ED7A5D5A-71D3-DCF4-146A-FA02C1DC8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555" y="3724968"/>
            <a:ext cx="3593977" cy="269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Espaço Reservado para Conteúdo 9" descr="Uma imagem contendo clip-art&#10;&#10;Descrição gerada automaticamente">
            <a:extLst>
              <a:ext uri="{FF2B5EF4-FFF2-40B4-BE49-F238E27FC236}">
                <a16:creationId xmlns:a16="http://schemas.microsoft.com/office/drawing/2014/main" id="{25E7A3F2-58D2-029B-00F2-32A8F61F4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277" y="4589428"/>
            <a:ext cx="296449" cy="296449"/>
          </a:xfrm>
          <a:prstGeom prst="rect">
            <a:avLst/>
          </a:prstGeom>
        </p:spPr>
      </p:pic>
      <p:pic>
        <p:nvPicPr>
          <p:cNvPr id="1032" name="Picture 8" descr="Can someone give me a round cutout of the reddit logo here ...">
            <a:extLst>
              <a:ext uri="{FF2B5EF4-FFF2-40B4-BE49-F238E27FC236}">
                <a16:creationId xmlns:a16="http://schemas.microsoft.com/office/drawing/2014/main" id="{2192A84D-9C90-C6EE-7639-91C36FD7D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403" y="3161623"/>
            <a:ext cx="1232048" cy="12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AE80231-FF8E-11B5-CC24-34AD1F6A0615}"/>
              </a:ext>
            </a:extLst>
          </p:cNvPr>
          <p:cNvSpPr txBox="1">
            <a:spLocks/>
          </p:cNvSpPr>
          <p:nvPr/>
        </p:nvSpPr>
        <p:spPr>
          <a:xfrm>
            <a:off x="8068574" y="6514168"/>
            <a:ext cx="5587042" cy="1938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accent4"/>
                </a:solidFill>
              </a:rPr>
              <a:t>DSIF 5 Loh Wei Hao</a:t>
            </a:r>
            <a:endParaRPr 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11155" y="655292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4293C5FE-8B5A-43A8-B602-44F13362891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890182"/>
              </p:ext>
            </p:extLst>
          </p:nvPr>
        </p:nvGraphicFramePr>
        <p:xfrm>
          <a:off x="93065" y="1291903"/>
          <a:ext cx="5368696" cy="352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722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586205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488595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342174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</a:tblGrid>
              <a:tr h="5184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Train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auc_roc_score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Test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auc_roc_score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Difference 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06435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cvec_nb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96.12%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94.36%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1.83%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11411"/>
                  </a:ext>
                </a:extLst>
              </a:tr>
              <a:tr h="518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tfidf_nb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97.02%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94.73%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2.36%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cvec_rf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95.70%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94.45%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1.31%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tfid_rf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95.55%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94.25%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1.36%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483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cvec_svm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99.41%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94.98%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4.46%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tfid_svm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99.09%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94.66%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4.47%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</a:tbl>
          </a:graphicData>
        </a:graphic>
      </p:graphicFrame>
      <p:grpSp>
        <p:nvGrpSpPr>
          <p:cNvPr id="118" name="Group 117" descr="Icon of boxes.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reeform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809A67D-EE6E-45D1-AA73-B11A0B4F2508}"/>
              </a:ext>
            </a:extLst>
          </p:cNvPr>
          <p:cNvSpPr/>
          <p:nvPr/>
        </p:nvSpPr>
        <p:spPr>
          <a:xfrm>
            <a:off x="3276600" y="5537091"/>
            <a:ext cx="8075613" cy="6463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1400" dirty="0"/>
              <a:t>AUC ROC Test Scores are very close</a:t>
            </a:r>
          </a:p>
          <a:p>
            <a:r>
              <a:rPr lang="en-US" sz="1400" dirty="0"/>
              <a:t>The Random Forest with Count Vectorizer has the best generalization among the 6 models.</a:t>
            </a:r>
          </a:p>
          <a:p>
            <a:endParaRPr lang="en-US" sz="1400" dirty="0"/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3D7D3F3-ED08-4CA9-8310-32E50A7B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87283" y="5462588"/>
            <a:ext cx="0" cy="79533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2D6D7C7-ED2D-4325-93B0-EE2B9C2B2CF7}"/>
              </a:ext>
            </a:extLst>
          </p:cNvPr>
          <p:cNvSpPr/>
          <p:nvPr/>
        </p:nvSpPr>
        <p:spPr>
          <a:xfrm>
            <a:off x="533406" y="5644812"/>
            <a:ext cx="2331714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2800" b="1" dirty="0" err="1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cvec_rf</a:t>
            </a:r>
            <a:endParaRPr lang="en-US" sz="2800" b="1" dirty="0">
              <a:solidFill>
                <a:schemeClr val="accent3">
                  <a:lumMod val="7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88BB6D-65F6-EA25-575E-B136CE1D980E}"/>
              </a:ext>
            </a:extLst>
          </p:cNvPr>
          <p:cNvSpPr/>
          <p:nvPr/>
        </p:nvSpPr>
        <p:spPr>
          <a:xfrm>
            <a:off x="93065" y="2952145"/>
            <a:ext cx="5197392" cy="35456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82EB9-6DEC-75B4-AD7E-0D6056C8C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257" y="1542014"/>
            <a:ext cx="6018530" cy="3503227"/>
          </a:xfrm>
          <a:prstGeom prst="rect">
            <a:avLst/>
          </a:prstGeom>
        </p:spPr>
      </p:pic>
      <p:pic>
        <p:nvPicPr>
          <p:cNvPr id="5122" name="Picture 2" descr="Android Pee on Apple Android Lovers Decal Sticker 3.50 X 6.00 - Etsy Hong  Kong">
            <a:extLst>
              <a:ext uri="{FF2B5EF4-FFF2-40B4-BE49-F238E27FC236}">
                <a16:creationId xmlns:a16="http://schemas.microsoft.com/office/drawing/2014/main" id="{80E20855-8755-4653-6EEF-440152663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199" y="6320709"/>
            <a:ext cx="446487" cy="35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RF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2043112" y="4697211"/>
            <a:ext cx="4162870" cy="227754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Model predicted Apple 1573 times and 2427 times for Android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Precision score : 0.7927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Accuracy Score 0.8552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ROC-AUC score of </a:t>
            </a:r>
            <a:r>
              <a:rPr lang="en-US" sz="1400" dirty="0">
                <a:cs typeface="Segoe UI" panose="020B0502040204020203" pitchFamily="34" charset="0"/>
              </a:rPr>
              <a:t>0.9445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error rate : 0.1448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tendency to predict android more than apple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2B2DEA-E7A7-F70E-99B9-8EAB28B31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931" y="1373447"/>
            <a:ext cx="3719522" cy="21547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ABE750-9F0E-ED54-9138-B8A8A518A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427" y="639703"/>
            <a:ext cx="5479420" cy="3918002"/>
          </a:xfrm>
          <a:prstGeom prst="rect">
            <a:avLst/>
          </a:prstGeom>
        </p:spPr>
      </p:pic>
      <p:pic>
        <p:nvPicPr>
          <p:cNvPr id="1027" name="Picture 3" descr="ANDROID EATING APPLE - Funny Photos">
            <a:extLst>
              <a:ext uri="{FF2B5EF4-FFF2-40B4-BE49-F238E27FC236}">
                <a16:creationId xmlns:a16="http://schemas.microsoft.com/office/drawing/2014/main" id="{1B67C05C-7770-21FA-D17F-4FFDCE90A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0243" y="6285446"/>
            <a:ext cx="465072" cy="35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 descr="This image is a bar chart. ">
            <a:extLst>
              <a:ext uri="{FF2B5EF4-FFF2-40B4-BE49-F238E27FC236}">
                <a16:creationId xmlns:a16="http://schemas.microsoft.com/office/drawing/2014/main" id="{8B833BE5-F2DA-4155-B25C-866FA190E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399801"/>
              </p:ext>
            </p:extLst>
          </p:nvPr>
        </p:nvGraphicFramePr>
        <p:xfrm>
          <a:off x="522777" y="1511874"/>
          <a:ext cx="6551476" cy="4367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Model can reliably determine which Subreddit each post is from with an accuracy of 85.52%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3484890"/>
            <a:ext cx="4268298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Model can be further improved with a larger range of hyper parameter tuning.</a:t>
            </a:r>
          </a:p>
        </p:txBody>
      </p: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7" y="16142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6" name="Group 15" descr="This image is an icon of four sheets of paper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9415218" y="3071119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reeform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75C00-5263-A522-F8B4-75EE42F5DAA7}"/>
              </a:ext>
            </a:extLst>
          </p:cNvPr>
          <p:cNvSpPr txBox="1"/>
          <p:nvPr/>
        </p:nvSpPr>
        <p:spPr>
          <a:xfrm>
            <a:off x="2631232" y="1120904"/>
            <a:ext cx="305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Importance</a:t>
            </a:r>
          </a:p>
        </p:txBody>
      </p:sp>
      <p:pic>
        <p:nvPicPr>
          <p:cNvPr id="6146" name="Picture 2" descr="Android Wipe With Apple GIF - Android Wipe With Apple Apple - Discover &amp;  Share GIFs">
            <a:extLst>
              <a:ext uri="{FF2B5EF4-FFF2-40B4-BE49-F238E27FC236}">
                <a16:creationId xmlns:a16="http://schemas.microsoft.com/office/drawing/2014/main" id="{560CE2DD-3F3D-F3D6-5F6F-382FC5061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065" y="6143073"/>
            <a:ext cx="410158" cy="38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367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Outline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2796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3834413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Extraction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3856719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3856719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3856719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Modelling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3856719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3260874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3270502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Graphic 4" descr="Bar chart outline">
            <a:extLst>
              <a:ext uri="{FF2B5EF4-FFF2-40B4-BE49-F238E27FC236}">
                <a16:creationId xmlns:a16="http://schemas.microsoft.com/office/drawing/2014/main" id="{616EB662-AB46-4AA7-6E08-D7B53C758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8565" y="3266277"/>
            <a:ext cx="548465" cy="548465"/>
          </a:xfrm>
          <a:prstGeom prst="rect">
            <a:avLst/>
          </a:prstGeom>
        </p:spPr>
      </p:pic>
      <p:grpSp>
        <p:nvGrpSpPr>
          <p:cNvPr id="6" name="Group 5" descr="Icon of gears. ">
            <a:extLst>
              <a:ext uri="{FF2B5EF4-FFF2-40B4-BE49-F238E27FC236}">
                <a16:creationId xmlns:a16="http://schemas.microsoft.com/office/drawing/2014/main" id="{DC7A4CA4-C732-855B-8A5B-A798D71CC41F}"/>
              </a:ext>
            </a:extLst>
          </p:cNvPr>
          <p:cNvGrpSpPr/>
          <p:nvPr/>
        </p:nvGrpSpPr>
        <p:grpSpPr>
          <a:xfrm>
            <a:off x="8021765" y="3160297"/>
            <a:ext cx="572438" cy="603555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7" name="Freeform 4359">
              <a:extLst>
                <a:ext uri="{FF2B5EF4-FFF2-40B4-BE49-F238E27FC236}">
                  <a16:creationId xmlns:a16="http://schemas.microsoft.com/office/drawing/2014/main" id="{92F5BF42-77CC-7C0C-041D-3ED151139A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4360">
              <a:extLst>
                <a:ext uri="{FF2B5EF4-FFF2-40B4-BE49-F238E27FC236}">
                  <a16:creationId xmlns:a16="http://schemas.microsoft.com/office/drawing/2014/main" id="{A7CC6153-EF6F-F26E-1AF3-8F4C7D9525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583AFEB-93EF-E12C-37D8-B2101583D8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214" b="89903" l="5993" r="94195">
                        <a14:foregroundMark x1="59738" y1="7767" x2="48689" y2="6214"/>
                        <a14:foregroundMark x1="11049" y1="13204" x2="12734" y2="15728"/>
                        <a14:foregroundMark x1="5993" y1="41165" x2="10112" y2="42330"/>
                        <a14:foregroundMark x1="14607" y1="65825" x2="12172" y2="69126"/>
                        <a14:foregroundMark x1="88015" y1="67767" x2="91199" y2="71650"/>
                        <a14:foregroundMark x1="90449" y1="41165" x2="94195" y2="41748"/>
                        <a14:foregroundMark x1="88577" y1="13010" x2="84270" y2="170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2960" y="3221581"/>
            <a:ext cx="615044" cy="593161"/>
          </a:xfrm>
          <a:prstGeom prst="rect">
            <a:avLst/>
          </a:prstGeom>
        </p:spPr>
      </p:pic>
      <p:pic>
        <p:nvPicPr>
          <p:cNvPr id="2054" name="Picture 6" descr="Apple IOS Vs Android Competition Symbol - Logo Characters Editorial Photo -  Illustration of concept, battle: 142441041">
            <a:extLst>
              <a:ext uri="{FF2B5EF4-FFF2-40B4-BE49-F238E27FC236}">
                <a16:creationId xmlns:a16="http://schemas.microsoft.com/office/drawing/2014/main" id="{A9F099E2-DA7C-AB6F-3140-D0C9F598F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072" y="6131069"/>
            <a:ext cx="484621" cy="72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Gathering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32976" y="1244878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32976" y="3529901"/>
            <a:ext cx="1587500" cy="1587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0139" y="2387389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31627" y="2038628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6261020" y="3181139"/>
            <a:ext cx="56911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6926938" y="2811808"/>
            <a:ext cx="13716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Collected 11,000 post from each sub</a:t>
            </a:r>
          </a:p>
        </p:txBody>
      </p:sp>
      <p:pic>
        <p:nvPicPr>
          <p:cNvPr id="4" name="Picture 2" descr="Android logo and symbol, meaning, history, PNG">
            <a:extLst>
              <a:ext uri="{FF2B5EF4-FFF2-40B4-BE49-F238E27FC236}">
                <a16:creationId xmlns:a16="http://schemas.microsoft.com/office/drawing/2014/main" id="{C5866A7E-8463-D50D-612F-3A467F3F0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30" y="1270628"/>
            <a:ext cx="2442312" cy="15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Apple Logo PNG Transparent &amp; SVG Vector - Freebie Supply">
            <a:extLst>
              <a:ext uri="{FF2B5EF4-FFF2-40B4-BE49-F238E27FC236}">
                <a16:creationId xmlns:a16="http://schemas.microsoft.com/office/drawing/2014/main" id="{EC682474-BC2E-1271-DEF8-19EA165AF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846" y="3688385"/>
            <a:ext cx="15875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9858D2-DDC1-5155-7EB9-C8B61E7A0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3224" y="1768400"/>
            <a:ext cx="1571622" cy="611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40AD77-71E8-6310-BEAB-870C2BAB5F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66102"/>
          <a:stretch/>
        </p:blipFill>
        <p:spPr>
          <a:xfrm>
            <a:off x="2783418" y="3953727"/>
            <a:ext cx="1582148" cy="739844"/>
          </a:xfrm>
          <a:prstGeom prst="rect">
            <a:avLst/>
          </a:prstGeom>
        </p:spPr>
      </p:pic>
      <p:pic>
        <p:nvPicPr>
          <p:cNvPr id="3074" name="Picture 2" descr="Android eating apple wallpaper by marcobarcelon on DeviantArt">
            <a:extLst>
              <a:ext uri="{FF2B5EF4-FFF2-40B4-BE49-F238E27FC236}">
                <a16:creationId xmlns:a16="http://schemas.microsoft.com/office/drawing/2014/main" id="{5CCD884D-9661-1E4F-CA67-34AC172F8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2441" y1="35469" x2="53418" y2="37656"/>
                        <a14:foregroundMark x1="58594" y1="49063" x2="59766" y2="52500"/>
                        <a14:foregroundMark x1="40039" y1="38125" x2="41309" y2="39219"/>
                        <a14:foregroundMark x1="40820" y1="45313" x2="42188" y2="49063"/>
                        <a14:foregroundMark x1="42188" y1="33125" x2="41699" y2="33125"/>
                        <a14:foregroundMark x1="56250" y1="36563" x2="56738" y2="36563"/>
                        <a14:foregroundMark x1="56738" y1="36250" x2="56738" y2="3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425" y="6007746"/>
            <a:ext cx="1315133" cy="82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A3CAEA-2D3E-4430-2F61-96A12E0825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0139" y="4244756"/>
            <a:ext cx="4581344" cy="184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08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Data Cleaning</a:t>
            </a:r>
            <a:br>
              <a:rPr lang="en-US" sz="2800" dirty="0"/>
            </a:b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5CD2EB17-B6A4-8BDB-2C68-9DD9ADA81E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888"/>
          <a:stretch/>
        </p:blipFill>
        <p:spPr>
          <a:xfrm>
            <a:off x="693745" y="1891219"/>
            <a:ext cx="1567438" cy="85737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7000182-DCC6-AECD-978B-61A6AEF18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46" y="2871698"/>
            <a:ext cx="1554737" cy="72484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276E549-6445-DE6E-BD53-4A22DA120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446" y="3719650"/>
            <a:ext cx="1448002" cy="743054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F8153733-03C9-9F77-D047-CAA38A86BE46}"/>
              </a:ext>
            </a:extLst>
          </p:cNvPr>
          <p:cNvGrpSpPr/>
          <p:nvPr/>
        </p:nvGrpSpPr>
        <p:grpSpPr>
          <a:xfrm>
            <a:off x="3684928" y="2102417"/>
            <a:ext cx="4182061" cy="1862411"/>
            <a:chOff x="4004968" y="2000173"/>
            <a:chExt cx="4182061" cy="1862411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AE8F1FA-A45E-C0A5-445D-D415E61AF1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34375" b="-3872"/>
            <a:stretch/>
          </p:blipFill>
          <p:spPr>
            <a:xfrm>
              <a:off x="4004970" y="2451999"/>
              <a:ext cx="4182059" cy="126199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348727F-CB3C-5737-57B3-39FD9FB50C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54" t="19074" b="70970"/>
            <a:stretch/>
          </p:blipFill>
          <p:spPr>
            <a:xfrm>
              <a:off x="4004968" y="3641603"/>
              <a:ext cx="4182059" cy="220981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1FE0700-89E7-15B1-9411-46527DD579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126" b="42689"/>
            <a:stretch/>
          </p:blipFill>
          <p:spPr>
            <a:xfrm>
              <a:off x="4004969" y="2000173"/>
              <a:ext cx="4182059" cy="458606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51BBB1-9C03-75DA-FF54-9A8A174D0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727245" y="3148285"/>
            <a:ext cx="56911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itle 1">
            <a:extLst>
              <a:ext uri="{FF2B5EF4-FFF2-40B4-BE49-F238E27FC236}">
                <a16:creationId xmlns:a16="http://schemas.microsoft.com/office/drawing/2014/main" id="{E175BD8E-8FEB-955D-F86F-31551C0F283F}"/>
              </a:ext>
            </a:extLst>
          </p:cNvPr>
          <p:cNvSpPr txBox="1">
            <a:spLocks/>
          </p:cNvSpPr>
          <p:nvPr/>
        </p:nvSpPr>
        <p:spPr>
          <a:xfrm>
            <a:off x="554797" y="985195"/>
            <a:ext cx="3412771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Replaced </a:t>
            </a:r>
            <a:br>
              <a:rPr lang="en-US" sz="1800" dirty="0"/>
            </a:br>
            <a:r>
              <a:rPr lang="en-US" sz="1800" dirty="0"/>
              <a:t>[removed], [deleted] &amp; </a:t>
            </a:r>
            <a:r>
              <a:rPr lang="en-US" sz="1800" dirty="0" err="1"/>
              <a:t>NaN</a:t>
            </a:r>
            <a:r>
              <a:rPr lang="en-US" sz="1800" dirty="0"/>
              <a:t> with Empty strings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6B74AF74-A3A3-DC43-E388-50090104F06B}"/>
              </a:ext>
            </a:extLst>
          </p:cNvPr>
          <p:cNvSpPr txBox="1">
            <a:spLocks/>
          </p:cNvSpPr>
          <p:nvPr/>
        </p:nvSpPr>
        <p:spPr>
          <a:xfrm>
            <a:off x="4298870" y="1282303"/>
            <a:ext cx="3412771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Removed non-ASCII text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B1025CF-F52A-C20E-30BD-0DF9C6035846}"/>
              </a:ext>
            </a:extLst>
          </p:cNvPr>
          <p:cNvSpPr/>
          <p:nvPr/>
        </p:nvSpPr>
        <p:spPr>
          <a:xfrm>
            <a:off x="715971" y="2243621"/>
            <a:ext cx="744530" cy="4000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BEE32EE-4EDF-051B-D406-0098AA9ABF6D}"/>
              </a:ext>
            </a:extLst>
          </p:cNvPr>
          <p:cNvSpPr/>
          <p:nvPr/>
        </p:nvSpPr>
        <p:spPr>
          <a:xfrm>
            <a:off x="742460" y="3167335"/>
            <a:ext cx="744530" cy="4000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ECCD2A5-9A16-1E6C-D991-1B49BC654AF4}"/>
              </a:ext>
            </a:extLst>
          </p:cNvPr>
          <p:cNvSpPr/>
          <p:nvPr/>
        </p:nvSpPr>
        <p:spPr>
          <a:xfrm>
            <a:off x="743549" y="3964828"/>
            <a:ext cx="744530" cy="4000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8936FD7-38FD-6FBC-7F8E-739086E0B5DD}"/>
              </a:ext>
            </a:extLst>
          </p:cNvPr>
          <p:cNvSpPr/>
          <p:nvPr/>
        </p:nvSpPr>
        <p:spPr>
          <a:xfrm>
            <a:off x="4916494" y="2289982"/>
            <a:ext cx="2926080" cy="45860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D49022E-A7AA-F541-9568-9F60D64949B6}"/>
              </a:ext>
            </a:extLst>
          </p:cNvPr>
          <p:cNvSpPr/>
          <p:nvPr/>
        </p:nvSpPr>
        <p:spPr>
          <a:xfrm>
            <a:off x="7477124" y="3743847"/>
            <a:ext cx="389861" cy="22098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DCB48D45-0C8B-5BF1-5C6F-27453BE52A81}"/>
              </a:ext>
            </a:extLst>
          </p:cNvPr>
          <p:cNvSpPr txBox="1">
            <a:spLocks/>
          </p:cNvSpPr>
          <p:nvPr/>
        </p:nvSpPr>
        <p:spPr>
          <a:xfrm>
            <a:off x="8442501" y="1282303"/>
            <a:ext cx="3644724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Combined </a:t>
            </a:r>
            <a:r>
              <a:rPr lang="en-US" sz="1800" dirty="0" err="1"/>
              <a:t>selftext</a:t>
            </a:r>
            <a:r>
              <a:rPr lang="en-US" sz="1800" dirty="0"/>
              <a:t> + title column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E04B117-8C9F-50C2-A7EC-5543B30E3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08895" y="3135471"/>
            <a:ext cx="56911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570745FB-F044-DAFA-EF2C-50BF50CE31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37319" y="4164900"/>
            <a:ext cx="2926081" cy="1150359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0CB0BE5-62D8-DE18-FA66-A40367B53FE9}"/>
              </a:ext>
            </a:extLst>
          </p:cNvPr>
          <p:cNvGrpSpPr/>
          <p:nvPr/>
        </p:nvGrpSpPr>
        <p:grpSpPr>
          <a:xfrm>
            <a:off x="9290734" y="2443646"/>
            <a:ext cx="2346990" cy="1216628"/>
            <a:chOff x="4367650" y="4835989"/>
            <a:chExt cx="3016920" cy="1384821"/>
          </a:xfrm>
        </p:grpSpPr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6F99B08E-6BD8-3006-EF0B-56E85CCFD4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38465"/>
            <a:stretch/>
          </p:blipFill>
          <p:spPr>
            <a:xfrm>
              <a:off x="5104236" y="4839492"/>
              <a:ext cx="2280334" cy="1381318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B639D1E0-D59F-326B-0CA4-26B66FF4AA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r="80124"/>
            <a:stretch/>
          </p:blipFill>
          <p:spPr>
            <a:xfrm>
              <a:off x="4367650" y="4835989"/>
              <a:ext cx="736586" cy="1381318"/>
            </a:xfrm>
            <a:prstGeom prst="rect">
              <a:avLst/>
            </a:prstGeom>
          </p:spPr>
        </p:pic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F2B20C6-B4AE-0AAF-FBE7-6E1F3600D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10500359" y="3816238"/>
            <a:ext cx="1" cy="34866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DA06F7C-256A-FED3-1C9F-13F19F6A7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165910" y="5055693"/>
            <a:ext cx="1649476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itle 1">
            <a:extLst>
              <a:ext uri="{FF2B5EF4-FFF2-40B4-BE49-F238E27FC236}">
                <a16:creationId xmlns:a16="http://schemas.microsoft.com/office/drawing/2014/main" id="{0DB4CE56-A126-B752-FD79-A1A6FE634CF6}"/>
              </a:ext>
            </a:extLst>
          </p:cNvPr>
          <p:cNvSpPr txBox="1">
            <a:spLocks/>
          </p:cNvSpPr>
          <p:nvPr/>
        </p:nvSpPr>
        <p:spPr>
          <a:xfrm>
            <a:off x="3967568" y="4363196"/>
            <a:ext cx="3644724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Applied </a:t>
            </a:r>
            <a:r>
              <a:rPr lang="en-US" sz="1800" dirty="0" err="1"/>
              <a:t>Lemmatizer</a:t>
            </a:r>
            <a:endParaRPr lang="en-US" sz="1800" dirty="0"/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02EA019F-DA82-2029-EB4E-C69B0DB42A2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20480" y="4626298"/>
            <a:ext cx="3169998" cy="1910835"/>
          </a:xfrm>
          <a:prstGeom prst="rect">
            <a:avLst/>
          </a:prstGeom>
        </p:spPr>
      </p:pic>
      <p:pic>
        <p:nvPicPr>
          <p:cNvPr id="2050" name="Picture 2" descr="Android vs. iOS - Usability - Fitzsimmons Weekly">
            <a:extLst>
              <a:ext uri="{FF2B5EF4-FFF2-40B4-BE49-F238E27FC236}">
                <a16:creationId xmlns:a16="http://schemas.microsoft.com/office/drawing/2014/main" id="{392575D4-342A-ED19-BEC6-2A856DE23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8020" y="6233032"/>
            <a:ext cx="483318" cy="30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50379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EDA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‘app’, ‘http’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Common Words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102847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Android Word count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cs typeface="Segoe UI" panose="020B0502040204020203" pitchFamily="34" charset="0"/>
              </a:rPr>
              <a:t>105293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Apple Word count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023BA93-3067-7B4A-DD41-14135EFAA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429" y="1383466"/>
            <a:ext cx="3918115" cy="288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526D183-FFF1-2FAC-7E0D-0A71D4F74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853" y="1383467"/>
            <a:ext cx="3918114" cy="288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DA5B02-EB23-33DA-E0D6-DD8A0423CC73}"/>
              </a:ext>
            </a:extLst>
          </p:cNvPr>
          <p:cNvSpPr/>
          <p:nvPr/>
        </p:nvSpPr>
        <p:spPr>
          <a:xfrm>
            <a:off x="838205" y="5521007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Will be adding list of common words to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Stopwords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C3C738-398E-C74F-C61A-62E4DA1461B7}"/>
              </a:ext>
            </a:extLst>
          </p:cNvPr>
          <p:cNvSpPr/>
          <p:nvPr/>
        </p:nvSpPr>
        <p:spPr>
          <a:xfrm>
            <a:off x="2962729" y="3714491"/>
            <a:ext cx="214604" cy="2425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02FB02B-28DB-2A53-AA24-0AB7521CB6BF}"/>
              </a:ext>
            </a:extLst>
          </p:cNvPr>
          <p:cNvSpPr/>
          <p:nvPr/>
        </p:nvSpPr>
        <p:spPr>
          <a:xfrm>
            <a:off x="4152902" y="3714491"/>
            <a:ext cx="214604" cy="2425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BF24E19-7C2B-5381-77A8-CEC5ADC872A0}"/>
              </a:ext>
            </a:extLst>
          </p:cNvPr>
          <p:cNvSpPr/>
          <p:nvPr/>
        </p:nvSpPr>
        <p:spPr>
          <a:xfrm>
            <a:off x="7520731" y="3714491"/>
            <a:ext cx="214604" cy="2425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332243B-3463-A0AD-A7CE-ECA0834ECF2E}"/>
              </a:ext>
            </a:extLst>
          </p:cNvPr>
          <p:cNvSpPr/>
          <p:nvPr/>
        </p:nvSpPr>
        <p:spPr>
          <a:xfrm>
            <a:off x="8438910" y="3714491"/>
            <a:ext cx="214604" cy="2425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110120-C2E5-3EA3-03B0-3B3D175EF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1410" y="6175057"/>
            <a:ext cx="620478" cy="49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Data Cleaning</a:t>
            </a:r>
            <a:br>
              <a:rPr lang="en-US" sz="2800" dirty="0"/>
            </a:b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itle 1">
            <a:extLst>
              <a:ext uri="{FF2B5EF4-FFF2-40B4-BE49-F238E27FC236}">
                <a16:creationId xmlns:a16="http://schemas.microsoft.com/office/drawing/2014/main" id="{E175BD8E-8FEB-955D-F86F-31551C0F283F}"/>
              </a:ext>
            </a:extLst>
          </p:cNvPr>
          <p:cNvSpPr txBox="1">
            <a:spLocks/>
          </p:cNvSpPr>
          <p:nvPr/>
        </p:nvSpPr>
        <p:spPr>
          <a:xfrm>
            <a:off x="554797" y="1694324"/>
            <a:ext cx="3412771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Adding additional Stop 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57DB6-42E2-8B1D-A2F2-87CB22256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48" y="2167375"/>
            <a:ext cx="10783805" cy="22863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7D3FF3C-CEE2-FC0B-1CE6-24BE295E434C}"/>
              </a:ext>
            </a:extLst>
          </p:cNvPr>
          <p:cNvSpPr txBox="1">
            <a:spLocks/>
          </p:cNvSpPr>
          <p:nvPr/>
        </p:nvSpPr>
        <p:spPr>
          <a:xfrm>
            <a:off x="794750" y="3223336"/>
            <a:ext cx="5718015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Words that Occurs Frequently in both Subs may confuse the models, as such common words have been added.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05C6C0-6B2B-4FEF-FBF0-5D22B35D8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6782" y="6162834"/>
            <a:ext cx="411486" cy="50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01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Data Imbalance</a:t>
            </a:r>
            <a:br>
              <a:rPr lang="en-US" sz="2800" dirty="0"/>
            </a:b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95FD4E2-2C19-AAB9-ED38-2153A79FF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97" y="723451"/>
            <a:ext cx="4581344" cy="18467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C4E606-E911-5CCD-AF6B-5272B729B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97" y="3652891"/>
            <a:ext cx="4137849" cy="235134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AD401E-B0B4-B368-E4CF-782290A0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605947" y="2794085"/>
            <a:ext cx="0" cy="63491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E2203842-98CF-2F49-6E49-70576DA0B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2124" y="1861998"/>
            <a:ext cx="3781953" cy="219105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F0A7BC-DACB-4569-F732-250EDDA2C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851955" y="3121909"/>
            <a:ext cx="1235155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ED701CAE-3888-3500-1391-740181E93F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842" y="5073203"/>
            <a:ext cx="2743583" cy="112410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29C791-64A6-FC54-3821-B106850AF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798279" y="4234322"/>
            <a:ext cx="431691" cy="65761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2725BB5-1848-54FE-23D6-3A5714B30A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60986" y="6197310"/>
            <a:ext cx="364957" cy="41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9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78298"/>
            <a:ext cx="12192000" cy="5410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EDA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650463" y="614805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2335766" y="626834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  <a:cs typeface="Segoe UI" panose="020B0502040204020203" pitchFamily="34" charset="0"/>
              </a:rPr>
              <a:t>92806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2335766" y="601665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+mj-lt"/>
                <a:cs typeface="Segoe UI" panose="020B0502040204020203" pitchFamily="34" charset="0"/>
              </a:rPr>
              <a:t>Android Word count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7528251" y="626834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88505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7528251" y="601665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Apple Word count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BD987A4-7F81-E20E-A8A2-8E61C1CFE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975" y="677393"/>
            <a:ext cx="35718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29F78142-3DFD-4071-A92F-00DF48B0D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187" y="677393"/>
            <a:ext cx="35718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3D4FF1E8-B23E-AF97-5162-701BE74D54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985" y="3459035"/>
            <a:ext cx="3564865" cy="2376577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096B114C-DC3E-9295-1A96-D719A2AF8D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187" y="3429000"/>
            <a:ext cx="3564865" cy="2376577"/>
          </a:xfrm>
          <a:prstGeom prst="rect">
            <a:avLst/>
          </a:prstGeom>
        </p:spPr>
      </p:pic>
      <p:pic>
        <p:nvPicPr>
          <p:cNvPr id="3074" name="Picture 2" descr="Android vs iOS - Showdown icon/logo by Joe on Dribbble">
            <a:extLst>
              <a:ext uri="{FF2B5EF4-FFF2-40B4-BE49-F238E27FC236}">
                <a16:creationId xmlns:a16="http://schemas.microsoft.com/office/drawing/2014/main" id="{FF3D30A0-C465-3C40-9335-90587B182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7490" y1="27835" x2="47490" y2="36598"/>
                        <a14:foregroundMark x1="40154" y1="57732" x2="40927" y2="63918"/>
                        <a14:foregroundMark x1="30888" y1="50515" x2="30888" y2="60309"/>
                        <a14:foregroundMark x1="66023" y1="31959" x2="65251" y2="319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313" y="6335102"/>
            <a:ext cx="673195" cy="50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78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8878" y="4549330"/>
            <a:ext cx="1702200" cy="1654462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C1D8B-88D3-58F8-0F4E-15E1CB209FCA}"/>
              </a:ext>
            </a:extLst>
          </p:cNvPr>
          <p:cNvSpPr txBox="1"/>
          <p:nvPr/>
        </p:nvSpPr>
        <p:spPr>
          <a:xfrm>
            <a:off x="736855" y="5053396"/>
            <a:ext cx="13722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multinomial naive bayes</a:t>
            </a:r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C9AE6810-39FC-F668-6A85-450C4AFD6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67774" y="4549330"/>
            <a:ext cx="1702200" cy="1654462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7D77D9-799D-C22C-EB0C-4AAD9F30E985}"/>
              </a:ext>
            </a:extLst>
          </p:cNvPr>
          <p:cNvSpPr txBox="1"/>
          <p:nvPr/>
        </p:nvSpPr>
        <p:spPr>
          <a:xfrm>
            <a:off x="2396149" y="5114297"/>
            <a:ext cx="1445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E441041C-3ED9-B0D1-35CE-0E99BE26B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33726" y="4549330"/>
            <a:ext cx="1702200" cy="1654462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A168FC-A04B-083E-EC79-C2865368F267}"/>
              </a:ext>
            </a:extLst>
          </p:cNvPr>
          <p:cNvSpPr txBox="1"/>
          <p:nvPr/>
        </p:nvSpPr>
        <p:spPr>
          <a:xfrm>
            <a:off x="4162101" y="4915897"/>
            <a:ext cx="14454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Support Vector Machines</a:t>
            </a:r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1AC93ECB-1464-5EB6-EC94-E94744048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17779" y="684207"/>
            <a:ext cx="1702200" cy="1654462"/>
          </a:xfrm>
          <a:prstGeom prst="donut">
            <a:avLst>
              <a:gd name="adj" fmla="val 12255"/>
            </a:avLst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7DBEF8-1366-CFFC-A2CA-41019D238D68}"/>
              </a:ext>
            </a:extLst>
          </p:cNvPr>
          <p:cNvSpPr txBox="1"/>
          <p:nvPr/>
        </p:nvSpPr>
        <p:spPr>
          <a:xfrm>
            <a:off x="5246154" y="1318182"/>
            <a:ext cx="1445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Text Data</a:t>
            </a:r>
          </a:p>
        </p:txBody>
      </p:sp>
      <p:sp>
        <p:nvSpPr>
          <p:cNvPr id="51" name="Circle: Hollow 50">
            <a:extLst>
              <a:ext uri="{FF2B5EF4-FFF2-40B4-BE49-F238E27FC236}">
                <a16:creationId xmlns:a16="http://schemas.microsoft.com/office/drawing/2014/main" id="{93F57B60-2462-0E54-8D3B-C294CF930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0386" y="4549330"/>
            <a:ext cx="1702200" cy="1654462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86BED3D-983B-521C-616C-B10C78FA4000}"/>
              </a:ext>
            </a:extLst>
          </p:cNvPr>
          <p:cNvSpPr txBox="1"/>
          <p:nvPr/>
        </p:nvSpPr>
        <p:spPr>
          <a:xfrm>
            <a:off x="6518363" y="5053396"/>
            <a:ext cx="13722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multinomial naive bayes</a:t>
            </a:r>
          </a:p>
        </p:txBody>
      </p:sp>
      <p:sp>
        <p:nvSpPr>
          <p:cNvPr id="82" name="Circle: Hollow 81">
            <a:extLst>
              <a:ext uri="{FF2B5EF4-FFF2-40B4-BE49-F238E27FC236}">
                <a16:creationId xmlns:a16="http://schemas.microsoft.com/office/drawing/2014/main" id="{D0488ADB-F408-7522-E604-1803621BE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49282" y="4549330"/>
            <a:ext cx="1702200" cy="1654462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94AD6B3-BF7B-6926-F473-E17CE6F5460A}"/>
              </a:ext>
            </a:extLst>
          </p:cNvPr>
          <p:cNvSpPr txBox="1"/>
          <p:nvPr/>
        </p:nvSpPr>
        <p:spPr>
          <a:xfrm>
            <a:off x="8177657" y="5114297"/>
            <a:ext cx="1445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86" name="Circle: Hollow 85">
            <a:extLst>
              <a:ext uri="{FF2B5EF4-FFF2-40B4-BE49-F238E27FC236}">
                <a16:creationId xmlns:a16="http://schemas.microsoft.com/office/drawing/2014/main" id="{9F0BAD65-5D21-A133-E9C6-3D048504E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15234" y="4549330"/>
            <a:ext cx="1702200" cy="1654462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6CA6EE0-A63B-29D3-136F-88CB729EAB04}"/>
              </a:ext>
            </a:extLst>
          </p:cNvPr>
          <p:cNvSpPr txBox="1"/>
          <p:nvPr/>
        </p:nvSpPr>
        <p:spPr>
          <a:xfrm>
            <a:off x="9943609" y="4837298"/>
            <a:ext cx="14454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Support Vector Machines</a:t>
            </a:r>
          </a:p>
        </p:txBody>
      </p:sp>
      <p:sp>
        <p:nvSpPr>
          <p:cNvPr id="96" name="Circle: Hollow 95">
            <a:extLst>
              <a:ext uri="{FF2B5EF4-FFF2-40B4-BE49-F238E27FC236}">
                <a16:creationId xmlns:a16="http://schemas.microsoft.com/office/drawing/2014/main" id="{6EC6729B-1159-2B0B-B533-EA9A2CC5E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1223" y="2308670"/>
            <a:ext cx="1702200" cy="1654462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A537C52-C077-CA68-6CA9-ED2828694352}"/>
              </a:ext>
            </a:extLst>
          </p:cNvPr>
          <p:cNvSpPr txBox="1"/>
          <p:nvPr/>
        </p:nvSpPr>
        <p:spPr>
          <a:xfrm>
            <a:off x="3040192" y="2812736"/>
            <a:ext cx="13722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Count Vectorizer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5C18435-0055-40FA-5F35-FA1C33C5E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09406" y="2215153"/>
            <a:ext cx="536748" cy="39002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ECA4B8D-E47D-FA59-0811-CB657F740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211078" y="3838755"/>
            <a:ext cx="544162" cy="31938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4112507-0C70-0208-DCFB-D2CDAA0F9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291848" y="4091024"/>
            <a:ext cx="156049" cy="39239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F66A68A-F85D-E791-BA8E-7BDE27BCF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08003" y="4047762"/>
            <a:ext cx="301403" cy="39085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ircle: Hollow 118">
            <a:extLst>
              <a:ext uri="{FF2B5EF4-FFF2-40B4-BE49-F238E27FC236}">
                <a16:creationId xmlns:a16="http://schemas.microsoft.com/office/drawing/2014/main" id="{801328A2-9B4B-4234-9D0A-C7EC31257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54675" y="2338669"/>
            <a:ext cx="1702200" cy="1654462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0C4AB85-D2B8-D948-3599-AA1D86852465}"/>
              </a:ext>
            </a:extLst>
          </p:cNvPr>
          <p:cNvSpPr txBox="1"/>
          <p:nvPr/>
        </p:nvSpPr>
        <p:spPr>
          <a:xfrm>
            <a:off x="7383050" y="2903636"/>
            <a:ext cx="1445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Tf-idf</a:t>
            </a:r>
            <a:r>
              <a:rPr lang="en-US" dirty="0"/>
              <a:t> Vectorizer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AD49007-1D01-E41F-D30A-2C467758D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765109" y="2198171"/>
            <a:ext cx="390024" cy="40187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14CEF15-BF41-B916-08DD-173CE743C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39861" y="4047762"/>
            <a:ext cx="171781" cy="41162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45A75D0-C49E-6500-1F20-139741D7F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61425" y="3978648"/>
            <a:ext cx="322029" cy="30371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5E26CAA-DF09-FBCC-A213-4714E4132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320222" y="3963132"/>
            <a:ext cx="169856" cy="4754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Android Eating Apple By Intoxicavampire - Computer Science Engineering Logo  - Free Transparent PNG Clipart Images Download">
            <a:extLst>
              <a:ext uri="{FF2B5EF4-FFF2-40B4-BE49-F238E27FC236}">
                <a16:creationId xmlns:a16="http://schemas.microsoft.com/office/drawing/2014/main" id="{8507BDFB-5E7B-7092-DE2E-9E694118C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1071" y1="23188" x2="61071" y2="23188"/>
                        <a14:foregroundMark x1="61071" y1="23188" x2="56429" y2="27826"/>
                        <a14:foregroundMark x1="31310" y1="51594" x2="28571" y2="504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176" y="6285677"/>
            <a:ext cx="501766" cy="41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495</TotalTime>
  <Words>384</Words>
  <Application>Microsoft Office PowerPoint</Application>
  <PresentationFormat>Widescreen</PresentationFormat>
  <Paragraphs>112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Segoe UI Light</vt:lpstr>
      <vt:lpstr>Office Theme</vt:lpstr>
      <vt:lpstr>Reddit Classifier Android vs Apple</vt:lpstr>
      <vt:lpstr>Project analysis slide 3</vt:lpstr>
      <vt:lpstr>Project analysis slide 4</vt:lpstr>
      <vt:lpstr>Project analysis slide 4</vt:lpstr>
      <vt:lpstr>Project analysis slide 5</vt:lpstr>
      <vt:lpstr>Project analysis slide 4</vt:lpstr>
      <vt:lpstr>Project analysis slide 4</vt:lpstr>
      <vt:lpstr>Project analysis slide 5</vt:lpstr>
      <vt:lpstr>Project analysis slide 6</vt:lpstr>
      <vt:lpstr>Project analysis slide 7</vt:lpstr>
      <vt:lpstr>Project analysis slide 8</vt:lpstr>
      <vt:lpstr>Project analysis slide 10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Reddit Classifier Android vs Apple</dc:title>
  <dc:creator>Wei Hao Loh</dc:creator>
  <cp:lastModifiedBy>Wei Hao Loh (Capgemini America, Inc.)</cp:lastModifiedBy>
  <cp:revision>1</cp:revision>
  <dcterms:created xsi:type="dcterms:W3CDTF">2022-08-12T06:54:59Z</dcterms:created>
  <dcterms:modified xsi:type="dcterms:W3CDTF">2022-08-13T02:03:12Z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