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펜타호</a:t>
            </a:r>
            <a:r>
              <a:rPr lang="ko-KR" altLang="en-US" dirty="0" smtClean="0"/>
              <a:t> 사용법 </a:t>
            </a:r>
            <a:r>
              <a:rPr lang="ko-KR" altLang="en-US" dirty="0" err="1" smtClean="0"/>
              <a:t>워크샾</a:t>
            </a:r>
            <a:r>
              <a:rPr lang="ko-KR" altLang="en-US" dirty="0" smtClean="0"/>
              <a:t> </a:t>
            </a:r>
            <a:r>
              <a:rPr lang="en-US" altLang="ko-KR" dirty="0" smtClean="0"/>
              <a:t>#2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시나리오를 통한 실제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b="1" dirty="0" err="1" smtClean="0"/>
              <a:t>권용환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선임연구원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89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1"/>
            <a:ext cx="12192000" cy="1213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  4. </a:t>
            </a:r>
            <a:r>
              <a:rPr lang="ko-KR" altLang="en-US" sz="3200" b="1" dirty="0" smtClean="0"/>
              <a:t>각 부서 별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개선사항 저장 </a:t>
            </a:r>
            <a:r>
              <a:rPr lang="en-US" altLang="ko-KR" sz="3200" b="1" dirty="0" smtClean="0"/>
              <a:t>– </a:t>
            </a:r>
            <a:r>
              <a:rPr lang="en-US" altLang="ko-KR" sz="3200" b="1" dirty="0"/>
              <a:t>Text file </a:t>
            </a:r>
            <a:r>
              <a:rPr lang="en-US" altLang="ko-KR" sz="3200" b="1" dirty="0" smtClean="0"/>
              <a:t>output &amp; </a:t>
            </a:r>
            <a:r>
              <a:rPr lang="en-US" altLang="ko-KR" sz="3200" b="1" dirty="0"/>
              <a:t>Excel output</a:t>
            </a:r>
            <a:endParaRPr lang="ko-KR" altLang="en-US" sz="32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8379" y="5825351"/>
            <a:ext cx="11610354" cy="95146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b="1" dirty="0" smtClean="0"/>
              <a:t>각 부서가 개선해야할 사항 들을 </a:t>
            </a:r>
            <a:r>
              <a:rPr lang="ko-KR" altLang="en-US" b="1" dirty="0" smtClean="0">
                <a:solidFill>
                  <a:srgbClr val="FFFF00"/>
                </a:solidFill>
              </a:rPr>
              <a:t>각각 텍스트 파일과 엑셀 파일로 저장합니다</a:t>
            </a:r>
            <a:r>
              <a:rPr lang="en-US" altLang="ko-KR" b="1" dirty="0" smtClean="0">
                <a:solidFill>
                  <a:srgbClr val="FFFF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b="1" dirty="0" smtClean="0"/>
              <a:t>다만 누가 썼는지 유추하지 못하도록 애로사항만 저장하고 다른 정보는 일절 제공하지 않습니다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9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617"/>
            <a:ext cx="12192000" cy="400248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88381" y="1890146"/>
            <a:ext cx="2558731" cy="38114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1"/>
            <a:ext cx="12192000" cy="1213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  5-a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디자인 부서에 대한 불만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9" y="2413001"/>
            <a:ext cx="10453401" cy="28786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25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1"/>
            <a:ext cx="12192000" cy="1213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  5-b. </a:t>
            </a:r>
            <a:r>
              <a:rPr lang="ko-KR" altLang="en-US" sz="3200" b="1" dirty="0" smtClean="0"/>
              <a:t>영업 </a:t>
            </a:r>
            <a:r>
              <a:rPr lang="ko-KR" altLang="en-US" sz="3200" b="1" dirty="0"/>
              <a:t>부서에 대한 불만</a:t>
            </a:r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2" y="1491462"/>
            <a:ext cx="10265352" cy="50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 개괄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379" y="2331803"/>
            <a:ext cx="11610354" cy="4246247"/>
          </a:xfrm>
        </p:spPr>
        <p:txBody>
          <a:bodyPr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2400" b="1" dirty="0" smtClean="0"/>
              <a:t>영업 및 기획 부서와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디자인 부서가 있는 회사가 있다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60000"/>
              </a:lnSpc>
            </a:pPr>
            <a:r>
              <a:rPr lang="ko-KR" altLang="en-US" sz="2400" b="1" dirty="0" smtClean="0"/>
              <a:t>이 회사는 직원 들을 대상으로 익명의 설문조사를 진행하여 부서 별 애로사항 및 개선점을 취합한 다음 어떤 점을 개선해야하는지 </a:t>
            </a:r>
            <a:r>
              <a:rPr lang="ko-KR" altLang="en-US" sz="2400" b="1" dirty="0"/>
              <a:t>각 </a:t>
            </a:r>
            <a:r>
              <a:rPr lang="ko-KR" altLang="en-US" sz="2400" b="1" dirty="0" smtClean="0"/>
              <a:t>부서 별로 전달하려고 한다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sz="2400" b="1" dirty="0" smtClean="0"/>
              <a:t>특정 부서에 불이익이 없도록 응답자의 개인정보 및 </a:t>
            </a:r>
            <a:r>
              <a:rPr lang="ko-KR" altLang="en-US" sz="2400" b="1" dirty="0" err="1" smtClean="0"/>
              <a:t>소속부서는</a:t>
            </a:r>
            <a:r>
              <a:rPr lang="ko-KR" altLang="en-US" sz="2400" b="1" dirty="0" smtClean="0"/>
              <a:t> 일체 저장하지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않고 애로 사항 내용과 대상 부서만 입력하여 취합할 예정이다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60000"/>
              </a:lnSpc>
            </a:pPr>
            <a:r>
              <a:rPr lang="ko-KR" altLang="en-US" sz="2400" b="1" dirty="0" smtClean="0"/>
              <a:t>일단 </a:t>
            </a:r>
            <a:r>
              <a:rPr lang="ko-KR" altLang="en-US" sz="2400" b="1" dirty="0"/>
              <a:t>각 부서 </a:t>
            </a:r>
            <a:r>
              <a:rPr lang="ko-KR" altLang="en-US" sz="2400" b="1" dirty="0" smtClean="0"/>
              <a:t>별 담당자가 각각 조사 내용을 취합한 뒤의 상황을 전제로 한다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33046"/>
              </p:ext>
            </p:extLst>
          </p:nvPr>
        </p:nvGraphicFramePr>
        <p:xfrm>
          <a:off x="322919" y="2250788"/>
          <a:ext cx="5782733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267">
                  <a:extLst>
                    <a:ext uri="{9D8B030D-6E8A-4147-A177-3AD203B41FA5}">
                      <a16:colId xmlns:a16="http://schemas.microsoft.com/office/drawing/2014/main" val="284740503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1517178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애로사항 </a:t>
                      </a:r>
                      <a:r>
                        <a:rPr lang="en-US" altLang="ko-KR" sz="1400" dirty="0" smtClean="0"/>
                        <a:t>from </a:t>
                      </a:r>
                      <a:r>
                        <a:rPr lang="ko-KR" altLang="en-US" sz="1400" dirty="0" smtClean="0"/>
                        <a:t>영업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대상 부서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98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야근이 너무 많습니다</a:t>
                      </a:r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영업 및 기획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0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분명히 예전엔 기한 내에 끝낼 수 있다고 했는데 마감 기한 하루 전에 못하겠다고 하면 어쩌자는 겁니까</a:t>
                      </a:r>
                      <a:r>
                        <a:rPr lang="en-US" altLang="ko-KR" sz="1400" dirty="0" smtClean="0"/>
                        <a:t>… </a:t>
                      </a:r>
                      <a:r>
                        <a:rPr lang="ko-KR" altLang="en-US" sz="1400" dirty="0" smtClean="0"/>
                        <a:t>이게 한 두</a:t>
                      </a:r>
                      <a:r>
                        <a:rPr lang="ko-KR" altLang="en-US" sz="1400" baseline="0" dirty="0" smtClean="0"/>
                        <a:t> 번이 아닙니다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디자인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86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일이 많은 건 알지만 그래도 같은 팀 끼리 회식을 좀 했으면 좋겠습니다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영업 및 기획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0084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57914"/>
              </p:ext>
            </p:extLst>
          </p:nvPr>
        </p:nvGraphicFramePr>
        <p:xfrm>
          <a:off x="322920" y="4611801"/>
          <a:ext cx="5782732" cy="1630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4740503"/>
                    </a:ext>
                  </a:extLst>
                </a:gridCol>
                <a:gridCol w="1667932">
                  <a:extLst>
                    <a:ext uri="{9D8B030D-6E8A-4147-A177-3AD203B41FA5}">
                      <a16:colId xmlns:a16="http://schemas.microsoft.com/office/drawing/2014/main" val="1517178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애로사항 </a:t>
                      </a:r>
                      <a:r>
                        <a:rPr lang="en-US" altLang="ko-KR" sz="1400" dirty="0" smtClean="0"/>
                        <a:t>from </a:t>
                      </a:r>
                      <a:r>
                        <a:rPr lang="ko-KR" altLang="en-US" sz="1400" dirty="0" smtClean="0"/>
                        <a:t>디자인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대상부서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98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김 모 대리님이 담배를 너무 펴서 냄새 때문에 숨</a:t>
                      </a:r>
                      <a:r>
                        <a:rPr lang="ko-KR" altLang="en-US" sz="1400" baseline="0" dirty="0" smtClean="0"/>
                        <a:t> 쉬기 힘들 지경입니다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디자인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0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영업팀</a:t>
                      </a:r>
                      <a:r>
                        <a:rPr lang="ko-KR" altLang="en-US" sz="1400" dirty="0" smtClean="0"/>
                        <a:t> 권 주임님 키보드 좀 살살 치세요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영업 및 기획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86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아 </a:t>
                      </a:r>
                      <a:r>
                        <a:rPr lang="ko-KR" altLang="en-US" sz="1400" dirty="0" err="1" smtClean="0"/>
                        <a:t>마감기한</a:t>
                      </a:r>
                      <a:r>
                        <a:rPr lang="ko-KR" altLang="en-US" sz="1400" dirty="0" smtClean="0"/>
                        <a:t> 좀 보채지 </a:t>
                      </a:r>
                      <a:r>
                        <a:rPr lang="ko-KR" altLang="en-US" sz="1400" dirty="0" err="1" smtClean="0"/>
                        <a:t>말라구요</a:t>
                      </a:r>
                      <a:r>
                        <a:rPr lang="en-US" altLang="ko-KR" sz="1400" dirty="0" smtClean="0"/>
                        <a:t>!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영업 및 기획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00846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36469"/>
              </p:ext>
            </p:extLst>
          </p:nvPr>
        </p:nvGraphicFramePr>
        <p:xfrm>
          <a:off x="7675499" y="2250788"/>
          <a:ext cx="3911598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598">
                  <a:extLst>
                    <a:ext uri="{9D8B030D-6E8A-4147-A177-3AD203B41FA5}">
                      <a16:colId xmlns:a16="http://schemas.microsoft.com/office/drawing/2014/main" val="28474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애로사항 </a:t>
                      </a:r>
                      <a:r>
                        <a:rPr lang="en-US" altLang="ko-KR" sz="1400" dirty="0" smtClean="0"/>
                        <a:t>to </a:t>
                      </a:r>
                      <a:r>
                        <a:rPr lang="ko-KR" altLang="en-US" sz="1400" dirty="0" smtClean="0"/>
                        <a:t>영업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98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야근이 너무 많습니다</a:t>
                      </a:r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0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일이 많은 건 알지만 그래도 같은 팀 끼리 회식을 좀 했으면 좋겠습니다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86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영업팀</a:t>
                      </a:r>
                      <a:r>
                        <a:rPr lang="ko-KR" altLang="en-US" sz="1400" dirty="0" smtClean="0"/>
                        <a:t> 권 주임님 키보드 좀 살살 치세요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0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아 </a:t>
                      </a:r>
                      <a:r>
                        <a:rPr lang="ko-KR" altLang="en-US" sz="1400" dirty="0" err="1" smtClean="0"/>
                        <a:t>마감기한</a:t>
                      </a:r>
                      <a:r>
                        <a:rPr lang="ko-KR" altLang="en-US" sz="1400" dirty="0" smtClean="0"/>
                        <a:t> 좀 보채지 </a:t>
                      </a:r>
                      <a:r>
                        <a:rPr lang="ko-KR" altLang="en-US" sz="1400" dirty="0" err="1" smtClean="0"/>
                        <a:t>말라구요</a:t>
                      </a:r>
                      <a:r>
                        <a:rPr lang="en-US" altLang="ko-KR" sz="1400" dirty="0" smtClean="0"/>
                        <a:t>!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2530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99881"/>
              </p:ext>
            </p:extLst>
          </p:nvPr>
        </p:nvGraphicFramePr>
        <p:xfrm>
          <a:off x="7675499" y="4449427"/>
          <a:ext cx="3911597" cy="17296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11597">
                  <a:extLst>
                    <a:ext uri="{9D8B030D-6E8A-4147-A177-3AD203B41FA5}">
                      <a16:colId xmlns:a16="http://schemas.microsoft.com/office/drawing/2014/main" val="284740503"/>
                    </a:ext>
                  </a:extLst>
                </a:gridCol>
              </a:tblGrid>
              <a:tr h="47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애로사항 </a:t>
                      </a:r>
                      <a:r>
                        <a:rPr lang="en-US" altLang="ko-KR" sz="1400" dirty="0" smtClean="0"/>
                        <a:t>to </a:t>
                      </a:r>
                      <a:r>
                        <a:rPr lang="ko-KR" altLang="en-US" sz="1400" dirty="0" smtClean="0"/>
                        <a:t>디자인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981424"/>
                  </a:ext>
                </a:extLst>
              </a:tr>
              <a:tr h="479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김 모 대리님이 담배를 너무 펴서 냄새 때문에 숨</a:t>
                      </a:r>
                      <a:r>
                        <a:rPr lang="ko-KR" altLang="en-US" sz="1400" baseline="0" dirty="0" smtClean="0"/>
                        <a:t> 쉬기 힘들 지경입니다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05903"/>
                  </a:ext>
                </a:extLst>
              </a:tr>
              <a:tr h="6706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분명히 예전엔 기한 내에 끝낼 수 있다고 했는데 마감 기한 하루 전에 못하겠다고 하면 어쩌자는 겁니까</a:t>
                      </a:r>
                      <a:r>
                        <a:rPr lang="en-US" altLang="ko-KR" sz="1400" dirty="0" smtClean="0"/>
                        <a:t>… </a:t>
                      </a:r>
                      <a:r>
                        <a:rPr lang="ko-KR" altLang="en-US" sz="1400" dirty="0" smtClean="0"/>
                        <a:t>이게 한 두</a:t>
                      </a:r>
                      <a:r>
                        <a:rPr lang="ko-KR" altLang="en-US" sz="1400" baseline="0" dirty="0" smtClean="0"/>
                        <a:t> 번이 아닙니다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63777"/>
                  </a:ext>
                </a:extLst>
              </a:tr>
            </a:tbl>
          </a:graphicData>
        </a:graphic>
      </p:graphicFrame>
      <p:sp>
        <p:nvSpPr>
          <p:cNvPr id="16" name="덧셈 기호 15"/>
          <p:cNvSpPr/>
          <p:nvPr/>
        </p:nvSpPr>
        <p:spPr>
          <a:xfrm>
            <a:off x="3015318" y="4219501"/>
            <a:ext cx="397933" cy="4064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1322" y="2089923"/>
            <a:ext cx="6096000" cy="42339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1322" y="1192680"/>
            <a:ext cx="1468287" cy="59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영업 팀이 쓴 애로사항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1881663" y="1192680"/>
            <a:ext cx="1531588" cy="593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디자인 팀이 쓴 애로사항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92000" cy="911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  </a:t>
            </a:r>
            <a:r>
              <a:rPr lang="ko-KR" altLang="en-US" sz="3200" b="1" dirty="0" smtClean="0"/>
              <a:t>시나리오 도식화</a:t>
            </a:r>
            <a:endParaRPr lang="ko-KR" altLang="en-US" sz="3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443387" y="2102208"/>
            <a:ext cx="4324172" cy="42339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6489843" y="4064866"/>
            <a:ext cx="837488" cy="566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파일 실제 모습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6" y="2529364"/>
            <a:ext cx="5812999" cy="389853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85316" y="5964964"/>
            <a:ext cx="1333144" cy="2563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2220" y="4442385"/>
            <a:ext cx="5607465" cy="5654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9" y="2529364"/>
            <a:ext cx="5560241" cy="1338921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222999" y="4097867"/>
            <a:ext cx="5560241" cy="2330035"/>
          </a:xfrm>
        </p:spPr>
        <p:txBody>
          <a:bodyPr anchor="ctr"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b="1" dirty="0" smtClean="0"/>
              <a:t>영업 부서는 엑셀 파일에 내용을 취합하였고</a:t>
            </a:r>
            <a:r>
              <a:rPr lang="en-US" altLang="ko-KR" b="1" dirty="0" smtClean="0"/>
              <a:t>,</a:t>
            </a:r>
            <a:br>
              <a:rPr lang="en-US" altLang="ko-KR" b="1" dirty="0" smtClean="0"/>
            </a:br>
            <a:r>
              <a:rPr lang="ko-KR" altLang="en-US" b="1" dirty="0" smtClean="0"/>
              <a:t>헤더가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번째 줄에 위치합니다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b="1" dirty="0" err="1" smtClean="0"/>
              <a:t>디자인팀은</a:t>
            </a:r>
            <a:r>
              <a:rPr lang="ko-KR" altLang="en-US" b="1" dirty="0" smtClean="0"/>
              <a:t> 메모장에 간단히 내용을 취합하였고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‘/’ </a:t>
            </a:r>
            <a:r>
              <a:rPr lang="ko-KR" altLang="en-US" b="1" dirty="0" smtClean="0"/>
              <a:t>를 사용해 애로사항과 대상을 구분하였습니다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6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1"/>
            <a:ext cx="12192000" cy="1213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  </a:t>
            </a:r>
            <a:r>
              <a:rPr lang="ko-KR" altLang="en-US" sz="3200" b="1" dirty="0" smtClean="0"/>
              <a:t>본 데이터 처리 </a:t>
            </a:r>
            <a:r>
              <a:rPr lang="en-US" altLang="ko-KR" sz="3200" b="1" dirty="0" smtClean="0"/>
              <a:t>Workflow</a:t>
            </a:r>
            <a:r>
              <a:rPr lang="ko-KR" altLang="en-US" sz="3200" b="1" dirty="0" smtClean="0"/>
              <a:t>를 통해 만들고자 하는 문서 모습</a:t>
            </a:r>
            <a:endParaRPr lang="ko-KR" altLang="en-US" sz="3200" b="1" dirty="0"/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" y="1437039"/>
            <a:ext cx="6018880" cy="37445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35" y="4419601"/>
            <a:ext cx="8091482" cy="222823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352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펜타호로</a:t>
            </a:r>
            <a:r>
              <a:rPr lang="ko-KR" altLang="en-US" dirty="0" smtClean="0"/>
              <a:t> 설문조사 데이터를 처리하는 과정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69491" y="5913689"/>
            <a:ext cx="11853016" cy="6922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b="1" dirty="0" smtClean="0">
                <a:solidFill>
                  <a:srgbClr val="FFFF00"/>
                </a:solidFill>
              </a:rPr>
              <a:t>각 부서의 데이터를 가져와서 취합하고</a:t>
            </a:r>
            <a:r>
              <a:rPr lang="en-US" altLang="ko-KR" b="1" dirty="0" smtClean="0">
                <a:solidFill>
                  <a:srgbClr val="FFFF00"/>
                </a:solidFill>
              </a:rPr>
              <a:t>, </a:t>
            </a:r>
            <a:r>
              <a:rPr lang="ko-KR" altLang="en-US" b="1" dirty="0" smtClean="0">
                <a:solidFill>
                  <a:srgbClr val="FFFF00"/>
                </a:solidFill>
              </a:rPr>
              <a:t>다시 필터링하여 각 부서가 고쳐야할 점을 파일로 각각 저장</a:t>
            </a:r>
            <a:endParaRPr lang="en-US" altLang="ko-KR" b="1" dirty="0" smtClean="0">
              <a:solidFill>
                <a:srgbClr val="FFFF00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425"/>
            <a:ext cx="12192000" cy="3361677"/>
          </a:xfrm>
        </p:spPr>
      </p:pic>
    </p:spTree>
    <p:extLst>
      <p:ext uri="{BB962C8B-B14F-4D97-AF65-F5344CB8AC3E}">
        <p14:creationId xmlns:p14="http://schemas.microsoft.com/office/powerpoint/2010/main" val="32963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1"/>
            <a:ext cx="12192000" cy="1213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  1. </a:t>
            </a:r>
            <a:r>
              <a:rPr lang="ko-KR" altLang="en-US" sz="3200" b="1" dirty="0"/>
              <a:t>각</a:t>
            </a:r>
            <a:r>
              <a:rPr lang="ko-KR" altLang="en-US" sz="3200" b="1" dirty="0" smtClean="0"/>
              <a:t> 파일의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데이터 가져오기 </a:t>
            </a:r>
            <a:r>
              <a:rPr lang="en-US" altLang="ko-KR" sz="3200" b="1" dirty="0" smtClean="0"/>
              <a:t>– Text file input &amp; Excel input</a:t>
            </a:r>
            <a:endParaRPr lang="ko-KR" altLang="en-US" sz="3200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68379" y="5816807"/>
            <a:ext cx="11610354" cy="1041193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b="1" dirty="0" smtClean="0"/>
              <a:t>각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파일에 담긴 </a:t>
            </a:r>
            <a:r>
              <a:rPr lang="ko-KR" altLang="en-US" b="1" dirty="0" smtClean="0">
                <a:solidFill>
                  <a:srgbClr val="FFFF00"/>
                </a:solidFill>
              </a:rPr>
              <a:t>데이터를 가져오는 기능이 담긴 </a:t>
            </a:r>
            <a:r>
              <a:rPr lang="en-US" altLang="ko-KR" b="1" dirty="0" smtClean="0">
                <a:solidFill>
                  <a:srgbClr val="FFFF00"/>
                </a:solidFill>
              </a:rPr>
              <a:t>Step</a:t>
            </a:r>
            <a:r>
              <a:rPr lang="ko-KR" altLang="en-US" b="1" dirty="0" smtClean="0">
                <a:solidFill>
                  <a:srgbClr val="FFFF00"/>
                </a:solidFill>
              </a:rPr>
              <a:t>을 불러와 각 부서 별 데이터를 가져온다</a:t>
            </a:r>
            <a:r>
              <a:rPr lang="en-US" altLang="ko-KR" b="1" dirty="0" smtClean="0">
                <a:solidFill>
                  <a:srgbClr val="FFFF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b="1" dirty="0" smtClean="0">
                <a:solidFill>
                  <a:srgbClr val="FFFF00"/>
                </a:solidFill>
              </a:rPr>
              <a:t>각 부서 별로 데이터가 담긴 파일의 형태가 다르므로 </a:t>
            </a:r>
            <a:r>
              <a:rPr lang="ko-KR" altLang="en-US" b="1" dirty="0" smtClean="0"/>
              <a:t>각 파일 형태에 맞는 </a:t>
            </a:r>
            <a:r>
              <a:rPr lang="en-US" altLang="ko-KR" b="1" dirty="0" smtClean="0"/>
              <a:t>Step</a:t>
            </a:r>
            <a:r>
              <a:rPr lang="ko-KR" altLang="en-US" b="1" dirty="0" smtClean="0"/>
              <a:t>을 활용한다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617"/>
            <a:ext cx="12192000" cy="40024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9641" y="1854438"/>
            <a:ext cx="3614871" cy="38114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1"/>
            <a:ext cx="12192000" cy="1213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  2. </a:t>
            </a:r>
            <a:r>
              <a:rPr lang="ko-KR" altLang="en-US" sz="3200" b="1" dirty="0" smtClean="0"/>
              <a:t>가져온 데이터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취합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– Append streams</a:t>
            </a:r>
            <a:endParaRPr lang="ko-KR" altLang="en-US" sz="3200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68379" y="5825352"/>
            <a:ext cx="11610354" cy="9514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b="1" dirty="0" smtClean="0"/>
              <a:t>데이터를 취합하는 기능이 담긴 </a:t>
            </a:r>
            <a:r>
              <a:rPr lang="en-US" altLang="ko-KR" b="1" dirty="0" smtClean="0"/>
              <a:t>Step</a:t>
            </a:r>
            <a:r>
              <a:rPr lang="ko-KR" altLang="en-US" b="1" dirty="0" smtClean="0"/>
              <a:t>을 끌어와 </a:t>
            </a:r>
            <a:r>
              <a:rPr lang="ko-KR" altLang="en-US" b="1" dirty="0" smtClean="0">
                <a:solidFill>
                  <a:srgbClr val="FFFF00"/>
                </a:solidFill>
              </a:rPr>
              <a:t>모든 애로사항을 하나로 취합한다</a:t>
            </a:r>
            <a:r>
              <a:rPr lang="en-US" altLang="ko-KR" b="1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617"/>
            <a:ext cx="12192000" cy="40024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82340" y="1905713"/>
            <a:ext cx="1316053" cy="17433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1"/>
            <a:ext cx="12192000" cy="1213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/>
              <a:t>  3. </a:t>
            </a:r>
            <a:r>
              <a:rPr lang="ko-KR" altLang="en-US" sz="3200" b="1" dirty="0" smtClean="0"/>
              <a:t>대상 부서에 따라 애로사항 </a:t>
            </a:r>
            <a:r>
              <a:rPr lang="ko-KR" altLang="en-US" sz="3200" b="1" dirty="0" smtClean="0">
                <a:solidFill>
                  <a:srgbClr val="FFFF00"/>
                </a:solidFill>
              </a:rPr>
              <a:t>데이터 나누기 </a:t>
            </a:r>
            <a:r>
              <a:rPr lang="en-US" altLang="ko-KR" sz="3200" b="1" dirty="0" smtClean="0"/>
              <a:t>– Filter rows</a:t>
            </a:r>
            <a:endParaRPr lang="ko-KR" altLang="en-US" sz="3200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68379" y="5825353"/>
            <a:ext cx="11610354" cy="95146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b="1" dirty="0" smtClean="0"/>
              <a:t>특정 조건을 통해 이 조건에 부합하느냐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부합하지 않느냐로 데이터를 나누는 </a:t>
            </a:r>
            <a:r>
              <a:rPr lang="en-US" altLang="ko-KR" b="1" dirty="0" smtClean="0"/>
              <a:t>Step</a:t>
            </a:r>
            <a:r>
              <a:rPr lang="ko-KR" altLang="en-US" b="1" dirty="0" smtClean="0"/>
              <a:t>으로 취합된 내용을 필터링한다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b="1" dirty="0" smtClean="0"/>
              <a:t>각 애로사항이 어떤 부서를 대상으로 하는지 체크하여 </a:t>
            </a:r>
            <a:r>
              <a:rPr lang="ko-KR" altLang="en-US" b="1" dirty="0" smtClean="0">
                <a:solidFill>
                  <a:srgbClr val="FFFF00"/>
                </a:solidFill>
              </a:rPr>
              <a:t>각 대상 부서 별로 데이터를 나눈다</a:t>
            </a:r>
            <a:r>
              <a:rPr lang="en-US" altLang="ko-KR" b="1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617"/>
            <a:ext cx="12192000" cy="40024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43671" y="1888622"/>
            <a:ext cx="3486684" cy="18202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117</TotalTime>
  <Words>431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Century Gothic</vt:lpstr>
      <vt:lpstr>Wingdings 2</vt:lpstr>
      <vt:lpstr>명언</vt:lpstr>
      <vt:lpstr>펜타호 사용법 워크샾 #2  시나리오를 통한 실제 활용</vt:lpstr>
      <vt:lpstr>시나리오 개괄</vt:lpstr>
      <vt:lpstr>PowerPoint 프레젠테이션</vt:lpstr>
      <vt:lpstr>샘플 파일 실제 모습</vt:lpstr>
      <vt:lpstr>PowerPoint 프레젠테이션</vt:lpstr>
      <vt:lpstr>펜타호로 설문조사 데이터를 처리하는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펜타호 사용법 워크샾 #2</dc:title>
  <dc:creator>김정엽</dc:creator>
  <cp:lastModifiedBy>김정엽</cp:lastModifiedBy>
  <cp:revision>82</cp:revision>
  <dcterms:created xsi:type="dcterms:W3CDTF">2021-04-13T01:55:25Z</dcterms:created>
  <dcterms:modified xsi:type="dcterms:W3CDTF">2021-05-21T07:02:10Z</dcterms:modified>
</cp:coreProperties>
</file>