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5F9A-EAF0-4EE9-8DDF-DB1A138D5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6EE50-4669-4BF5-A943-DC839CB1F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DC06D-1944-4AB8-BFAC-A6983F9F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55D9-596D-4583-A56C-F215514D7C0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9352-CFF2-4C8A-83D1-9D0615FE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F4C8D-3B01-426D-B45F-2F513B64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6D77-3558-4525-BD8B-3BC3ACBE3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5762-74F5-4694-899F-8D0AE7DF6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86164-8379-446C-8BA1-AF4449351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E6BDA-19D7-4468-8C00-EBDF0F78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55D9-596D-4583-A56C-F215514D7C0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CE312-5003-421B-9E42-89438540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651F8-9757-438C-83C8-F9872FEA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6D77-3558-4525-BD8B-3BC3ACBE3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2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72E97-E71A-4183-BF17-B710BBA89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AF730-036B-476E-8554-3013E2DD0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C9065-8A9B-40E1-B947-BF6A1880C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55D9-596D-4583-A56C-F215514D7C0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CB035-82F0-485E-9238-51F3D55A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426A9-5D9F-403A-8CF8-AC29B64E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6D77-3558-4525-BD8B-3BC3ACBE3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2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5243-8419-4424-9B12-626FB88D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EB668-F978-4212-8C15-66644C718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2C25A-B261-496B-88FB-C6773878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55D9-596D-4583-A56C-F215514D7C0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3ACD0-61CB-4D0C-8C7C-344257BC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721FE-9FB8-468E-9964-5ECA6816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6D77-3558-4525-BD8B-3BC3ACBE3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9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1B60-31FB-47E8-BCD2-80800781B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F3724-80B9-4249-B0D6-89216DF99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6620-BC76-4906-A957-BBE80410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55D9-596D-4583-A56C-F215514D7C0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1AAE6-DCF1-41EF-9906-2EC9BF90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62A22-A9AB-4B4D-8421-1ACB837F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6D77-3558-4525-BD8B-3BC3ACBE3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1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66E2-0304-4CC8-9613-DFF06DCB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A1C4C-73FC-421F-BA09-A778E7629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576B7-7DF4-41AB-A770-2AC6D7DAC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916DE-A709-4B5E-BE06-9D45260A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55D9-596D-4583-A56C-F215514D7C0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98CE8-781D-4B45-938C-B78C5D44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D3BC2-C29D-4856-9353-FCAABEC5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6D77-3558-4525-BD8B-3BC3ACBE3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7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4E34-AD07-429B-9C9E-2030B4397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ACD9B-E02C-47E4-8AB9-A4F24529E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18892-BF44-4595-B306-1BEAF6B10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09EC7-C691-4BAE-8B74-6C3C4FCBF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B1208-9689-4336-B2BA-E703349E1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7E5FB9-C38E-430B-A370-030F3B86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55D9-596D-4583-A56C-F215514D7C0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8EA8B-C616-4E63-BABE-F5ACE01AE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175284-C492-408C-8979-C374003D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6D77-3558-4525-BD8B-3BC3ACBE3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9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6F98A-658A-4FD0-B021-81C2F712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647CAC-792E-4FAC-B5D1-33EEAEDD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55D9-596D-4583-A56C-F215514D7C0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934C0-4B9B-4C01-BDAE-50EAE330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D75F5-721A-47D2-8B5F-494F81EF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6D77-3558-4525-BD8B-3BC3ACBE3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1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52DC5C-23A5-4115-89B7-CE94D3B5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55D9-596D-4583-A56C-F215514D7C0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4AD38-2D73-49E7-9539-C0A996695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AC22B-BFF0-4503-9964-24B07547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6D77-3558-4525-BD8B-3BC3ACBE3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1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6289-2996-4F29-A1FF-626B5C3EC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855C9-CEEB-4135-A037-A6949585B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E307F-13CC-4764-ABE1-CDB4CFC11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62E34-0954-4FCF-A6F6-D2EFB0C4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55D9-596D-4583-A56C-F215514D7C0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F42CD-54B0-4840-A4E3-E5925907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A310D-7C21-4352-9159-6AB4C665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6D77-3558-4525-BD8B-3BC3ACBE3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8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9C21A-1EEF-4D27-A8E0-F2BB21776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B8F62-DBEE-4F97-82EF-41D7EE839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67D3B-77AB-4121-8788-396E962BA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43FF1-4B92-4C77-B000-BCC8FB076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55D9-596D-4583-A56C-F215514D7C0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B8713-34E8-480B-8D31-9A17495E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9AB26-2870-4FBF-A7DD-7C7FD45A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6D77-3558-4525-BD8B-3BC3ACBE3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3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B0EFED-E255-4CF9-ACA5-3AAA67D22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D0B59-C412-4C60-87CE-071D07AD0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D302E-D8BD-47E8-9D56-29D698A3F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655D9-596D-4583-A56C-F215514D7C0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C1533-749C-416B-8F5E-B4AD81F3F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0EA07-A2F7-4A2C-93A6-A8888E692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06D77-3558-4525-BD8B-3BC3ACBE3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9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0F100-057D-4ECA-8D96-8E82551530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479C2-97C9-4C39-B4D8-F431D115BE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7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D6F20F-FBB1-46DA-B22A-3AC6D9FEE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27" y="769301"/>
            <a:ext cx="3857907" cy="388379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66E830B-E335-4F07-946B-F68D370D0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3415" y="2131017"/>
            <a:ext cx="1108129" cy="1108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0E8447-1B60-4EFF-880C-148B4E2B30D0}"/>
              </a:ext>
            </a:extLst>
          </p:cNvPr>
          <p:cNvSpPr txBox="1"/>
          <p:nvPr/>
        </p:nvSpPr>
        <p:spPr>
          <a:xfrm>
            <a:off x="5160934" y="3239146"/>
            <a:ext cx="5966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Build, Buy, Repeat </a:t>
            </a:r>
          </a:p>
        </p:txBody>
      </p:sp>
    </p:spTree>
    <p:extLst>
      <p:ext uri="{BB962C8B-B14F-4D97-AF65-F5344CB8AC3E}">
        <p14:creationId xmlns:p14="http://schemas.microsoft.com/office/powerpoint/2010/main" val="2383146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Curran Stephen (L00107244)</dc:creator>
  <cp:lastModifiedBy>Curran Stephen (L00107244)</cp:lastModifiedBy>
  <cp:revision>2</cp:revision>
  <dcterms:created xsi:type="dcterms:W3CDTF">2017-06-28T19:46:36Z</dcterms:created>
  <dcterms:modified xsi:type="dcterms:W3CDTF">2017-06-29T02:10:21Z</dcterms:modified>
</cp:coreProperties>
</file>