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C89EB0-AC03-460D-9572-0D0DC75B5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8790" y="0"/>
            <a:ext cx="8791575" cy="658157"/>
          </a:xfrm>
        </p:spPr>
        <p:txBody>
          <a:bodyPr>
            <a:noAutofit/>
          </a:bodyPr>
          <a:lstStyle/>
          <a:p>
            <a:r>
              <a:rPr lang="ga-IE" sz="6000" dirty="0">
                <a:solidFill>
                  <a:schemeClr val="tx1"/>
                </a:solidFill>
              </a:rPr>
              <a:t>  </a:t>
            </a:r>
          </a:p>
          <a:p>
            <a:r>
              <a:rPr lang="ga-IE" sz="4800" dirty="0">
                <a:solidFill>
                  <a:schemeClr val="bg1"/>
                </a:solidFill>
              </a:rPr>
              <a:t>Devops interns</a:t>
            </a:r>
            <a:endParaRPr lang="en-IE" sz="4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FA499-9F8C-4195-BAD5-2D77A5948DA3}"/>
              </a:ext>
            </a:extLst>
          </p:cNvPr>
          <p:cNvSpPr txBox="1"/>
          <p:nvPr/>
        </p:nvSpPr>
        <p:spPr>
          <a:xfrm>
            <a:off x="2578790" y="2397144"/>
            <a:ext cx="815547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a-IE" sz="2100" dirty="0"/>
              <a:t>Michael McFadden</a:t>
            </a:r>
          </a:p>
          <a:p>
            <a:r>
              <a:rPr lang="ga-IE" sz="2100" dirty="0"/>
              <a:t>Vincent Kelly</a:t>
            </a:r>
          </a:p>
          <a:p>
            <a:r>
              <a:rPr lang="ga-IE" sz="2100" dirty="0"/>
              <a:t>Owen Lyons</a:t>
            </a:r>
          </a:p>
          <a:p>
            <a:r>
              <a:rPr lang="ga-IE" sz="2100" dirty="0"/>
              <a:t>Nico Long</a:t>
            </a:r>
          </a:p>
          <a:p>
            <a:r>
              <a:rPr lang="ga-IE" sz="2100" dirty="0"/>
              <a:t>Liam Dorrian</a:t>
            </a:r>
          </a:p>
          <a:p>
            <a:r>
              <a:rPr lang="ga-IE" sz="2100" dirty="0"/>
              <a:t>Matthew McColgan</a:t>
            </a:r>
          </a:p>
          <a:p>
            <a:r>
              <a:rPr lang="ga-IE" sz="2100" dirty="0"/>
              <a:t>Anthony Quinn</a:t>
            </a:r>
          </a:p>
          <a:p>
            <a:r>
              <a:rPr lang="ga-IE" sz="2100" dirty="0"/>
              <a:t>Eugene Robb</a:t>
            </a:r>
          </a:p>
          <a:p>
            <a:r>
              <a:rPr lang="ga-IE" sz="2100" dirty="0"/>
              <a:t>John Fullerton</a:t>
            </a:r>
          </a:p>
          <a:p>
            <a:r>
              <a:rPr lang="ga-IE" sz="2100" dirty="0"/>
              <a:t>Nicky Duffy</a:t>
            </a:r>
          </a:p>
          <a:p>
            <a:r>
              <a:rPr lang="ga-IE" sz="2100" dirty="0"/>
              <a:t>Patrick McGee</a:t>
            </a:r>
          </a:p>
          <a:p>
            <a:r>
              <a:rPr lang="ga-IE" sz="2100" dirty="0"/>
              <a:t>Stanley Ohai</a:t>
            </a:r>
          </a:p>
          <a:p>
            <a:endParaRPr lang="en-IE" sz="2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B4626-17A6-4577-842A-7552B0CF9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790" y="172442"/>
            <a:ext cx="3000000" cy="971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808309-E967-4583-B01F-514666786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931" y="172441"/>
            <a:ext cx="6026540" cy="9714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B0F91-7E27-4669-810F-316A90CEDD96}"/>
              </a:ext>
            </a:extLst>
          </p:cNvPr>
          <p:cNvSpPr txBox="1"/>
          <p:nvPr/>
        </p:nvSpPr>
        <p:spPr>
          <a:xfrm>
            <a:off x="6563088" y="2720716"/>
            <a:ext cx="53803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ga-IE" sz="3200" dirty="0"/>
              <a:t>What we’ve learned</a:t>
            </a:r>
          </a:p>
          <a:p>
            <a:pPr marL="285750" indent="-285750">
              <a:buFontTx/>
              <a:buChar char="-"/>
            </a:pPr>
            <a:r>
              <a:rPr lang="ga-IE" sz="3200" dirty="0"/>
              <a:t>Mentors / Buddies</a:t>
            </a:r>
          </a:p>
          <a:p>
            <a:pPr marL="285750" indent="-285750">
              <a:buFontTx/>
              <a:buChar char="-"/>
            </a:pPr>
            <a:r>
              <a:rPr lang="ga-IE" sz="3200" dirty="0"/>
              <a:t>Formal Training</a:t>
            </a:r>
          </a:p>
          <a:p>
            <a:pPr marL="285750" indent="-285750">
              <a:buFontTx/>
              <a:buChar char="-"/>
            </a:pPr>
            <a:r>
              <a:rPr lang="ga-IE" sz="3200" dirty="0"/>
              <a:t>Interviews</a:t>
            </a:r>
          </a:p>
          <a:p>
            <a:pPr marL="285750" indent="-285750">
              <a:buFontTx/>
              <a:buChar char="-"/>
            </a:pPr>
            <a:r>
              <a:rPr lang="ga-IE" sz="3200" dirty="0"/>
              <a:t>New Roles</a:t>
            </a:r>
          </a:p>
          <a:p>
            <a:pPr marL="285750" indent="-285750">
              <a:buFontTx/>
              <a:buChar char="-"/>
            </a:pPr>
            <a:r>
              <a:rPr lang="ga-IE" sz="3200" dirty="0"/>
              <a:t>What’s Next?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411811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64CEF1C-A9E5-4A98-890B-A06621E0A2C6}"/>
              </a:ext>
            </a:extLst>
          </p:cNvPr>
          <p:cNvSpPr txBox="1"/>
          <p:nvPr/>
        </p:nvSpPr>
        <p:spPr>
          <a:xfrm>
            <a:off x="1294228" y="0"/>
            <a:ext cx="71082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a-IE" sz="3200" dirty="0"/>
              <a:t>Pramerica / LYIT DevOps Interns Development Pipeline</a:t>
            </a:r>
            <a:endParaRPr lang="en-IE" sz="3200" dirty="0"/>
          </a:p>
        </p:txBody>
      </p:sp>
      <p:pic>
        <p:nvPicPr>
          <p:cNvPr id="22" name="Content Placeholder 2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1445B2D-DCE2-4DEC-BCE9-E4B61ADB6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228" y="1077218"/>
            <a:ext cx="10897772" cy="5780782"/>
          </a:xfrm>
        </p:spPr>
      </p:pic>
    </p:spTree>
    <p:extLst>
      <p:ext uri="{BB962C8B-B14F-4D97-AF65-F5344CB8AC3E}">
        <p14:creationId xmlns:p14="http://schemas.microsoft.com/office/powerpoint/2010/main" val="353731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25B4-1B46-4D20-9165-8EB557E46915}"/>
              </a:ext>
            </a:extLst>
          </p:cNvPr>
          <p:cNvSpPr txBox="1"/>
          <p:nvPr/>
        </p:nvSpPr>
        <p:spPr>
          <a:xfrm>
            <a:off x="1294228" y="0"/>
            <a:ext cx="71082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a-IE" sz="3200" dirty="0"/>
              <a:t>Pramerica / LYIT DevOps Interns Development Pipeline</a:t>
            </a:r>
            <a:endParaRPr lang="en-IE" sz="3200" dirty="0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C6F3966-808F-4BB9-ACD3-482133DDB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28" y="1077218"/>
            <a:ext cx="10897772" cy="57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6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12C914-D37F-44C9-9845-C7BA6CEAE107}"/>
              </a:ext>
            </a:extLst>
          </p:cNvPr>
          <p:cNvSpPr txBox="1"/>
          <p:nvPr/>
        </p:nvSpPr>
        <p:spPr>
          <a:xfrm>
            <a:off x="1294228" y="0"/>
            <a:ext cx="71082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a-IE" sz="3200" dirty="0"/>
              <a:t>Pramerica / LYIT DevOps Interns Development Pipeline</a:t>
            </a:r>
            <a:endParaRPr lang="en-IE" sz="32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7F6BE3A-86D0-4017-B8BA-0CC9E283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28" y="1071351"/>
            <a:ext cx="10897772" cy="578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2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F087E-05B9-4D92-85CB-EB27C6E53706}"/>
              </a:ext>
            </a:extLst>
          </p:cNvPr>
          <p:cNvSpPr txBox="1"/>
          <p:nvPr/>
        </p:nvSpPr>
        <p:spPr>
          <a:xfrm>
            <a:off x="1294228" y="0"/>
            <a:ext cx="71082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a-IE" sz="3200" dirty="0"/>
              <a:t>Pramerica / LYIT DevOps Interns Development Pipeline</a:t>
            </a:r>
            <a:endParaRPr lang="en-IE" sz="3200" dirty="0"/>
          </a:p>
        </p:txBody>
      </p:sp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DC142C06-F5FB-438D-A89F-1682E5F9D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28" y="1077218"/>
            <a:ext cx="10897771" cy="57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1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BF98ED-0FB9-4127-B7E3-393670EA297B}"/>
              </a:ext>
            </a:extLst>
          </p:cNvPr>
          <p:cNvSpPr txBox="1"/>
          <p:nvPr/>
        </p:nvSpPr>
        <p:spPr>
          <a:xfrm>
            <a:off x="1294228" y="0"/>
            <a:ext cx="71082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a-IE" sz="3200" dirty="0"/>
              <a:t>Pramerica / LYIT DevOps Interns Development Pipeline</a:t>
            </a:r>
            <a:endParaRPr lang="en-IE" sz="3200" dirty="0"/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3E3A2490-6B32-41CA-BB40-D66A5A7BF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28" y="1079254"/>
            <a:ext cx="10897772" cy="57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8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6E264B-2F27-431B-BC0B-452D6092E8BF}"/>
              </a:ext>
            </a:extLst>
          </p:cNvPr>
          <p:cNvSpPr txBox="1"/>
          <p:nvPr/>
        </p:nvSpPr>
        <p:spPr>
          <a:xfrm>
            <a:off x="1294228" y="0"/>
            <a:ext cx="71082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a-IE" sz="3200" dirty="0"/>
              <a:t>Pramerica / LYIT DevOps Interns Development Pipeline</a:t>
            </a:r>
            <a:endParaRPr lang="en-IE" sz="3200" dirty="0"/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D9672184-A08E-4F60-BD69-99127BFA4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28" y="1079254"/>
            <a:ext cx="10897771" cy="57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497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188</TotalTime>
  <Words>83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Lyons Owen (L00137564)</dc:creator>
  <cp:lastModifiedBy>Lyons Owen (L00137564)</cp:lastModifiedBy>
  <cp:revision>10</cp:revision>
  <dcterms:created xsi:type="dcterms:W3CDTF">2017-11-09T19:28:42Z</dcterms:created>
  <dcterms:modified xsi:type="dcterms:W3CDTF">2017-11-09T22:37:20Z</dcterms:modified>
</cp:coreProperties>
</file>