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2278-C407-D4FF-7446-9A7DE6D7A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CA663-D868-1397-2F0C-E1CC454D4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934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048F-FF47-6A09-EF2F-E32D98D79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686" y="1709739"/>
            <a:ext cx="9888764" cy="284117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43C86-2352-8E9A-3161-6E6F13F78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684" y="4589463"/>
            <a:ext cx="9888765" cy="14476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60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0718-8C57-5A24-1873-B226BB40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63" y="337457"/>
            <a:ext cx="10046337" cy="13532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345EB-3998-329B-22D8-DC2B98856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460" y="1828799"/>
            <a:ext cx="10046339" cy="4348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8140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3A7B-93F0-441B-A995-46F868E4A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7460" y="1825625"/>
            <a:ext cx="471233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47707-79B6-DCFD-F418-76121A8E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6B8FC4D-ADD6-CA49-40AB-79B093F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63" y="337457"/>
            <a:ext cx="10046337" cy="13532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244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40074375-A684-6FB3-6FFF-743162E9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63" y="337457"/>
            <a:ext cx="10046337" cy="13532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26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A7A3C-30A0-FA69-DFCD-541C42D7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62" y="402771"/>
            <a:ext cx="10046337" cy="128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 dirty="0"/>
              <a:t>ChatGPT </a:t>
            </a:r>
            <a:r>
              <a:rPr lang="en-IE"/>
              <a:t>Created Threat Model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F91A3-1516-3B79-D253-DCA6024B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7460" y="1828799"/>
            <a:ext cx="10046339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094A5C-1D27-EA79-2A4C-1E56A458494F}"/>
              </a:ext>
            </a:extLst>
          </p:cNvPr>
          <p:cNvSpPr/>
          <p:nvPr userDrawn="1"/>
        </p:nvSpPr>
        <p:spPr>
          <a:xfrm flipH="1">
            <a:off x="2152650" y="6629400"/>
            <a:ext cx="7886699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IEEE Cyber Research Conference Ireland (Cyber-RCI), ATU Letterkenny, 24</a:t>
            </a:r>
            <a:r>
              <a:rPr lang="en-IE" sz="1200" baseline="30000" dirty="0"/>
              <a:t>th</a:t>
            </a:r>
            <a:r>
              <a:rPr lang="en-IE" sz="1200" dirty="0"/>
              <a:t> November 2023</a:t>
            </a:r>
          </a:p>
        </p:txBody>
      </p:sp>
      <p:pic>
        <p:nvPicPr>
          <p:cNvPr id="15" name="Picture 14" descr="A black background with white text and blue circles&#10;&#10;Description automatically generated">
            <a:extLst>
              <a:ext uri="{FF2B5EF4-FFF2-40B4-BE49-F238E27FC236}">
                <a16:creationId xmlns:a16="http://schemas.microsoft.com/office/drawing/2014/main" id="{F1A50DBC-82ED-A610-97CB-87AF3171AF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8" b="61510"/>
          <a:stretch/>
        </p:blipFill>
        <p:spPr>
          <a:xfrm>
            <a:off x="2276450" y="6629400"/>
            <a:ext cx="400003" cy="228600"/>
          </a:xfrm>
          <a:prstGeom prst="rect">
            <a:avLst/>
          </a:prstGeom>
        </p:spPr>
      </p:pic>
      <p:pic>
        <p:nvPicPr>
          <p:cNvPr id="16" name="Picture 15" descr="A black background with white text and blue circles&#10;&#10;Description automatically generated">
            <a:extLst>
              <a:ext uri="{FF2B5EF4-FFF2-40B4-BE49-F238E27FC236}">
                <a16:creationId xmlns:a16="http://schemas.microsoft.com/office/drawing/2014/main" id="{651374A9-4ADA-1A5A-6E96-31F932C1DA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8" b="61510"/>
          <a:stretch/>
        </p:blipFill>
        <p:spPr>
          <a:xfrm flipH="1">
            <a:off x="9505997" y="6629400"/>
            <a:ext cx="400003" cy="228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837276-6B8B-C2E3-AE58-1EBE41F58B4A}"/>
              </a:ext>
            </a:extLst>
          </p:cNvPr>
          <p:cNvSpPr/>
          <p:nvPr userDrawn="1"/>
        </p:nvSpPr>
        <p:spPr>
          <a:xfrm>
            <a:off x="-34162" y="2272"/>
            <a:ext cx="1234888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 descr="A black background with white text and blue circles&#10;&#10;Description automatically generated">
            <a:extLst>
              <a:ext uri="{FF2B5EF4-FFF2-40B4-BE49-F238E27FC236}">
                <a16:creationId xmlns:a16="http://schemas.microsoft.com/office/drawing/2014/main" id="{5CF8E33D-7DCE-7696-DED5-8CF069F321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" y="20897"/>
            <a:ext cx="1181903" cy="714099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FA2E307-7A7C-A386-6435-F6F88AAAB66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225" y="1875188"/>
            <a:ext cx="1610249" cy="1177949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BB7CAEA-8833-0138-03D0-4978AC2C2D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7" t="39676" r="25046" b="39213"/>
          <a:stretch/>
        </p:blipFill>
        <p:spPr>
          <a:xfrm>
            <a:off x="-38545" y="3001538"/>
            <a:ext cx="1234887" cy="373855"/>
          </a:xfrm>
          <a:prstGeom prst="rect">
            <a:avLst/>
          </a:prstGeom>
        </p:spPr>
      </p:pic>
      <p:pic>
        <p:nvPicPr>
          <p:cNvPr id="17" name="Picture 16" descr="A yellow star with blue text&#10;&#10;Description automatically generated">
            <a:extLst>
              <a:ext uri="{FF2B5EF4-FFF2-40B4-BE49-F238E27FC236}">
                <a16:creationId xmlns:a16="http://schemas.microsoft.com/office/drawing/2014/main" id="{9B0B0B6E-B51C-31A6-7239-7A8CE8C5AFF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" y="746592"/>
            <a:ext cx="994228" cy="694140"/>
          </a:xfrm>
          <a:prstGeom prst="rect">
            <a:avLst/>
          </a:prstGeom>
          <a:solidFill>
            <a:srgbClr val="4472C4"/>
          </a:solidFill>
        </p:spPr>
      </p:pic>
      <p:pic>
        <p:nvPicPr>
          <p:cNvPr id="19" name="Picture 18" descr="A black and white logo&#10;&#10;Description automatically generated">
            <a:extLst>
              <a:ext uri="{FF2B5EF4-FFF2-40B4-BE49-F238E27FC236}">
                <a16:creationId xmlns:a16="http://schemas.microsoft.com/office/drawing/2014/main" id="{18BEB3D3-8469-0978-A225-9FE020F4D00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1" y="3667290"/>
            <a:ext cx="1039948" cy="302991"/>
          </a:xfrm>
          <a:prstGeom prst="rect">
            <a:avLst/>
          </a:prstGeom>
        </p:spPr>
      </p:pic>
      <p:pic>
        <p:nvPicPr>
          <p:cNvPr id="20" name="Picture 19" descr="A black background with white text and blue circles&#10;&#10;Description automatically generated">
            <a:extLst>
              <a:ext uri="{FF2B5EF4-FFF2-40B4-BE49-F238E27FC236}">
                <a16:creationId xmlns:a16="http://schemas.microsoft.com/office/drawing/2014/main" id="{080E3675-E2C5-CF69-6C5F-49E735B890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8" b="61510"/>
          <a:stretch/>
        </p:blipFill>
        <p:spPr>
          <a:xfrm>
            <a:off x="-34163" y="6145950"/>
            <a:ext cx="1234887" cy="705733"/>
          </a:xfrm>
          <a:prstGeom prst="rect">
            <a:avLst/>
          </a:prstGeom>
        </p:spPr>
      </p:pic>
      <p:pic>
        <p:nvPicPr>
          <p:cNvPr id="21" name="Picture 20" descr="A blue flag with yellow stars&#10;&#10;Description automatically generated">
            <a:extLst>
              <a:ext uri="{FF2B5EF4-FFF2-40B4-BE49-F238E27FC236}">
                <a16:creationId xmlns:a16="http://schemas.microsoft.com/office/drawing/2014/main" id="{4FEF086B-25BF-1315-F98C-CBFD21F83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1" t="9399" r="7655" b="7731"/>
          <a:stretch/>
        </p:blipFill>
        <p:spPr>
          <a:xfrm>
            <a:off x="245293" y="1654795"/>
            <a:ext cx="504008" cy="34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4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341B-4A82-2CBE-793E-A9B412E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960" y="2288604"/>
            <a:ext cx="7999447" cy="1353231"/>
          </a:xfrm>
        </p:spPr>
        <p:txBody>
          <a:bodyPr/>
          <a:lstStyle/>
          <a:p>
            <a:r>
              <a:rPr lang="en-IE" b="1" dirty="0"/>
              <a:t>ChatGPT Created Threat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BA7B8-1D47-F85A-993E-2CAE2E0874F6}"/>
              </a:ext>
            </a:extLst>
          </p:cNvPr>
          <p:cNvSpPr txBox="1"/>
          <p:nvPr/>
        </p:nvSpPr>
        <p:spPr>
          <a:xfrm>
            <a:off x="7299434" y="4382814"/>
            <a:ext cx="3823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Priya Joy Kaviyil</a:t>
            </a:r>
          </a:p>
          <a:p>
            <a:r>
              <a:rPr lang="en-IN" dirty="0"/>
              <a:t>Atlantic Technological University</a:t>
            </a:r>
          </a:p>
          <a:p>
            <a:r>
              <a:rPr lang="en-IN" dirty="0"/>
              <a:t>Letterkenny, Ireland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45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0496B9-3878-4F61-0724-D4712E4B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Implementation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B46D100-02B7-CF9F-F473-8E301D053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Ensuring overall security of EC2 instance and MongoDB database inside the AWS cloud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Effective Denial of Service (DoS) protection mechanisms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Input validation and sanitization to prevent injection attacks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5A088F-A3B6-2CD6-830C-EDE28C8FA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1" y="2445859"/>
            <a:ext cx="3226609" cy="176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7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A118-48B8-AACD-D7D6-92212BFC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B815-7334-902A-1789-E0A738F4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Efficiency of ChatGPT in identifying potential threats, particularly new and emerging ones</a:t>
            </a:r>
          </a:p>
          <a:p>
            <a:endParaRPr lang="en-US" dirty="0"/>
          </a:p>
          <a:p>
            <a:r>
              <a:rPr lang="en-US" dirty="0"/>
              <a:t>Mitigation measures implementation demonstrating a proactive and multi-layered approach to securing the whole system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Caution needed in formulating prompts and interpreting responses</a:t>
            </a:r>
            <a:br>
              <a:rPr lang="en-US" dirty="0"/>
            </a:br>
            <a:endParaRPr lang="en-US" dirty="0"/>
          </a:p>
          <a:p>
            <a:r>
              <a:rPr lang="en-IN" dirty="0"/>
              <a:t>Double-checking of information accuracy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38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B991-992C-481C-F573-E0953F280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639" y="898633"/>
            <a:ext cx="10046339" cy="43481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r>
              <a:rPr lang="en-IN" dirty="0"/>
              <a:t> Lacks practical implementation capability</a:t>
            </a:r>
          </a:p>
          <a:p>
            <a:endParaRPr lang="en-IN" dirty="0"/>
          </a:p>
          <a:p>
            <a:r>
              <a:rPr lang="en-US" dirty="0"/>
              <a:t>Tool for generating ideas, not a replacement for human expertise</a:t>
            </a:r>
          </a:p>
          <a:p>
            <a:endParaRPr lang="en-IN" dirty="0"/>
          </a:p>
          <a:p>
            <a:r>
              <a:rPr lang="en-US" dirty="0"/>
              <a:t>Risk factors associated with the use of artificial intelligence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75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D98D-AB71-1C86-293A-B30BA3CF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ABD51-BC05-4416-DAEF-EF398C69E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702" y="1898025"/>
            <a:ext cx="8647386" cy="39413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Value of ChatGPT as a supportive tool for efficient threat modeling 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ChatGPT in conjunction with industry guidelines, regulations and consultations with security experts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Necessity of human judgment and extensive research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ChatGPT should not replace human expertise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C7369D-BA59-9F65-D732-7F90A0894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390" y="1545020"/>
            <a:ext cx="7215893" cy="440646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D3A444C-6E57-C498-66B9-501671B0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 Analysis!!</a:t>
            </a:r>
          </a:p>
        </p:txBody>
      </p:sp>
    </p:spTree>
    <p:extLst>
      <p:ext uri="{BB962C8B-B14F-4D97-AF65-F5344CB8AC3E}">
        <p14:creationId xmlns:p14="http://schemas.microsoft.com/office/powerpoint/2010/main" val="41771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9A16-4737-1D50-98F5-E94B83F3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63" y="0"/>
            <a:ext cx="10046337" cy="1353231"/>
          </a:xfrm>
        </p:spPr>
        <p:txBody>
          <a:bodyPr/>
          <a:lstStyle/>
          <a:p>
            <a:r>
              <a:rPr lang="en-IN" b="1" dirty="0"/>
              <a:t>Threat Modelling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2BE2FD-8103-3622-EE98-BD31E68CF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276" y="1401364"/>
            <a:ext cx="10046339" cy="5024253"/>
          </a:xfrm>
        </p:spPr>
        <p:txBody>
          <a:bodyPr/>
          <a:lstStyle/>
          <a:p>
            <a:r>
              <a:rPr lang="en-IN" dirty="0"/>
              <a:t>Key Principle – “Secure Design”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Identifying, Communicating and Managing Security weaknesses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Data Flow Diagrams</a:t>
            </a:r>
          </a:p>
          <a:p>
            <a:endParaRPr lang="en-US" dirty="0"/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apping the architecture, components, trust zones and authentication flows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Methodologies - 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STRIDE, OCTAVE, TRIKE AND PASTA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8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E9A6-7369-F754-B7B3-616CECCF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ChatGPT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78B7-F547-D75F-3D35-05DD33BFE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038" y="1690688"/>
            <a:ext cx="10046339" cy="4348163"/>
          </a:xfrm>
        </p:spPr>
        <p:txBody>
          <a:bodyPr/>
          <a:lstStyle/>
          <a:p>
            <a:r>
              <a:rPr lang="en-IN" dirty="0"/>
              <a:t>Chatbot developed by OpenAI</a:t>
            </a:r>
          </a:p>
          <a:p>
            <a:endParaRPr lang="en-IN" dirty="0"/>
          </a:p>
          <a:p>
            <a:r>
              <a:rPr lang="en-IN" dirty="0"/>
              <a:t>Generative Pre-trained Transformer (GPT) </a:t>
            </a:r>
          </a:p>
          <a:p>
            <a:endParaRPr lang="en-IN" dirty="0"/>
          </a:p>
          <a:p>
            <a:r>
              <a:rPr lang="en-US" dirty="0"/>
              <a:t>Trained on over 45 terabytes of data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Accessibility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78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E52F6E-05C1-B574-2269-DFCC648ED7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8" t="16481"/>
          <a:stretch/>
        </p:blipFill>
        <p:spPr>
          <a:xfrm>
            <a:off x="1554479" y="2560320"/>
            <a:ext cx="4206241" cy="280138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ED2E9-8E87-F2E0-CAC9-0E303711D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8301"/>
            <a:ext cx="5181600" cy="4351338"/>
          </a:xfrm>
        </p:spPr>
        <p:txBody>
          <a:bodyPr/>
          <a:lstStyle/>
          <a:p>
            <a:r>
              <a:rPr lang="en-US" dirty="0"/>
              <a:t>Threat modelling that incorporates different threat modelling methodologies by leveraging the capabilities of ChatGPT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Evaluate the effectiveness of this novel approach and its potential impact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CC6918-FF72-E15A-53F2-3E64FB42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52820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D5368A-C5FA-62BD-A7EE-9C4064B7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DFFB42-ACB1-82A4-3868-C1C706693CB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97924" y="2020779"/>
            <a:ext cx="5181600" cy="4351337"/>
          </a:xfrm>
        </p:spPr>
        <p:txBody>
          <a:bodyPr>
            <a:normAutofit/>
          </a:bodyPr>
          <a:lstStyle/>
          <a:p>
            <a:r>
              <a:rPr lang="en-US" dirty="0"/>
              <a:t>Creating a microservice system on AWS connecting to a cloud hosted mongo dB instance</a:t>
            </a:r>
          </a:p>
          <a:p>
            <a:endParaRPr lang="en-US" dirty="0"/>
          </a:p>
          <a:p>
            <a:r>
              <a:rPr lang="en-US" dirty="0"/>
              <a:t>Asking ChatGPT to create a threat model for the microservice system model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9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1A95286C-231C-D21F-D78C-943DB9E85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8"/>
          <a:stretch/>
        </p:blipFill>
        <p:spPr bwMode="auto">
          <a:xfrm>
            <a:off x="1939159" y="1690688"/>
            <a:ext cx="7826265" cy="44499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11ECBB01-71FC-3280-67AA-61ABDB02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290" y="337457"/>
            <a:ext cx="10046337" cy="1353231"/>
          </a:xfrm>
        </p:spPr>
        <p:txBody>
          <a:bodyPr/>
          <a:lstStyle/>
          <a:p>
            <a:r>
              <a:rPr lang="en-IN" b="1" dirty="0"/>
              <a:t>System Model</a:t>
            </a:r>
          </a:p>
        </p:txBody>
      </p:sp>
    </p:spTree>
    <p:extLst>
      <p:ext uri="{BB962C8B-B14F-4D97-AF65-F5344CB8AC3E}">
        <p14:creationId xmlns:p14="http://schemas.microsoft.com/office/powerpoint/2010/main" val="283082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3A56E0-81EB-2A26-BB07-64868F3A0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48"/>
          <a:stretch/>
        </p:blipFill>
        <p:spPr bwMode="auto">
          <a:xfrm>
            <a:off x="1907629" y="1387366"/>
            <a:ext cx="8592206" cy="50629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0B939F4-CC17-1C02-A3CA-D6D0FDB2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63" y="337457"/>
            <a:ext cx="10046337" cy="1049909"/>
          </a:xfrm>
        </p:spPr>
        <p:txBody>
          <a:bodyPr/>
          <a:lstStyle/>
          <a:p>
            <a:r>
              <a:rPr lang="en-IN" b="1" dirty="0"/>
              <a:t>Potential Threats</a:t>
            </a:r>
          </a:p>
        </p:txBody>
      </p:sp>
    </p:spTree>
    <p:extLst>
      <p:ext uri="{BB962C8B-B14F-4D97-AF65-F5344CB8AC3E}">
        <p14:creationId xmlns:p14="http://schemas.microsoft.com/office/powerpoint/2010/main" val="347252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DA8B26-45D2-A146-6D12-43EE517B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Threat Model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24D690-86F6-935E-36F8-F2C6545913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01146" y="1690688"/>
            <a:ext cx="7867431" cy="42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64A023-A2A4-6148-1540-5D7B46CF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77" y="337457"/>
            <a:ext cx="10046337" cy="1353231"/>
          </a:xfrm>
        </p:spPr>
        <p:txBody>
          <a:bodyPr/>
          <a:lstStyle/>
          <a:p>
            <a:r>
              <a:rPr lang="en-IN" b="1" dirty="0"/>
              <a:t>Threat Mitigations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D5508AC2-0DAE-CCDF-865D-0934D4B8D0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81720" y="2099010"/>
            <a:ext cx="6787494" cy="41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6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-RCI_2023 Template" id="{785D0F7E-BC5C-4A50-9DA9-5353F1E6FD96}" vid="{6BC153A9-37F7-4063-9ECE-FD3F864277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Cyber-RCI_2023-Template</Template>
  <TotalTime>295</TotalTime>
  <Words>288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ChatGPT Created Threat Model</vt:lpstr>
      <vt:lpstr>Threat Modelling</vt:lpstr>
      <vt:lpstr>ChatGPT</vt:lpstr>
      <vt:lpstr>Research</vt:lpstr>
      <vt:lpstr>Methodology</vt:lpstr>
      <vt:lpstr>System Model</vt:lpstr>
      <vt:lpstr>Potential Threats</vt:lpstr>
      <vt:lpstr>Threat Model </vt:lpstr>
      <vt:lpstr>Threat Mitigations</vt:lpstr>
      <vt:lpstr>Implementation</vt:lpstr>
      <vt:lpstr>Observations</vt:lpstr>
      <vt:lpstr>PowerPoint Presentation</vt:lpstr>
      <vt:lpstr>Conclusion</vt:lpstr>
      <vt:lpstr>Self Analysis!!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priyajoykaviyil kaviyil</dc:creator>
  <cp:lastModifiedBy>priyajoykaviyil kaviyil</cp:lastModifiedBy>
  <cp:revision>21</cp:revision>
  <dcterms:created xsi:type="dcterms:W3CDTF">2023-11-17T08:52:04Z</dcterms:created>
  <dcterms:modified xsi:type="dcterms:W3CDTF">2023-11-20T16:51:24Z</dcterms:modified>
</cp:coreProperties>
</file>