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E4A-0535-47EA-B2BA-82D3CF713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8EC58-5352-4574-A8CD-D65093BF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2A74-26B1-41B7-BFCB-55AFE83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2C7-3DAB-4FF5-B1BF-F40808E6200B}" type="datetimeFigureOut">
              <a:rPr lang="en-IE" smtClean="0"/>
              <a:t>04/05/2025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0B20-9825-4E72-B27F-EB344A09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CD30-CE3B-4E56-8897-15564FA5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37BC-A624-4ACC-91F6-EA9C26758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174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F424-1DDB-4F4B-BDF7-D688519F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13D7F-7DF4-459D-8B0C-67C03106D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145F-AD1D-434E-B7F9-CFFC6F78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2C7-3DAB-4FF5-B1BF-F40808E6200B}" type="datetimeFigureOut">
              <a:rPr lang="en-IE" smtClean="0"/>
              <a:t>04/05/2025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0D3F-9571-41BA-899A-D6D3FE39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5390-FC83-45C9-A758-B6AC5F2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37BC-A624-4ACC-91F6-EA9C26758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297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CB8EB-8366-4236-8096-C80E48010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42472-0F56-45D7-8F26-F7763FBC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F358-D824-478E-AACA-D7FD8BCC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2C7-3DAB-4FF5-B1BF-F40808E6200B}" type="datetimeFigureOut">
              <a:rPr lang="en-IE" smtClean="0"/>
              <a:t>04/05/2025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6D14-0C74-4A1C-81F7-2B48523C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1EF2-0BAA-43B6-AF0F-A50BC58C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37BC-A624-4ACC-91F6-EA9C26758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817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8FC3-C912-4B01-BB0B-DC452F42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962E-1425-4665-BD34-6FF4EF74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DF7D-F26C-4DD7-9FD7-81E8070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2C7-3DAB-4FF5-B1BF-F40808E6200B}" type="datetimeFigureOut">
              <a:rPr lang="en-IE" smtClean="0"/>
              <a:t>04/05/2025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A455-1A0D-416B-BDC0-04E5651F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C786-4A4E-45E1-A066-62FEEE83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37BC-A624-4ACC-91F6-EA9C26758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351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974A-C9C2-4266-93AB-EBA2989C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12C53-6D77-448E-900C-9E32444E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01EF-790B-49FD-846B-F9F5F55C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2C7-3DAB-4FF5-B1BF-F40808E6200B}" type="datetimeFigureOut">
              <a:rPr lang="en-IE" smtClean="0"/>
              <a:t>04/05/2025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4495-D8C7-4B63-B68A-FA758F05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50012-EF58-4B20-BEEC-DDBB2309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37BC-A624-4ACC-91F6-EA9C26758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328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02B-D3B2-4205-A432-DD5F0528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C23A-A4D7-4FA3-A4A4-34254FE92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49904-6B6B-4ED5-A9AE-BF5BFC76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443C-E6D9-4C1C-87E7-70CC5875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2C7-3DAB-4FF5-B1BF-F40808E6200B}" type="datetimeFigureOut">
              <a:rPr lang="en-IE" smtClean="0"/>
              <a:t>04/05/2025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18838-0A80-4BD4-A974-49B7CE23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B2D9-82B5-4BB5-85BE-C6218C9C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37BC-A624-4ACC-91F6-EA9C26758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414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6716-D6A2-4029-A530-FE1086D9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F4F4C-B838-45D1-BCC1-A108747E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D769B-3074-4205-AB83-D5470F20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5BBF-29AA-458C-94FA-AEEB6505A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7C297-A1AB-4AE7-BC7E-A6854F8E7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857E0-66B0-43D7-AAE8-F081F141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2C7-3DAB-4FF5-B1BF-F40808E6200B}" type="datetimeFigureOut">
              <a:rPr lang="en-IE" smtClean="0"/>
              <a:t>04/05/2025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324BF-83C6-48E2-BD66-8E01A35E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CE446-D820-4473-8289-1D1C547E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37BC-A624-4ACC-91F6-EA9C26758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638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3BF5-4B3C-43EC-B8B6-C50F6B2F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5219A-3345-42FC-BDB1-C33E7691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2C7-3DAB-4FF5-B1BF-F40808E6200B}" type="datetimeFigureOut">
              <a:rPr lang="en-IE" smtClean="0"/>
              <a:t>04/05/2025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88F00-41DC-46D5-958D-9ADA8BF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3CF65-7595-4CBE-870A-DC75CDCA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37BC-A624-4ACC-91F6-EA9C26758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672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04DD3-D05B-4C97-8484-5978169B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2C7-3DAB-4FF5-B1BF-F40808E6200B}" type="datetimeFigureOut">
              <a:rPr lang="en-IE" smtClean="0"/>
              <a:t>04/05/2025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52B7F-191A-4666-992A-2972357A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CE44-4039-4B0D-A549-72F301E8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37BC-A624-4ACC-91F6-EA9C26758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63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416-C8DA-422A-86ED-BDC78837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31C2-DF00-4552-8478-CFE2D353D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F92-23BB-41B4-A228-204A1F66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67810-D2EB-4E88-9ABE-4E003070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2C7-3DAB-4FF5-B1BF-F40808E6200B}" type="datetimeFigureOut">
              <a:rPr lang="en-IE" smtClean="0"/>
              <a:t>04/05/2025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1CD8C-83A8-4B9C-80A2-27BCD5A5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43713-EEC4-49B1-9DE3-2C8BDA8D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37BC-A624-4ACC-91F6-EA9C26758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585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1FE1-3432-4977-9985-4B21DB17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823E4-1C73-4AA5-922B-466C5AEB4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4D359-762D-4B9F-8B82-78AD1188A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A0AE1-4050-447B-A98D-D4001FF1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2C7-3DAB-4FF5-B1BF-F40808E6200B}" type="datetimeFigureOut">
              <a:rPr lang="en-IE" smtClean="0"/>
              <a:t>04/05/2025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17C58-1BB8-4175-B7FC-81C0748C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5D5ED-DFB9-4454-81C7-1486B94A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37BC-A624-4ACC-91F6-EA9C26758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42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4051-F164-4FDB-BC05-9A4842C3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87F37-DDBE-42BE-BCEF-2FA8A686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B537-301D-4199-A3B0-0B2D9874C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62C7-3DAB-4FF5-B1BF-F40808E6200B}" type="datetimeFigureOut">
              <a:rPr lang="en-IE" smtClean="0"/>
              <a:t>04/05/2025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728F-3C89-4F8C-963D-1B7885172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4163-8FC1-422E-8170-C35B7B452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37BC-A624-4ACC-91F6-EA9C26758F4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22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D3B02-E5C1-4789-ACD4-DAAC900E0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" y="4203766"/>
            <a:ext cx="12096750" cy="138479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4C9F2D-AD85-4630-9527-55BED4C27DFC}"/>
              </a:ext>
            </a:extLst>
          </p:cNvPr>
          <p:cNvCxnSpPr>
            <a:cxnSpLocks/>
          </p:cNvCxnSpPr>
          <p:nvPr/>
        </p:nvCxnSpPr>
        <p:spPr>
          <a:xfrm>
            <a:off x="2102581" y="5116376"/>
            <a:ext cx="0" cy="1199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5B8C47-62CC-4645-BAC8-801B2F10CE3B}"/>
              </a:ext>
            </a:extLst>
          </p:cNvPr>
          <p:cNvSpPr txBox="1"/>
          <p:nvPr/>
        </p:nvSpPr>
        <p:spPr>
          <a:xfrm>
            <a:off x="1489008" y="6334339"/>
            <a:ext cx="122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Dual 800W PSU</a:t>
            </a:r>
          </a:p>
          <a:p>
            <a:r>
              <a:rPr lang="en-IE" sz="1200" dirty="0"/>
              <a:t>Powe Rail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17F12-72E0-45A9-AD17-A1265F2B34BF}"/>
              </a:ext>
            </a:extLst>
          </p:cNvPr>
          <p:cNvSpPr txBox="1"/>
          <p:nvPr/>
        </p:nvSpPr>
        <p:spPr>
          <a:xfrm>
            <a:off x="10728832" y="6290887"/>
            <a:ext cx="116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Dual 800W PSU</a:t>
            </a:r>
          </a:p>
          <a:p>
            <a:r>
              <a:rPr lang="en-IE" sz="1200" dirty="0"/>
              <a:t>Powe Rail 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4896D4-E507-4D9A-8273-E3C3177CF25A}"/>
              </a:ext>
            </a:extLst>
          </p:cNvPr>
          <p:cNvCxnSpPr>
            <a:cxnSpLocks/>
          </p:cNvCxnSpPr>
          <p:nvPr/>
        </p:nvCxnSpPr>
        <p:spPr>
          <a:xfrm>
            <a:off x="11309280" y="5116376"/>
            <a:ext cx="0" cy="1199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FE1B92-C885-4263-812A-5D0A29F68269}"/>
              </a:ext>
            </a:extLst>
          </p:cNvPr>
          <p:cNvCxnSpPr>
            <a:cxnSpLocks/>
          </p:cNvCxnSpPr>
          <p:nvPr/>
        </p:nvCxnSpPr>
        <p:spPr>
          <a:xfrm>
            <a:off x="8933385" y="5195673"/>
            <a:ext cx="4330" cy="10910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4598E3-6773-4C7F-BAE0-59D378950A9B}"/>
              </a:ext>
            </a:extLst>
          </p:cNvPr>
          <p:cNvSpPr txBox="1"/>
          <p:nvPr/>
        </p:nvSpPr>
        <p:spPr>
          <a:xfrm>
            <a:off x="8750343" y="6286699"/>
            <a:ext cx="45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VGA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41C60D-DE6F-42CE-8812-0E64EBF6DE3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216538" y="5309323"/>
            <a:ext cx="11077" cy="12543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46C471-5047-4D17-9352-9769C1FF13F8}"/>
              </a:ext>
            </a:extLst>
          </p:cNvPr>
          <p:cNvSpPr txBox="1"/>
          <p:nvPr/>
        </p:nvSpPr>
        <p:spPr>
          <a:xfrm>
            <a:off x="7632083" y="6563698"/>
            <a:ext cx="116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USB 2.0 and 3.0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67183-C643-4467-95F6-CCE1CF00A7F6}"/>
              </a:ext>
            </a:extLst>
          </p:cNvPr>
          <p:cNvSpPr txBox="1"/>
          <p:nvPr/>
        </p:nvSpPr>
        <p:spPr>
          <a:xfrm>
            <a:off x="114651" y="6104011"/>
            <a:ext cx="1227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Rear accessible and host pluggable BOSS S2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8A2079-A8BE-4D49-84E1-E2F12FAC0B0F}"/>
              </a:ext>
            </a:extLst>
          </p:cNvPr>
          <p:cNvCxnSpPr>
            <a:cxnSpLocks/>
          </p:cNvCxnSpPr>
          <p:nvPr/>
        </p:nvCxnSpPr>
        <p:spPr>
          <a:xfrm>
            <a:off x="655073" y="5134713"/>
            <a:ext cx="0" cy="101057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71D6AC-4CDB-4B27-AABD-73D325CB4EB5}"/>
              </a:ext>
            </a:extLst>
          </p:cNvPr>
          <p:cNvCxnSpPr>
            <a:cxnSpLocks/>
          </p:cNvCxnSpPr>
          <p:nvPr/>
        </p:nvCxnSpPr>
        <p:spPr>
          <a:xfrm flipH="1">
            <a:off x="4306525" y="3253830"/>
            <a:ext cx="1624675" cy="9499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B0980F-7059-4C81-BF84-31BD46EA1F5B}"/>
              </a:ext>
            </a:extLst>
          </p:cNvPr>
          <p:cNvCxnSpPr>
            <a:cxnSpLocks/>
          </p:cNvCxnSpPr>
          <p:nvPr/>
        </p:nvCxnSpPr>
        <p:spPr>
          <a:xfrm>
            <a:off x="6331071" y="3253830"/>
            <a:ext cx="0" cy="9499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AEC786-FCFB-4E0C-A571-909B0AB62EB2}"/>
              </a:ext>
            </a:extLst>
          </p:cNvPr>
          <p:cNvCxnSpPr>
            <a:cxnSpLocks/>
          </p:cNvCxnSpPr>
          <p:nvPr/>
        </p:nvCxnSpPr>
        <p:spPr>
          <a:xfrm>
            <a:off x="6730943" y="3253830"/>
            <a:ext cx="1865140" cy="9499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860992-BCA3-463F-8207-08E9E8BEA100}"/>
              </a:ext>
            </a:extLst>
          </p:cNvPr>
          <p:cNvSpPr txBox="1"/>
          <p:nvPr/>
        </p:nvSpPr>
        <p:spPr>
          <a:xfrm>
            <a:off x="5385597" y="2604581"/>
            <a:ext cx="206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Up to 3x </a:t>
            </a:r>
            <a:r>
              <a:rPr lang="en-IE" sz="1200" dirty="0" err="1"/>
              <a:t>Pcle</a:t>
            </a:r>
            <a:r>
              <a:rPr lang="en-IE" sz="1200" dirty="0"/>
              <a:t> Gen4 slots, with SNAPI option and up to 2x 2.5” rear HDD/SSD or </a:t>
            </a:r>
            <a:r>
              <a:rPr lang="en-IE" sz="1200" dirty="0" err="1"/>
              <a:t>NVMe</a:t>
            </a:r>
            <a:endParaRPr lang="en-IE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B1EDD1-AE1F-433D-89FD-F6621269166D}"/>
              </a:ext>
            </a:extLst>
          </p:cNvPr>
          <p:cNvCxnSpPr>
            <a:cxnSpLocks/>
          </p:cNvCxnSpPr>
          <p:nvPr/>
        </p:nvCxnSpPr>
        <p:spPr>
          <a:xfrm>
            <a:off x="7731375" y="5178901"/>
            <a:ext cx="0" cy="851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983A354-0E97-4098-AC68-26F7E6DAEE12}"/>
              </a:ext>
            </a:extLst>
          </p:cNvPr>
          <p:cNvSpPr txBox="1"/>
          <p:nvPr/>
        </p:nvSpPr>
        <p:spPr>
          <a:xfrm>
            <a:off x="7452077" y="6006791"/>
            <a:ext cx="646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iDRAC9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9C8B47-94ED-4F96-A9F9-DF364F1AFDAB}"/>
              </a:ext>
            </a:extLst>
          </p:cNvPr>
          <p:cNvCxnSpPr>
            <a:cxnSpLocks/>
          </p:cNvCxnSpPr>
          <p:nvPr/>
        </p:nvCxnSpPr>
        <p:spPr>
          <a:xfrm>
            <a:off x="5692850" y="5178901"/>
            <a:ext cx="0" cy="12543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3F23BA-DFA8-4818-8C61-FB3D0375087B}"/>
              </a:ext>
            </a:extLst>
          </p:cNvPr>
          <p:cNvSpPr txBox="1"/>
          <p:nvPr/>
        </p:nvSpPr>
        <p:spPr>
          <a:xfrm>
            <a:off x="5118862" y="6439111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Quad 1GbE NIC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F1DB4F-44AF-49DC-8B54-5CC3061D26ED}"/>
              </a:ext>
            </a:extLst>
          </p:cNvPr>
          <p:cNvCxnSpPr>
            <a:cxnSpLocks/>
          </p:cNvCxnSpPr>
          <p:nvPr/>
        </p:nvCxnSpPr>
        <p:spPr>
          <a:xfrm>
            <a:off x="3711332" y="5195673"/>
            <a:ext cx="0" cy="12543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E627C7-AC47-4781-B4A8-99D5128E6481}"/>
              </a:ext>
            </a:extLst>
          </p:cNvPr>
          <p:cNvSpPr txBox="1"/>
          <p:nvPr/>
        </p:nvSpPr>
        <p:spPr>
          <a:xfrm>
            <a:off x="3166051" y="6426717"/>
            <a:ext cx="1077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2 × 10GbE SFP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9C15E3-6D61-4D13-8B57-510518565B26}"/>
              </a:ext>
            </a:extLst>
          </p:cNvPr>
          <p:cNvSpPr txBox="1"/>
          <p:nvPr/>
        </p:nvSpPr>
        <p:spPr>
          <a:xfrm>
            <a:off x="8471469" y="51360"/>
            <a:ext cx="37205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All components are rack-mounted and dual-powered where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The server hosts virtual machines (VMs) for services like email, web,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NAS is used for backup, file sharing, or VM datastore.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Redundant NICs and SFP+ are ready for high-performance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UPS provides surge protection and limited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No external monitor/keyboard — managed via remote IPMI (iDRAC).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10ACB6-D03A-49F1-AB80-B9633115A910}"/>
              </a:ext>
            </a:extLst>
          </p:cNvPr>
          <p:cNvSpPr txBox="1"/>
          <p:nvPr/>
        </p:nvSpPr>
        <p:spPr>
          <a:xfrm>
            <a:off x="54512" y="51360"/>
            <a:ext cx="4093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/>
              <a:t>Server info:</a:t>
            </a:r>
          </a:p>
          <a:p>
            <a:r>
              <a:rPr lang="en-IE" sz="1200" b="1" dirty="0"/>
              <a:t>Server: Dell PowerEdge R650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200" b="1" dirty="0"/>
              <a:t>CPU</a:t>
            </a:r>
            <a:r>
              <a:rPr lang="en-IE" sz="1200" dirty="0"/>
              <a:t>: Dual Intel Xeon Silver 4314 (16 cores each) — 32 total 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200" b="1" dirty="0"/>
              <a:t>RAM</a:t>
            </a:r>
            <a:r>
              <a:rPr lang="en-IE" sz="1200" dirty="0"/>
              <a:t>: 256 GB DDR4 ECC RDIMM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200" b="1" dirty="0"/>
              <a:t>Storage</a:t>
            </a:r>
            <a:r>
              <a:rPr lang="en-IE" sz="1200" dirty="0"/>
              <a:t>: 4 × 10TB SATA HDD (RAID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200" b="1" dirty="0"/>
              <a:t>Networking</a:t>
            </a:r>
            <a:r>
              <a:rPr lang="en-IE" sz="1200" dirty="0"/>
              <a:t>: Quad 1GbE NIC + 2 × 10GbE SFP+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200" b="1" dirty="0"/>
              <a:t>Power</a:t>
            </a:r>
            <a:r>
              <a:rPr lang="en-IE" sz="1200" dirty="0"/>
              <a:t>: Dual 800W PSU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1200" b="1" dirty="0"/>
              <a:t>Form Factor</a:t>
            </a:r>
            <a:r>
              <a:rPr lang="en-IE" sz="1200" dirty="0"/>
              <a:t>: 1U rack server</a:t>
            </a:r>
          </a:p>
          <a:p>
            <a:r>
              <a:rPr lang="en-IE" sz="1200" dirty="0"/>
              <a:t>This will serve as the </a:t>
            </a:r>
            <a:r>
              <a:rPr lang="en-IE" sz="1200" b="1" dirty="0"/>
              <a:t>virtualization host</a:t>
            </a:r>
            <a:r>
              <a:rPr lang="en-IE" sz="1200" dirty="0"/>
              <a:t> (e.g. running VMware </a:t>
            </a:r>
            <a:r>
              <a:rPr lang="en-IE" sz="1200" dirty="0" err="1"/>
              <a:t>ESXi</a:t>
            </a:r>
            <a:r>
              <a:rPr lang="en-IE" sz="1200" dirty="0"/>
              <a:t> or </a:t>
            </a:r>
            <a:r>
              <a:rPr lang="en-IE" sz="1200" dirty="0" err="1"/>
              <a:t>Proxmox</a:t>
            </a:r>
            <a:r>
              <a:rPr lang="en-IE" sz="1200" dirty="0"/>
              <a:t>).</a:t>
            </a:r>
          </a:p>
          <a:p>
            <a:endParaRPr lang="en-IE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11470F-F5F7-49E2-99DA-5F7A46FBA2E6}"/>
              </a:ext>
            </a:extLst>
          </p:cNvPr>
          <p:cNvSpPr txBox="1"/>
          <p:nvPr/>
        </p:nvSpPr>
        <p:spPr>
          <a:xfrm>
            <a:off x="4748170" y="51360"/>
            <a:ext cx="2641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/>
              <a:t>Other Hardware:</a:t>
            </a:r>
          </a:p>
          <a:p>
            <a:endParaRPr lang="en-IE" sz="1200" b="1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0EF6302-A1FA-450B-9505-7E256B252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170" y="276838"/>
            <a:ext cx="2883913" cy="223226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4BC21EF0-A88B-40F8-A2A0-BB03708F3E29}"/>
              </a:ext>
            </a:extLst>
          </p:cNvPr>
          <p:cNvSpPr/>
          <p:nvPr/>
        </p:nvSpPr>
        <p:spPr>
          <a:xfrm>
            <a:off x="41500" y="61996"/>
            <a:ext cx="4077494" cy="22322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ED9572-AF0D-4A70-BF80-A4DCA557A910}"/>
              </a:ext>
            </a:extLst>
          </p:cNvPr>
          <p:cNvSpPr/>
          <p:nvPr/>
        </p:nvSpPr>
        <p:spPr>
          <a:xfrm>
            <a:off x="4748170" y="61996"/>
            <a:ext cx="2883913" cy="24460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4BCFB4-0DCF-465B-AA49-AAD546A7402C}"/>
              </a:ext>
            </a:extLst>
          </p:cNvPr>
          <p:cNvSpPr/>
          <p:nvPr/>
        </p:nvSpPr>
        <p:spPr>
          <a:xfrm>
            <a:off x="8471469" y="51359"/>
            <a:ext cx="3679031" cy="21236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863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 Lomidze</dc:creator>
  <cp:lastModifiedBy>Ika Lomidze</cp:lastModifiedBy>
  <cp:revision>12</cp:revision>
  <dcterms:created xsi:type="dcterms:W3CDTF">2025-05-04T20:14:21Z</dcterms:created>
  <dcterms:modified xsi:type="dcterms:W3CDTF">2025-05-04T21:13:21Z</dcterms:modified>
</cp:coreProperties>
</file>