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85C4-E257-494E-BF92-3871A144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BC028-DA20-4D54-8BB6-7E2F598F6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CC93-2747-4D7D-9FB2-38D421E4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7F6F-CA12-4CF2-85BF-9CF8AE93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6CC7-2AB0-4C55-B90C-115040EF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46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7AB3-36A2-48B5-83CE-C67E411A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3AC6-1968-444C-8E73-90E4EEB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A355-4770-495F-94DB-996EEF6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44D0-A6BF-4852-B1EE-C509DFA1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D741-B914-4995-A25C-9305162A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546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6266C-FBA5-469E-B387-C6508A238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451F-6385-4417-9156-8B6338A5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AD0A-1C8C-45FC-912C-DB3E256B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3F87-E189-4F78-B63B-EB9BCA1A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0DCE-97D8-43E8-A79C-53144A56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59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0F2-CB9A-4052-9CD7-2B7F8E15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99C3-184A-4669-885E-A1EA0065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128A1-6474-41B9-96EA-E636D7EA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3EB9F-BB12-4F51-A0D4-E0068EE2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E190-83A6-46BA-951E-E58DB76F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204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18DD-BABE-49C6-A509-37D357A8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6AB49-A63E-4330-9129-CF3CFDDE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9A21-BFC6-447E-9123-782E5A2D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F7A2-85CE-4CAC-BDE8-B7032162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8612-B5A5-4CB8-84AA-5797F61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951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CFC0-5B18-4897-8651-C7AD0F3B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7B75-7853-45E3-A9D3-A574A8139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6A34-FC3F-4F4B-AC2E-A3A00451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A674-CE8F-40D2-8C3E-97C4BC74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32B6F-EC15-406A-A14C-0D25892D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C634-7099-4B62-A69D-D44EE30D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71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B5C2-3A50-4A63-AE7C-8E734046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6E92-E44C-4FEC-870F-3A468830D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91A95-C2A0-47B0-A92B-0A7EBBC7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77E10-03B0-4E9D-B054-8D5CF9345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3EA2A-B521-441C-8E85-6A2B35CDA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BF30C-7909-4ED3-9090-FAA68DC8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47DA0-5C7A-4880-909D-5CC72080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1F146-327B-405B-B9EE-7A3298AF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115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00A9-01ED-4742-955E-EC46E958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93F53-EC0B-49C8-A21F-C0B344D3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35641-DAF6-4488-B6B8-B02CBA84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75EAC-D04A-477F-94BB-F0C9533E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52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F198A-7D8D-41D4-979C-F0D5BA5D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A9165-1DD4-42FE-BF09-99756C61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D9D5-B796-456E-A609-ABE3AA84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445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83A0-3A8B-4789-AB65-DC42C49B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602B-3F1D-458E-800A-D43731A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C93D-E76E-4E25-85C5-3F32FAB65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4CFB-1A6A-484B-B394-768EBC27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89F97-6B1F-431C-8C8F-93F35BA5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B4AFA-BF4F-457D-9DEA-1C22507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721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1AB9-F4D1-4130-9800-2C3F94D5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FDBDF-262F-40F9-ADC0-CE4C4D55E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95502-F14E-4504-A7E4-B94009DC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6A4B-D476-42B8-BE6B-49D6EEC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4BB4C-8FEF-42AC-B187-695FC11B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C466B-9FBA-4FBB-9303-FFB7CCFD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25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45586-7FD4-4E96-A49D-55F8519B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7D3EC-21CB-4398-AF47-D8630F79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A6C7-5FE2-4391-B2E1-805FAE1C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E73F-31B7-4F55-9473-984E20C534B1}" type="datetimeFigureOut">
              <a:rPr lang="en-IE" smtClean="0"/>
              <a:t>02/03/2025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C00A-B79F-48A1-B697-8ADEEA4DC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2495-C499-4C51-8A0E-6CE86C6BD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E6D76-21C8-4BA5-A86C-BF2E0AEC036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39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5DBD16DA-D519-405E-9795-FF648DEC40CA}"/>
              </a:ext>
            </a:extLst>
          </p:cNvPr>
          <p:cNvSpPr/>
          <p:nvPr/>
        </p:nvSpPr>
        <p:spPr>
          <a:xfrm>
            <a:off x="6180655" y="2902463"/>
            <a:ext cx="620786" cy="62078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1E85380-25B9-43E9-894E-71EDBE8B6090}"/>
              </a:ext>
            </a:extLst>
          </p:cNvPr>
          <p:cNvSpPr/>
          <p:nvPr/>
        </p:nvSpPr>
        <p:spPr>
          <a:xfrm rot="19593104">
            <a:off x="6367088" y="2948236"/>
            <a:ext cx="170468" cy="53705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AC6E5C7D-39CC-4DE8-96C3-80310BCC7B0D}"/>
              </a:ext>
            </a:extLst>
          </p:cNvPr>
          <p:cNvSpPr/>
          <p:nvPr/>
        </p:nvSpPr>
        <p:spPr>
          <a:xfrm rot="2490545">
            <a:off x="6395203" y="2942334"/>
            <a:ext cx="206011" cy="5286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26DC82-9D7E-4845-A6A6-1DC513753D54}"/>
              </a:ext>
            </a:extLst>
          </p:cNvPr>
          <p:cNvSpPr/>
          <p:nvPr/>
        </p:nvSpPr>
        <p:spPr>
          <a:xfrm>
            <a:off x="6008681" y="2576969"/>
            <a:ext cx="964734" cy="216040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58FC3-AA0D-4FCF-87B3-B4F8C6BD26EC}"/>
              </a:ext>
            </a:extLst>
          </p:cNvPr>
          <p:cNvCxnSpPr>
            <a:cxnSpLocks/>
            <a:stCxn id="2" idx="4"/>
            <a:endCxn id="19" idx="0"/>
          </p:cNvCxnSpPr>
          <p:nvPr/>
        </p:nvCxnSpPr>
        <p:spPr>
          <a:xfrm>
            <a:off x="6491048" y="3523248"/>
            <a:ext cx="2038" cy="3240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F89EE1-9DC8-4B6D-8664-707DC99E7711}"/>
              </a:ext>
            </a:extLst>
          </p:cNvPr>
          <p:cNvSpPr txBox="1"/>
          <p:nvPr/>
        </p:nvSpPr>
        <p:spPr>
          <a:xfrm>
            <a:off x="6180655" y="2606573"/>
            <a:ext cx="620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 dirty="0"/>
              <a:t>Router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A0F2A-87EE-49AB-9932-3CDA20A1B2EA}"/>
              </a:ext>
            </a:extLst>
          </p:cNvPr>
          <p:cNvSpPr txBox="1"/>
          <p:nvPr/>
        </p:nvSpPr>
        <p:spPr>
          <a:xfrm>
            <a:off x="5996778" y="4526249"/>
            <a:ext cx="9885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900" dirty="0"/>
              <a:t>Router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D36B56-1C68-4F46-96BE-6360DEBEF642}"/>
              </a:ext>
            </a:extLst>
          </p:cNvPr>
          <p:cNvSpPr txBox="1"/>
          <p:nvPr/>
        </p:nvSpPr>
        <p:spPr>
          <a:xfrm>
            <a:off x="6008681" y="2218430"/>
            <a:ext cx="1023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HSRP .20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51D7B15-D3CB-4D88-BE65-0AD0575F8604}"/>
              </a:ext>
            </a:extLst>
          </p:cNvPr>
          <p:cNvSpPr/>
          <p:nvPr/>
        </p:nvSpPr>
        <p:spPr>
          <a:xfrm>
            <a:off x="6182693" y="3847316"/>
            <a:ext cx="620786" cy="62078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5EDAADF-D0F0-4715-A619-C35C83930AE6}"/>
              </a:ext>
            </a:extLst>
          </p:cNvPr>
          <p:cNvSpPr/>
          <p:nvPr/>
        </p:nvSpPr>
        <p:spPr>
          <a:xfrm rot="19593104">
            <a:off x="6369126" y="3893089"/>
            <a:ext cx="170468" cy="53705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FB7B905E-9490-4B7D-B5C6-53A70CAC8E97}"/>
              </a:ext>
            </a:extLst>
          </p:cNvPr>
          <p:cNvSpPr/>
          <p:nvPr/>
        </p:nvSpPr>
        <p:spPr>
          <a:xfrm rot="2490545">
            <a:off x="6397241" y="3887187"/>
            <a:ext cx="206011" cy="52863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193E544B-C251-4A6E-BBDB-5E1222C49CB6}"/>
              </a:ext>
            </a:extLst>
          </p:cNvPr>
          <p:cNvSpPr/>
          <p:nvPr/>
        </p:nvSpPr>
        <p:spPr>
          <a:xfrm>
            <a:off x="2649490" y="2375231"/>
            <a:ext cx="1157679" cy="7885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VLAN15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Routers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10.45.1.12/24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B17C0A77-5C86-4795-B52D-1294B4F2DE81}"/>
              </a:ext>
            </a:extLst>
          </p:cNvPr>
          <p:cNvSpPr/>
          <p:nvPr/>
        </p:nvSpPr>
        <p:spPr>
          <a:xfrm>
            <a:off x="6883170" y="177583"/>
            <a:ext cx="1157679" cy="788566"/>
          </a:xfrm>
          <a:prstGeom prst="clou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VLAN3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Staff Radio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10.45.1.0/24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5645D25A-CAF7-486E-9CD0-3F6B03E1F3AA}"/>
              </a:ext>
            </a:extLst>
          </p:cNvPr>
          <p:cNvSpPr/>
          <p:nvPr/>
        </p:nvSpPr>
        <p:spPr>
          <a:xfrm>
            <a:off x="8388992" y="369115"/>
            <a:ext cx="1157679" cy="788566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VLAN4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Power Infrastructure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10.45.1.1/24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C363A69E-EAB4-4F20-8B26-02271C53538B}"/>
              </a:ext>
            </a:extLst>
          </p:cNvPr>
          <p:cNvSpPr/>
          <p:nvPr/>
        </p:nvSpPr>
        <p:spPr>
          <a:xfrm>
            <a:off x="9169167" y="1407687"/>
            <a:ext cx="1157679" cy="788566"/>
          </a:xfrm>
          <a:prstGeom prst="cloud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VLAN5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Technical Clients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10.45.1.2/24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7FC4F63E-9CDB-4DD2-9304-2AFDBDEC6379}"/>
              </a:ext>
            </a:extLst>
          </p:cNvPr>
          <p:cNvSpPr/>
          <p:nvPr/>
        </p:nvSpPr>
        <p:spPr>
          <a:xfrm>
            <a:off x="9085277" y="3595601"/>
            <a:ext cx="1157679" cy="78856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VLAN7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Telephony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10.45.1.4/24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FB8A172A-50AD-48D0-91C5-0028C2F7E5C1}"/>
              </a:ext>
            </a:extLst>
          </p:cNvPr>
          <p:cNvSpPr/>
          <p:nvPr/>
        </p:nvSpPr>
        <p:spPr>
          <a:xfrm>
            <a:off x="8771379" y="4641665"/>
            <a:ext cx="1157679" cy="7885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VLAN8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HVAC Infrastructure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10.45.1.5/24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9BBE13F1-0D64-4009-9D40-DADA6DF95020}"/>
              </a:ext>
            </a:extLst>
          </p:cNvPr>
          <p:cNvSpPr/>
          <p:nvPr/>
        </p:nvSpPr>
        <p:spPr>
          <a:xfrm>
            <a:off x="7927598" y="5700319"/>
            <a:ext cx="1157679" cy="788566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VLAN9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10.45.1.6/24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9687A9DC-590F-4704-8ADF-9B9741E432B6}"/>
              </a:ext>
            </a:extLst>
          </p:cNvPr>
          <p:cNvSpPr/>
          <p:nvPr/>
        </p:nvSpPr>
        <p:spPr>
          <a:xfrm>
            <a:off x="6304330" y="5801822"/>
            <a:ext cx="1157679" cy="78856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VLAN10</a:t>
            </a:r>
          </a:p>
          <a:p>
            <a:pPr algn="ctr"/>
            <a:r>
              <a:rPr lang="en-IE" sz="800" dirty="0" err="1">
                <a:solidFill>
                  <a:schemeClr val="tx1"/>
                </a:solidFill>
              </a:rPr>
              <a:t>NetMan</a:t>
            </a:r>
            <a:endParaRPr lang="en-IE" sz="800" dirty="0">
              <a:solidFill>
                <a:schemeClr val="tx1"/>
              </a:solidFill>
            </a:endParaRP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10.45.1.7/24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B991930F-8A9A-4A07-82DF-889E834BD0A2}"/>
              </a:ext>
            </a:extLst>
          </p:cNvPr>
          <p:cNvSpPr/>
          <p:nvPr/>
        </p:nvSpPr>
        <p:spPr>
          <a:xfrm>
            <a:off x="4643761" y="5801822"/>
            <a:ext cx="1157679" cy="788566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bg1"/>
                </a:solidFill>
              </a:rPr>
              <a:t>VLAN11</a:t>
            </a:r>
          </a:p>
          <a:p>
            <a:pPr algn="ctr"/>
            <a:r>
              <a:rPr lang="en-IE" sz="800" dirty="0">
                <a:solidFill>
                  <a:schemeClr val="bg1"/>
                </a:solidFill>
              </a:rPr>
              <a:t>Security Cameras</a:t>
            </a:r>
          </a:p>
          <a:p>
            <a:pPr algn="ctr"/>
            <a:r>
              <a:rPr lang="en-IE" sz="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10.45.1.8/24</a:t>
            </a:r>
            <a:endParaRPr lang="en-IE" sz="800" dirty="0">
              <a:solidFill>
                <a:schemeClr val="bg1"/>
              </a:solidFill>
            </a:endParaRP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0E0A4658-FEEE-479D-900F-B51503CF0750}"/>
              </a:ext>
            </a:extLst>
          </p:cNvPr>
          <p:cNvSpPr/>
          <p:nvPr/>
        </p:nvSpPr>
        <p:spPr>
          <a:xfrm>
            <a:off x="3375455" y="5563779"/>
            <a:ext cx="1157679" cy="788566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VLAN12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10.45.1.9/24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BD31BB15-ED6E-4BBF-9E31-04EC29C291C7}"/>
              </a:ext>
            </a:extLst>
          </p:cNvPr>
          <p:cNvSpPr/>
          <p:nvPr/>
        </p:nvSpPr>
        <p:spPr>
          <a:xfrm>
            <a:off x="2758365" y="4631206"/>
            <a:ext cx="1157679" cy="7885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VLAN13</a:t>
            </a:r>
          </a:p>
          <a:p>
            <a:pPr algn="ctr"/>
            <a:r>
              <a:rPr lang="en-IE" sz="800" dirty="0" err="1">
                <a:solidFill>
                  <a:schemeClr val="tx1"/>
                </a:solidFill>
              </a:rPr>
              <a:t>ClusterChat</a:t>
            </a:r>
            <a:endParaRPr lang="en-IE" sz="800" dirty="0">
              <a:solidFill>
                <a:schemeClr val="tx1"/>
              </a:solidFill>
            </a:endParaRP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10.45.1.10/24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DA02DC0F-F051-4BE0-9FA8-580AE94A9326}"/>
              </a:ext>
            </a:extLst>
          </p:cNvPr>
          <p:cNvSpPr/>
          <p:nvPr/>
        </p:nvSpPr>
        <p:spPr>
          <a:xfrm>
            <a:off x="2598771" y="3474650"/>
            <a:ext cx="1157679" cy="7885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VLAN14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Loopbacks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10.45.1.11/24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1A8EF928-2F34-41F2-9E5F-3450CC8F7F6A}"/>
              </a:ext>
            </a:extLst>
          </p:cNvPr>
          <p:cNvSpPr/>
          <p:nvPr/>
        </p:nvSpPr>
        <p:spPr>
          <a:xfrm>
            <a:off x="2597674" y="1288612"/>
            <a:ext cx="1157679" cy="7885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VLAN16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Links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10.45.1.13/24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5A5C257F-F732-4002-943C-592DFDBAD5E8}"/>
              </a:ext>
            </a:extLst>
          </p:cNvPr>
          <p:cNvSpPr/>
          <p:nvPr/>
        </p:nvSpPr>
        <p:spPr>
          <a:xfrm>
            <a:off x="5242683" y="103875"/>
            <a:ext cx="1157679" cy="78856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VLAN2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Hosts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10.45.1.16/24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6CB321D4-F31C-4795-A823-DD04D33DCED6}"/>
              </a:ext>
            </a:extLst>
          </p:cNvPr>
          <p:cNvSpPr/>
          <p:nvPr/>
        </p:nvSpPr>
        <p:spPr>
          <a:xfrm>
            <a:off x="3602196" y="337132"/>
            <a:ext cx="1157679" cy="78856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VLAN1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ISP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10.45.1.15/24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BB0B524-2685-43EF-BA8E-E6F946AAE129}"/>
              </a:ext>
            </a:extLst>
          </p:cNvPr>
          <p:cNvSpPr/>
          <p:nvPr/>
        </p:nvSpPr>
        <p:spPr>
          <a:xfrm>
            <a:off x="9233230" y="2501644"/>
            <a:ext cx="1157679" cy="788566"/>
          </a:xfrm>
          <a:prstGeom prst="clou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>
                <a:solidFill>
                  <a:schemeClr val="tx1"/>
                </a:solidFill>
              </a:rPr>
              <a:t>VLAN6</a:t>
            </a:r>
          </a:p>
          <a:p>
            <a:pPr algn="ctr"/>
            <a:r>
              <a:rPr lang="en-IE" sz="800" dirty="0">
                <a:solidFill>
                  <a:schemeClr val="tx1"/>
                </a:solidFill>
              </a:rPr>
              <a:t>Infrastructure Servers</a:t>
            </a:r>
          </a:p>
          <a:p>
            <a:pPr algn="ctr"/>
            <a:r>
              <a:rPr lang="en-IE" sz="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10.45.1.3/24</a:t>
            </a:r>
            <a:endParaRPr lang="en-IE" sz="8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53B3E6-2B8A-43BE-AA60-9B903742F056}"/>
              </a:ext>
            </a:extLst>
          </p:cNvPr>
          <p:cNvSpPr txBox="1"/>
          <p:nvPr/>
        </p:nvSpPr>
        <p:spPr>
          <a:xfrm>
            <a:off x="6883170" y="3485227"/>
            <a:ext cx="735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1000" dirty="0"/>
              <a:t>Router 10</a:t>
            </a:r>
          </a:p>
          <a:p>
            <a:pPr algn="ctr"/>
            <a:r>
              <a:rPr lang="en-IE" sz="1000" dirty="0"/>
              <a:t>(VRRP)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FFC1D5-6917-4771-A08E-2192AA831B8D}"/>
              </a:ext>
            </a:extLst>
          </p:cNvPr>
          <p:cNvSpPr/>
          <p:nvPr/>
        </p:nvSpPr>
        <p:spPr>
          <a:xfrm>
            <a:off x="248943" y="4473734"/>
            <a:ext cx="402672" cy="952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D56B2E-3F7C-409E-ADA3-80E43790F4F2}"/>
              </a:ext>
            </a:extLst>
          </p:cNvPr>
          <p:cNvSpPr txBox="1"/>
          <p:nvPr/>
        </p:nvSpPr>
        <p:spPr>
          <a:xfrm>
            <a:off x="748816" y="4235167"/>
            <a:ext cx="121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dc1</a:t>
            </a:r>
          </a:p>
          <a:p>
            <a:pPr algn="ctr"/>
            <a:r>
              <a:rPr lang="en-IE" sz="1200" dirty="0"/>
              <a:t>AAA, DNS, DHCP</a:t>
            </a:r>
          </a:p>
          <a:p>
            <a:pPr algn="ctr"/>
            <a:r>
              <a:rPr lang="en-IE" sz="1200" dirty="0"/>
              <a:t>192.168.6.21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563ED8-52F9-4814-B730-C50A23072DDE}"/>
              </a:ext>
            </a:extLst>
          </p:cNvPr>
          <p:cNvSpPr/>
          <p:nvPr/>
        </p:nvSpPr>
        <p:spPr>
          <a:xfrm>
            <a:off x="248943" y="5720668"/>
            <a:ext cx="402672" cy="952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6D760E-6F83-40B6-BB22-6820D9DAD4B3}"/>
              </a:ext>
            </a:extLst>
          </p:cNvPr>
          <p:cNvSpPr txBox="1"/>
          <p:nvPr/>
        </p:nvSpPr>
        <p:spPr>
          <a:xfrm>
            <a:off x="740427" y="6196105"/>
            <a:ext cx="121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dc2</a:t>
            </a:r>
          </a:p>
          <a:p>
            <a:pPr algn="ctr"/>
            <a:r>
              <a:rPr lang="en-IE" sz="1200" dirty="0"/>
              <a:t>AAA, DNS, DHCP</a:t>
            </a:r>
          </a:p>
          <a:p>
            <a:pPr algn="ctr"/>
            <a:r>
              <a:rPr lang="en-IE" sz="1200" dirty="0"/>
              <a:t>192.168.6.22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292FEDF-DC22-4EB2-B2A2-0A58E5C49CCE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rot="5400000" flipH="1">
            <a:off x="1602148" y="3999358"/>
            <a:ext cx="1401614" cy="3302680"/>
          </a:xfrm>
          <a:prstGeom prst="bentConnector4">
            <a:avLst>
              <a:gd name="adj1" fmla="val -16310"/>
              <a:gd name="adj2" fmla="val 587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6FC667B-C78D-4B45-9371-A6B4D5C06FF1}"/>
              </a:ext>
            </a:extLst>
          </p:cNvPr>
          <p:cNvCxnSpPr>
            <a:cxnSpLocks/>
            <a:stCxn id="33" idx="2"/>
            <a:endCxn id="45" idx="3"/>
          </p:cNvCxnSpPr>
          <p:nvPr/>
        </p:nvCxnSpPr>
        <p:spPr>
          <a:xfrm rot="10800000" flipV="1">
            <a:off x="651616" y="5958061"/>
            <a:ext cx="2727431" cy="2387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ame 54">
            <a:extLst>
              <a:ext uri="{FF2B5EF4-FFF2-40B4-BE49-F238E27FC236}">
                <a16:creationId xmlns:a16="http://schemas.microsoft.com/office/drawing/2014/main" id="{4208A494-1577-4906-842D-373D8A01EF55}"/>
              </a:ext>
            </a:extLst>
          </p:cNvPr>
          <p:cNvSpPr/>
          <p:nvPr/>
        </p:nvSpPr>
        <p:spPr>
          <a:xfrm>
            <a:off x="11265801" y="1120832"/>
            <a:ext cx="612396" cy="581273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id="{A08E5CC6-CCF2-4310-985E-8B42C8212E2C}"/>
              </a:ext>
            </a:extLst>
          </p:cNvPr>
          <p:cNvSpPr/>
          <p:nvPr/>
        </p:nvSpPr>
        <p:spPr>
          <a:xfrm>
            <a:off x="10972243" y="1450274"/>
            <a:ext cx="1219757" cy="626904"/>
          </a:xfrm>
          <a:prstGeom prst="mathMin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27D4AA-8804-40F6-A923-7F851A2EDA7A}"/>
              </a:ext>
            </a:extLst>
          </p:cNvPr>
          <p:cNvSpPr txBox="1"/>
          <p:nvPr/>
        </p:nvSpPr>
        <p:spPr>
          <a:xfrm>
            <a:off x="11105582" y="1197214"/>
            <a:ext cx="932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3AB539-B248-4658-9D64-34D605ABFA0E}"/>
              </a:ext>
            </a:extLst>
          </p:cNvPr>
          <p:cNvSpPr txBox="1"/>
          <p:nvPr/>
        </p:nvSpPr>
        <p:spPr>
          <a:xfrm>
            <a:off x="11391888" y="80378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.9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4036CD8-4A9D-4C5D-B167-83B857C6526B}"/>
              </a:ext>
            </a:extLst>
          </p:cNvPr>
          <p:cNvCxnSpPr>
            <a:cxnSpLocks/>
            <a:stCxn id="56" idx="1"/>
            <a:endCxn id="27" idx="0"/>
          </p:cNvCxnSpPr>
          <p:nvPr/>
        </p:nvCxnSpPr>
        <p:spPr>
          <a:xfrm rot="5400000" flipH="1">
            <a:off x="10936262" y="1191590"/>
            <a:ext cx="35480" cy="1256241"/>
          </a:xfrm>
          <a:prstGeom prst="bentConnector4">
            <a:avLst>
              <a:gd name="adj1" fmla="val -644307"/>
              <a:gd name="adj2" fmla="val 742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723FC-6EAD-47AD-BBC1-8708C0A91A2F}"/>
              </a:ext>
            </a:extLst>
          </p:cNvPr>
          <p:cNvCxnSpPr>
            <a:cxnSpLocks/>
            <a:stCxn id="38" idx="1"/>
            <a:endCxn id="8" idx="0"/>
          </p:cNvCxnSpPr>
          <p:nvPr/>
        </p:nvCxnSpPr>
        <p:spPr>
          <a:xfrm>
            <a:off x="5821523" y="891601"/>
            <a:ext cx="669525" cy="168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54E803-17B5-4A47-9116-188A27B30912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883169" y="965309"/>
            <a:ext cx="578841" cy="164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C7E701A-99B8-4D39-B31C-22B363CFE33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973415" y="1156841"/>
            <a:ext cx="1994417" cy="1728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4129947-E574-4FC5-8660-50762E2CA6D7}"/>
              </a:ext>
            </a:extLst>
          </p:cNvPr>
          <p:cNvCxnSpPr>
            <a:cxnSpLocks/>
          </p:cNvCxnSpPr>
          <p:nvPr/>
        </p:nvCxnSpPr>
        <p:spPr>
          <a:xfrm flipH="1">
            <a:off x="6985319" y="2013358"/>
            <a:ext cx="2183848" cy="124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8857B3-A783-4346-91F2-320C6B5AC8E9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6973414" y="3923557"/>
            <a:ext cx="2115454" cy="66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92E316-77AF-4587-B4E3-2E3E5C06F3A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6979802" y="4417708"/>
            <a:ext cx="1795168" cy="61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4FA0DD-B49B-4118-ACE1-CCDBCF0703CD}"/>
              </a:ext>
            </a:extLst>
          </p:cNvPr>
          <p:cNvCxnSpPr>
            <a:cxnSpLocks/>
            <a:stCxn id="30" idx="3"/>
            <a:endCxn id="11" idx="3"/>
          </p:cNvCxnSpPr>
          <p:nvPr/>
        </p:nvCxnSpPr>
        <p:spPr>
          <a:xfrm flipH="1" flipV="1">
            <a:off x="6985318" y="4641665"/>
            <a:ext cx="1521120" cy="110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42D810-9C2A-47BB-B922-77493A89D5B3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6743720" y="4757081"/>
            <a:ext cx="139450" cy="108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2FE86C-2D4E-4EA2-8720-6CF5BA390AF7}"/>
              </a:ext>
            </a:extLst>
          </p:cNvPr>
          <p:cNvCxnSpPr>
            <a:cxnSpLocks/>
            <a:stCxn id="32" idx="3"/>
            <a:endCxn id="11" idx="1"/>
          </p:cNvCxnSpPr>
          <p:nvPr/>
        </p:nvCxnSpPr>
        <p:spPr>
          <a:xfrm flipV="1">
            <a:off x="5222601" y="4641665"/>
            <a:ext cx="774177" cy="120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004B091-E6DC-4C8B-B470-DF57FA1D77B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15079" y="4013602"/>
            <a:ext cx="2096267" cy="101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E68A1BB-AEB1-4466-9734-5701A575F5A1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3755485" y="3385267"/>
            <a:ext cx="2248877" cy="48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CAE59CE-2CD0-49C6-85ED-ABDF758C99B5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3806204" y="2769514"/>
            <a:ext cx="2205142" cy="334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77C69E6-160C-41C6-B7BF-FFCFEDD1FC4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3754388" y="1682895"/>
            <a:ext cx="2256958" cy="114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F6D14F6-3E6D-463D-BDB5-D8C7985067F5}"/>
              </a:ext>
            </a:extLst>
          </p:cNvPr>
          <p:cNvCxnSpPr>
            <a:cxnSpLocks/>
          </p:cNvCxnSpPr>
          <p:nvPr/>
        </p:nvCxnSpPr>
        <p:spPr>
          <a:xfrm>
            <a:off x="4447907" y="1030422"/>
            <a:ext cx="1603057" cy="1584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3300C7A-8270-474C-911C-76934BBA457D}"/>
              </a:ext>
            </a:extLst>
          </p:cNvPr>
          <p:cNvSpPr txBox="1"/>
          <p:nvPr/>
        </p:nvSpPr>
        <p:spPr>
          <a:xfrm rot="4148978">
            <a:off x="5698885" y="1595723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F24ABD-50B5-4013-8D6F-5BA0C410CB9E}"/>
              </a:ext>
            </a:extLst>
          </p:cNvPr>
          <p:cNvSpPr txBox="1"/>
          <p:nvPr/>
        </p:nvSpPr>
        <p:spPr>
          <a:xfrm rot="6502722">
            <a:off x="6716410" y="1764135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F90B7E-DAC2-482D-9026-39636BE8153E}"/>
              </a:ext>
            </a:extLst>
          </p:cNvPr>
          <p:cNvSpPr txBox="1"/>
          <p:nvPr/>
        </p:nvSpPr>
        <p:spPr>
          <a:xfrm rot="8425792">
            <a:off x="7284817" y="2136498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6AD0D1-6A3B-452E-8F13-42D2AC9B70E0}"/>
              </a:ext>
            </a:extLst>
          </p:cNvPr>
          <p:cNvSpPr txBox="1"/>
          <p:nvPr/>
        </p:nvSpPr>
        <p:spPr>
          <a:xfrm rot="19989809">
            <a:off x="7846690" y="2508929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21063D3-7280-4AF0-9343-C4473425A477}"/>
              </a:ext>
            </a:extLst>
          </p:cNvPr>
          <p:cNvSpPr txBox="1"/>
          <p:nvPr/>
        </p:nvSpPr>
        <p:spPr>
          <a:xfrm rot="207910">
            <a:off x="7828002" y="3942403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E91A4B-27BE-4258-A02C-D9BA06AF3DDC}"/>
              </a:ext>
            </a:extLst>
          </p:cNvPr>
          <p:cNvSpPr txBox="1"/>
          <p:nvPr/>
        </p:nvSpPr>
        <p:spPr>
          <a:xfrm rot="1198623">
            <a:off x="7644302" y="4809813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93FA23-C50A-4852-9124-764512EB37FE}"/>
              </a:ext>
            </a:extLst>
          </p:cNvPr>
          <p:cNvSpPr txBox="1"/>
          <p:nvPr/>
        </p:nvSpPr>
        <p:spPr>
          <a:xfrm rot="2571660">
            <a:off x="7379780" y="5323275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CAF9BB-F78B-4B5E-9639-AB92A5641B28}"/>
              </a:ext>
            </a:extLst>
          </p:cNvPr>
          <p:cNvSpPr txBox="1"/>
          <p:nvPr/>
        </p:nvSpPr>
        <p:spPr>
          <a:xfrm rot="4802249">
            <a:off x="6258310" y="5428984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0B6598B-DB3D-43B6-803E-331854990331}"/>
              </a:ext>
            </a:extLst>
          </p:cNvPr>
          <p:cNvSpPr txBox="1"/>
          <p:nvPr/>
        </p:nvSpPr>
        <p:spPr>
          <a:xfrm rot="2543386">
            <a:off x="4912662" y="2001559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A3ABC1-73EF-47B2-942C-411D5CA41297}"/>
              </a:ext>
            </a:extLst>
          </p:cNvPr>
          <p:cNvSpPr txBox="1"/>
          <p:nvPr/>
        </p:nvSpPr>
        <p:spPr>
          <a:xfrm rot="1476324">
            <a:off x="4711081" y="2402270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546B49-3FB6-43AB-81D5-F1E4E7BC91F6}"/>
              </a:ext>
            </a:extLst>
          </p:cNvPr>
          <p:cNvSpPr txBox="1"/>
          <p:nvPr/>
        </p:nvSpPr>
        <p:spPr>
          <a:xfrm rot="173928">
            <a:off x="4549422" y="2926617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BD99E0-5EFE-4700-8326-328D53EE190D}"/>
              </a:ext>
            </a:extLst>
          </p:cNvPr>
          <p:cNvSpPr txBox="1"/>
          <p:nvPr/>
        </p:nvSpPr>
        <p:spPr>
          <a:xfrm rot="20658620">
            <a:off x="4437549" y="3629643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605E67C-B55E-4B7F-8FDF-1FB8CAF6C47D}"/>
              </a:ext>
            </a:extLst>
          </p:cNvPr>
          <p:cNvSpPr txBox="1"/>
          <p:nvPr/>
        </p:nvSpPr>
        <p:spPr>
          <a:xfrm rot="19953589">
            <a:off x="4575579" y="4438006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0646EF-AEF4-4B08-92C5-D9074AE4A9EC}"/>
              </a:ext>
            </a:extLst>
          </p:cNvPr>
          <p:cNvSpPr txBox="1"/>
          <p:nvPr/>
        </p:nvSpPr>
        <p:spPr>
          <a:xfrm rot="18066132">
            <a:off x="4948520" y="5163660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CBEEB6D-21DA-4B22-AEF7-BABE9132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3"/>
            <a:ext cx="1920406" cy="104860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4AC1F6C-C330-4BEA-B5AC-30E276271F2C}"/>
              </a:ext>
            </a:extLst>
          </p:cNvPr>
          <p:cNvSpPr txBox="1"/>
          <p:nvPr/>
        </p:nvSpPr>
        <p:spPr>
          <a:xfrm>
            <a:off x="6903014" y="2264596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9D5C0F0-BA9F-40E4-8735-E04F3D02DC41}"/>
              </a:ext>
            </a:extLst>
          </p:cNvPr>
          <p:cNvSpPr txBox="1"/>
          <p:nvPr/>
        </p:nvSpPr>
        <p:spPr>
          <a:xfrm>
            <a:off x="7004944" y="2727047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8AE30D-FD0C-463B-9E31-25E0C9B6E889}"/>
              </a:ext>
            </a:extLst>
          </p:cNvPr>
          <p:cNvSpPr txBox="1"/>
          <p:nvPr/>
        </p:nvSpPr>
        <p:spPr>
          <a:xfrm>
            <a:off x="7065158" y="3144786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E0B46F1-BAC1-44D6-A022-FEEDE6FCC36D}"/>
              </a:ext>
            </a:extLst>
          </p:cNvPr>
          <p:cNvSpPr txBox="1"/>
          <p:nvPr/>
        </p:nvSpPr>
        <p:spPr>
          <a:xfrm>
            <a:off x="7078612" y="3935368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1AE44E-C755-43B8-89B5-FF37C7F2A37E}"/>
              </a:ext>
            </a:extLst>
          </p:cNvPr>
          <p:cNvSpPr txBox="1"/>
          <p:nvPr/>
        </p:nvSpPr>
        <p:spPr>
          <a:xfrm>
            <a:off x="7090515" y="4482253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F8A1CD-843E-4C6C-BA77-7365B59994E3}"/>
              </a:ext>
            </a:extLst>
          </p:cNvPr>
          <p:cNvSpPr txBox="1"/>
          <p:nvPr/>
        </p:nvSpPr>
        <p:spPr>
          <a:xfrm>
            <a:off x="7014698" y="4808964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609B44-343C-4D54-99FC-EC35D31E64BE}"/>
              </a:ext>
            </a:extLst>
          </p:cNvPr>
          <p:cNvSpPr txBox="1"/>
          <p:nvPr/>
        </p:nvSpPr>
        <p:spPr>
          <a:xfrm>
            <a:off x="6475210" y="4729850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698EB3-83A3-4826-8D9F-661FB845DD14}"/>
              </a:ext>
            </a:extLst>
          </p:cNvPr>
          <p:cNvSpPr txBox="1"/>
          <p:nvPr/>
        </p:nvSpPr>
        <p:spPr>
          <a:xfrm>
            <a:off x="5629851" y="4704306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EB0DFD6-7E24-449E-AD26-F5558CB8F2CB}"/>
              </a:ext>
            </a:extLst>
          </p:cNvPr>
          <p:cNvSpPr txBox="1"/>
          <p:nvPr/>
        </p:nvSpPr>
        <p:spPr>
          <a:xfrm>
            <a:off x="5546155" y="4107424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9AA39C-4D1E-4BEC-8C1B-00D7C2BD7855}"/>
              </a:ext>
            </a:extLst>
          </p:cNvPr>
          <p:cNvSpPr txBox="1"/>
          <p:nvPr/>
        </p:nvSpPr>
        <p:spPr>
          <a:xfrm>
            <a:off x="5310348" y="3458520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249FF6-D30E-46B0-93CB-F4A04DA89BF6}"/>
              </a:ext>
            </a:extLst>
          </p:cNvPr>
          <p:cNvSpPr txBox="1"/>
          <p:nvPr/>
        </p:nvSpPr>
        <p:spPr>
          <a:xfrm>
            <a:off x="5267209" y="2978417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F89AB5-E5BB-4534-8C40-2DAFEF29F52D}"/>
              </a:ext>
            </a:extLst>
          </p:cNvPr>
          <p:cNvSpPr txBox="1"/>
          <p:nvPr/>
        </p:nvSpPr>
        <p:spPr>
          <a:xfrm>
            <a:off x="5251022" y="2500883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2C9DB1-4CDD-4B03-A421-46884D901F89}"/>
              </a:ext>
            </a:extLst>
          </p:cNvPr>
          <p:cNvSpPr txBox="1"/>
          <p:nvPr/>
        </p:nvSpPr>
        <p:spPr>
          <a:xfrm>
            <a:off x="5478409" y="2224061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0562F7D-52A8-403A-935B-BED3D1D46429}"/>
              </a:ext>
            </a:extLst>
          </p:cNvPr>
          <p:cNvSpPr txBox="1"/>
          <p:nvPr/>
        </p:nvSpPr>
        <p:spPr>
          <a:xfrm>
            <a:off x="6193240" y="1929171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9B4CCB-5A5B-446C-B54B-F735FFF79A3A}"/>
              </a:ext>
            </a:extLst>
          </p:cNvPr>
          <p:cNvCxnSpPr>
            <a:cxnSpLocks/>
          </p:cNvCxnSpPr>
          <p:nvPr/>
        </p:nvCxnSpPr>
        <p:spPr>
          <a:xfrm flipH="1">
            <a:off x="6979802" y="3069500"/>
            <a:ext cx="2324049" cy="45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0022DD5-205B-49B0-B773-FD4225840DEF}"/>
              </a:ext>
            </a:extLst>
          </p:cNvPr>
          <p:cNvSpPr txBox="1"/>
          <p:nvPr/>
        </p:nvSpPr>
        <p:spPr>
          <a:xfrm rot="21036670">
            <a:off x="8061484" y="3205661"/>
            <a:ext cx="1023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192.168.2.20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8C8859-E254-48EB-8465-9B25281558B7}"/>
              </a:ext>
            </a:extLst>
          </p:cNvPr>
          <p:cNvSpPr txBox="1"/>
          <p:nvPr/>
        </p:nvSpPr>
        <p:spPr>
          <a:xfrm>
            <a:off x="7487539" y="3347557"/>
            <a:ext cx="326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.10</a:t>
            </a:r>
          </a:p>
        </p:txBody>
      </p:sp>
    </p:spTree>
    <p:extLst>
      <p:ext uri="{BB962C8B-B14F-4D97-AF65-F5344CB8AC3E}">
        <p14:creationId xmlns:p14="http://schemas.microsoft.com/office/powerpoint/2010/main" val="156860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129</Words>
  <Application>Microsoft Office PowerPoint</Application>
  <PresentationFormat>Widescreen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 Lomidze</dc:creator>
  <cp:lastModifiedBy>Ika Lomidze</cp:lastModifiedBy>
  <cp:revision>21</cp:revision>
  <dcterms:created xsi:type="dcterms:W3CDTF">2025-02-14T20:55:30Z</dcterms:created>
  <dcterms:modified xsi:type="dcterms:W3CDTF">2025-03-02T21:22:05Z</dcterms:modified>
</cp:coreProperties>
</file>