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85C4-E257-494E-BF92-3871A144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BC028-DA20-4D54-8BB6-7E2F598F6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CC93-2747-4D7D-9FB2-38D421E4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7F6F-CA12-4CF2-85BF-9CF8AE93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6CC7-2AB0-4C55-B90C-115040EF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6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7AB3-36A2-48B5-83CE-C67E411A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3AC6-1968-444C-8E73-90E4EEB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A355-4770-495F-94DB-996EEF6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44D0-A6BF-4852-B1EE-C509DFA1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D741-B914-4995-A25C-9305162A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546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6266C-FBA5-469E-B387-C6508A238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451F-6385-4417-9156-8B6338A5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AD0A-1C8C-45FC-912C-DB3E256B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3F87-E189-4F78-B63B-EB9BCA1A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0DCE-97D8-43E8-A79C-53144A56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595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0F2-CB9A-4052-9CD7-2B7F8E15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99C3-184A-4669-885E-A1EA0065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28A1-6474-41B9-96EA-E636D7EA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EB9F-BB12-4F51-A0D4-E0068EE2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E190-83A6-46BA-951E-E58DB76F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20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18DD-BABE-49C6-A509-37D357A8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6AB49-A63E-4330-9129-CF3CFDDE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9A21-BFC6-447E-9123-782E5A2D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F7A2-85CE-4CAC-BDE8-B7032162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8612-B5A5-4CB8-84AA-5797F61A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5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CFC0-5B18-4897-8651-C7AD0F3B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7B75-7853-45E3-A9D3-A574A8139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06A34-FC3F-4F4B-AC2E-A3A00451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4A674-CE8F-40D2-8C3E-97C4BC7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2B6F-EC15-406A-A14C-0D25892D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C634-7099-4B62-A69D-D44EE30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7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B5C2-3A50-4A63-AE7C-8E734046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6E92-E44C-4FEC-870F-3A468830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91A95-C2A0-47B0-A92B-0A7EBBC7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77E10-03B0-4E9D-B054-8D5CF9345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3EA2A-B521-441C-8E85-6A2B35CDA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BF30C-7909-4ED3-9090-FAA68DC8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47DA0-5C7A-4880-909D-5CC72080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1F146-327B-405B-B9EE-7A3298AF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115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00A9-01ED-4742-955E-EC46E958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93F53-EC0B-49C8-A21F-C0B344D3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35641-DAF6-4488-B6B8-B02CBA84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75EAC-D04A-477F-94BB-F0C9533E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52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F198A-7D8D-41D4-979C-F0D5BA5D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A9165-1DD4-42FE-BF09-99756C6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D9D5-B796-456E-A609-ABE3AA84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44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83A0-3A8B-4789-AB65-DC42C49B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2B-3F1D-458E-800A-D43731A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C93D-E76E-4E25-85C5-3F32FAB6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4CFB-1A6A-484B-B394-768EBC27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89F97-6B1F-431C-8C8F-93F35BA5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B4AFA-BF4F-457D-9DEA-1C22507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721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1AB9-F4D1-4130-9800-2C3F94D5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FDBDF-262F-40F9-ADC0-CE4C4D55E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95502-F14E-4504-A7E4-B94009DC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46A4B-D476-42B8-BE6B-49D6EEC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4BB4C-8FEF-42AC-B187-695FC1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C466B-9FBA-4FBB-9303-FFB7CCF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59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45586-7FD4-4E96-A49D-55F8519B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7D3EC-21CB-4398-AF47-D8630F79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A6C7-5FE2-4391-B2E1-805FAE1C8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E73F-31B7-4F55-9473-984E20C534B1}" type="datetimeFigureOut">
              <a:rPr lang="en-IE" smtClean="0"/>
              <a:t>14/02/2025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C00A-B79F-48A1-B697-8ADEEA4D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2495-C499-4C51-8A0E-6CE86C6BD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39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D70A4188-1164-4C6D-AE3E-1906073BE2F8}"/>
              </a:ext>
            </a:extLst>
          </p:cNvPr>
          <p:cNvSpPr/>
          <p:nvPr/>
        </p:nvSpPr>
        <p:spPr>
          <a:xfrm>
            <a:off x="3288485" y="369115"/>
            <a:ext cx="1870745" cy="1350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97B056D-01AA-4A1A-8B7E-9DC0BA0B9DD9}"/>
              </a:ext>
            </a:extLst>
          </p:cNvPr>
          <p:cNvSpPr/>
          <p:nvPr/>
        </p:nvSpPr>
        <p:spPr>
          <a:xfrm>
            <a:off x="3288485" y="2165757"/>
            <a:ext cx="1870745" cy="135062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DB806C2-1AF1-4240-A0DE-73F3DCE21D99}"/>
              </a:ext>
            </a:extLst>
          </p:cNvPr>
          <p:cNvSpPr/>
          <p:nvPr/>
        </p:nvSpPr>
        <p:spPr>
          <a:xfrm>
            <a:off x="3878699" y="4113902"/>
            <a:ext cx="1870745" cy="1350628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325ABC1-96B6-401E-B4C5-3C79D882AF09}"/>
              </a:ext>
            </a:extLst>
          </p:cNvPr>
          <p:cNvSpPr/>
          <p:nvPr/>
        </p:nvSpPr>
        <p:spPr>
          <a:xfrm>
            <a:off x="7390701" y="973123"/>
            <a:ext cx="1518408" cy="135062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C27334FB-A2E5-4384-9B93-A7D9607B8CD3}"/>
              </a:ext>
            </a:extLst>
          </p:cNvPr>
          <p:cNvSpPr/>
          <p:nvPr/>
        </p:nvSpPr>
        <p:spPr>
          <a:xfrm rot="19593104">
            <a:off x="7784315" y="1014279"/>
            <a:ext cx="525710" cy="130838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498E6F1-16B6-41EE-8AF8-2E7B478FE2F2}"/>
              </a:ext>
            </a:extLst>
          </p:cNvPr>
          <p:cNvSpPr/>
          <p:nvPr/>
        </p:nvSpPr>
        <p:spPr>
          <a:xfrm rot="2490545">
            <a:off x="7945503" y="968199"/>
            <a:ext cx="525710" cy="1383186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4B9288C-46E3-4539-AFD0-BCE57230DF39}"/>
              </a:ext>
            </a:extLst>
          </p:cNvPr>
          <p:cNvSpPr/>
          <p:nvPr/>
        </p:nvSpPr>
        <p:spPr>
          <a:xfrm>
            <a:off x="7390702" y="2744598"/>
            <a:ext cx="1518408" cy="135062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A560CA7-8F30-48F0-B7CD-9B8C18375145}"/>
              </a:ext>
            </a:extLst>
          </p:cNvPr>
          <p:cNvSpPr/>
          <p:nvPr/>
        </p:nvSpPr>
        <p:spPr>
          <a:xfrm rot="19593104">
            <a:off x="7784316" y="2785754"/>
            <a:ext cx="525710" cy="130838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C5F9023-BB87-4275-AC83-D3EF20EBCE2E}"/>
              </a:ext>
            </a:extLst>
          </p:cNvPr>
          <p:cNvSpPr/>
          <p:nvPr/>
        </p:nvSpPr>
        <p:spPr>
          <a:xfrm rot="2490545">
            <a:off x="7945504" y="2739674"/>
            <a:ext cx="525710" cy="1383186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C94034-6D35-4B7D-9749-ED3C8EDF10CA}"/>
              </a:ext>
            </a:extLst>
          </p:cNvPr>
          <p:cNvSpPr/>
          <p:nvPr/>
        </p:nvSpPr>
        <p:spPr>
          <a:xfrm>
            <a:off x="7029975" y="612396"/>
            <a:ext cx="2223082" cy="390927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EFF98E-4C55-4072-A93D-43D984FE776A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149905" y="2323751"/>
            <a:ext cx="1" cy="420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501C1F-8660-4F59-B09C-2577CCD6B786}"/>
              </a:ext>
            </a:extLst>
          </p:cNvPr>
          <p:cNvSpPr txBox="1"/>
          <p:nvPr/>
        </p:nvSpPr>
        <p:spPr>
          <a:xfrm>
            <a:off x="7656782" y="612396"/>
            <a:ext cx="98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Router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BAD4C-EB9F-40AD-A3B4-97B290EB74BF}"/>
              </a:ext>
            </a:extLst>
          </p:cNvPr>
          <p:cNvSpPr txBox="1"/>
          <p:nvPr/>
        </p:nvSpPr>
        <p:spPr>
          <a:xfrm>
            <a:off x="7648339" y="4095226"/>
            <a:ext cx="98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Router 2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C6EED26-33E7-4A1D-A326-0037F864FA21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157671" y="1044429"/>
            <a:ext cx="1872000" cy="52431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61F4DE5-E699-49D7-8901-60BE7E80215F}"/>
              </a:ext>
            </a:extLst>
          </p:cNvPr>
          <p:cNvCxnSpPr>
            <a:stCxn id="5" idx="0"/>
            <a:endCxn id="14" idx="1"/>
          </p:cNvCxnSpPr>
          <p:nvPr/>
        </p:nvCxnSpPr>
        <p:spPr>
          <a:xfrm flipV="1">
            <a:off x="5157671" y="2567031"/>
            <a:ext cx="1872304" cy="27404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FD10BE4-18B8-4598-B2AB-515D10F1CBD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747885" y="3623794"/>
            <a:ext cx="1276743" cy="1165422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836B74-A764-4E43-B070-598FE006F39D}"/>
              </a:ext>
            </a:extLst>
          </p:cNvPr>
          <p:cNvSpPr txBox="1"/>
          <p:nvPr/>
        </p:nvSpPr>
        <p:spPr>
          <a:xfrm>
            <a:off x="7714088" y="17800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HSRP .20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8E4FF4-51C7-44FC-B132-6A4E3D9B5323}"/>
              </a:ext>
            </a:extLst>
          </p:cNvPr>
          <p:cNvSpPr txBox="1"/>
          <p:nvPr/>
        </p:nvSpPr>
        <p:spPr>
          <a:xfrm>
            <a:off x="6085650" y="1294200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192.168.2.20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5451B-129A-427C-8075-CC073FF5E5DE}"/>
              </a:ext>
            </a:extLst>
          </p:cNvPr>
          <p:cNvSpPr txBox="1"/>
          <p:nvPr/>
        </p:nvSpPr>
        <p:spPr>
          <a:xfrm>
            <a:off x="6054309" y="2564072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192.168.5.20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3F91D4-C528-427D-A12E-268A97A669B5}"/>
              </a:ext>
            </a:extLst>
          </p:cNvPr>
          <p:cNvSpPr txBox="1"/>
          <p:nvPr/>
        </p:nvSpPr>
        <p:spPr>
          <a:xfrm>
            <a:off x="6084096" y="4789216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192.168.6.20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8624EC-3737-40FD-A5DF-18087F5609D6}"/>
              </a:ext>
            </a:extLst>
          </p:cNvPr>
          <p:cNvSpPr txBox="1"/>
          <p:nvPr/>
        </p:nvSpPr>
        <p:spPr>
          <a:xfrm>
            <a:off x="3573826" y="612396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VLAN2</a:t>
            </a:r>
          </a:p>
          <a:p>
            <a:pPr algn="ctr"/>
            <a:r>
              <a:rPr lang="en-IE" sz="1200" dirty="0"/>
              <a:t>Hosts</a:t>
            </a:r>
          </a:p>
          <a:p>
            <a:pPr algn="ctr"/>
            <a:r>
              <a:rPr lang="en-IE" sz="1200" dirty="0"/>
              <a:t>192.168.2.0/24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B5153A-9AE4-4DCA-BE33-73EB5E54479D}"/>
              </a:ext>
            </a:extLst>
          </p:cNvPr>
          <p:cNvSpPr txBox="1"/>
          <p:nvPr/>
        </p:nvSpPr>
        <p:spPr>
          <a:xfrm>
            <a:off x="3651424" y="2415996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VLAN5</a:t>
            </a:r>
          </a:p>
          <a:p>
            <a:pPr algn="ctr"/>
            <a:r>
              <a:rPr lang="en-IE" sz="1200" dirty="0"/>
              <a:t>Clients</a:t>
            </a:r>
          </a:p>
          <a:p>
            <a:pPr algn="ctr"/>
            <a:r>
              <a:rPr lang="en-IE" sz="1200" dirty="0"/>
              <a:t>192.168.5.0/24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F8CFE-2BAD-4886-9DBC-8CD5DB13A065}"/>
              </a:ext>
            </a:extLst>
          </p:cNvPr>
          <p:cNvSpPr txBox="1"/>
          <p:nvPr/>
        </p:nvSpPr>
        <p:spPr>
          <a:xfrm>
            <a:off x="4199473" y="4335158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VLAN6</a:t>
            </a:r>
          </a:p>
          <a:p>
            <a:pPr algn="ctr"/>
            <a:r>
              <a:rPr lang="en-IE" sz="1200" dirty="0"/>
              <a:t>Servers</a:t>
            </a:r>
          </a:p>
          <a:p>
            <a:pPr algn="ctr"/>
            <a:r>
              <a:rPr lang="en-IE" sz="1200" dirty="0"/>
              <a:t>192.168.6.0/24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91ACA2C-6C35-4161-A6D4-F1619574C603}"/>
              </a:ext>
            </a:extLst>
          </p:cNvPr>
          <p:cNvSpPr/>
          <p:nvPr/>
        </p:nvSpPr>
        <p:spPr>
          <a:xfrm>
            <a:off x="604007" y="4113902"/>
            <a:ext cx="402672" cy="952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71ECD3-24A7-40D9-8DC7-2FA551742AB1}"/>
              </a:ext>
            </a:extLst>
          </p:cNvPr>
          <p:cNvSpPr/>
          <p:nvPr/>
        </p:nvSpPr>
        <p:spPr>
          <a:xfrm>
            <a:off x="612396" y="5464530"/>
            <a:ext cx="402672" cy="952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3D162FD-26D4-49CF-98B9-11825D44910A}"/>
              </a:ext>
            </a:extLst>
          </p:cNvPr>
          <p:cNvCxnSpPr>
            <a:cxnSpLocks/>
            <a:stCxn id="6" idx="2"/>
            <a:endCxn id="35" idx="3"/>
          </p:cNvCxnSpPr>
          <p:nvPr/>
        </p:nvCxnSpPr>
        <p:spPr>
          <a:xfrm rot="10800000">
            <a:off x="1006680" y="4590060"/>
            <a:ext cx="2877823" cy="199157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4463840-411C-4DFD-BA10-BF23213266C7}"/>
              </a:ext>
            </a:extLst>
          </p:cNvPr>
          <p:cNvCxnSpPr>
            <a:cxnSpLocks/>
            <a:stCxn id="6" idx="1"/>
            <a:endCxn id="36" idx="2"/>
          </p:cNvCxnSpPr>
          <p:nvPr/>
        </p:nvCxnSpPr>
        <p:spPr>
          <a:xfrm rot="5400000">
            <a:off x="2337027" y="3939797"/>
            <a:ext cx="953751" cy="4000340"/>
          </a:xfrm>
          <a:prstGeom prst="bentConnector3">
            <a:avLst>
              <a:gd name="adj1" fmla="val 12396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923EF9-DC21-4C24-8C6C-A63614E5E569}"/>
              </a:ext>
            </a:extLst>
          </p:cNvPr>
          <p:cNvSpPr txBox="1"/>
          <p:nvPr/>
        </p:nvSpPr>
        <p:spPr>
          <a:xfrm>
            <a:off x="1103880" y="3875335"/>
            <a:ext cx="121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dc1</a:t>
            </a:r>
          </a:p>
          <a:p>
            <a:pPr algn="ctr"/>
            <a:r>
              <a:rPr lang="en-IE" sz="1200" dirty="0"/>
              <a:t>AAA, DNS, DHCP</a:t>
            </a:r>
          </a:p>
          <a:p>
            <a:pPr algn="ctr"/>
            <a:r>
              <a:rPr lang="en-IE" sz="1200" dirty="0"/>
              <a:t>192.168.6.21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54171D-88E5-4683-9389-A45AD75C0EF8}"/>
              </a:ext>
            </a:extLst>
          </p:cNvPr>
          <p:cNvSpPr txBox="1"/>
          <p:nvPr/>
        </p:nvSpPr>
        <p:spPr>
          <a:xfrm>
            <a:off x="1103880" y="5939967"/>
            <a:ext cx="121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dc2</a:t>
            </a:r>
          </a:p>
          <a:p>
            <a:pPr algn="ctr"/>
            <a:r>
              <a:rPr lang="en-IE" sz="1200" dirty="0"/>
              <a:t>AAA, DNS, DHCP</a:t>
            </a:r>
          </a:p>
          <a:p>
            <a:pPr algn="ctr"/>
            <a:r>
              <a:rPr lang="en-IE" sz="1200" dirty="0"/>
              <a:t>192.168.6.22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646F68-1FF2-4839-9A8F-F0363ED96126}"/>
              </a:ext>
            </a:extLst>
          </p:cNvPr>
          <p:cNvSpPr txBox="1"/>
          <p:nvPr/>
        </p:nvSpPr>
        <p:spPr>
          <a:xfrm>
            <a:off x="10083567" y="5275"/>
            <a:ext cx="1870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Logical Diagram</a:t>
            </a:r>
          </a:p>
          <a:p>
            <a:r>
              <a:rPr lang="en-IE" dirty="0" err="1"/>
              <a:t>Athy</a:t>
            </a:r>
            <a:r>
              <a:rPr lang="en-IE" dirty="0"/>
              <a:t> Site</a:t>
            </a:r>
          </a:p>
          <a:p>
            <a:r>
              <a:rPr lang="en-IE" dirty="0"/>
              <a:t>Electric Petrol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14CDF-DC69-4C0C-9461-61F051729F97}"/>
              </a:ext>
            </a:extLst>
          </p:cNvPr>
          <p:cNvSpPr txBox="1"/>
          <p:nvPr/>
        </p:nvSpPr>
        <p:spPr>
          <a:xfrm>
            <a:off x="9258404" y="1917741"/>
            <a:ext cx="1105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Router 10</a:t>
            </a:r>
          </a:p>
          <a:p>
            <a:pPr algn="ctr"/>
            <a:r>
              <a:rPr lang="en-IE" dirty="0"/>
              <a:t>(VRRP)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97B9A2-2FE1-4900-AD6E-6B64A8DE213D}"/>
              </a:ext>
            </a:extLst>
          </p:cNvPr>
          <p:cNvSpPr txBox="1"/>
          <p:nvPr/>
        </p:nvSpPr>
        <p:spPr>
          <a:xfrm>
            <a:off x="6494791" y="2223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7223CA-5DFE-46E7-A2FE-9B6876185EC9}"/>
              </a:ext>
            </a:extLst>
          </p:cNvPr>
          <p:cNvSpPr txBox="1"/>
          <p:nvPr/>
        </p:nvSpPr>
        <p:spPr>
          <a:xfrm>
            <a:off x="6491094" y="14838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1A9C13-0956-41BB-90FE-B508D250A631}"/>
              </a:ext>
            </a:extLst>
          </p:cNvPr>
          <p:cNvSpPr txBox="1"/>
          <p:nvPr/>
        </p:nvSpPr>
        <p:spPr>
          <a:xfrm>
            <a:off x="6494791" y="31014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.10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4801C8E7-3C4C-49BA-A1EF-A55BD0D04042}"/>
              </a:ext>
            </a:extLst>
          </p:cNvPr>
          <p:cNvSpPr/>
          <p:nvPr/>
        </p:nvSpPr>
        <p:spPr>
          <a:xfrm>
            <a:off x="1015068" y="612396"/>
            <a:ext cx="612396" cy="581273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id="{C8991BB4-1F62-444F-A059-892E64FF1A9B}"/>
              </a:ext>
            </a:extLst>
          </p:cNvPr>
          <p:cNvSpPr/>
          <p:nvPr/>
        </p:nvSpPr>
        <p:spPr>
          <a:xfrm>
            <a:off x="721510" y="941838"/>
            <a:ext cx="1219757" cy="626904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2A5060-4D5D-4775-B6D6-0232233DEE48}"/>
              </a:ext>
            </a:extLst>
          </p:cNvPr>
          <p:cNvSpPr txBox="1"/>
          <p:nvPr/>
        </p:nvSpPr>
        <p:spPr>
          <a:xfrm>
            <a:off x="854849" y="688778"/>
            <a:ext cx="932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dirty="0"/>
              <a:t>SWITCH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2AD60DB-524A-433E-B515-B1D258E1F055}"/>
              </a:ext>
            </a:extLst>
          </p:cNvPr>
          <p:cNvCxnSpPr>
            <a:cxnSpLocks/>
            <a:stCxn id="52" idx="1"/>
            <a:endCxn id="5" idx="2"/>
          </p:cNvCxnSpPr>
          <p:nvPr/>
        </p:nvCxnSpPr>
        <p:spPr>
          <a:xfrm rot="16200000" flipH="1">
            <a:off x="1556810" y="1103592"/>
            <a:ext cx="1512057" cy="196289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4ACB3A4-1DD7-4B7E-848D-36D8E5A19C2C}"/>
              </a:ext>
            </a:extLst>
          </p:cNvPr>
          <p:cNvSpPr txBox="1"/>
          <p:nvPr/>
        </p:nvSpPr>
        <p:spPr>
          <a:xfrm>
            <a:off x="1151691" y="32719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.9</a:t>
            </a:r>
          </a:p>
        </p:txBody>
      </p:sp>
    </p:spTree>
    <p:extLst>
      <p:ext uri="{BB962C8B-B14F-4D97-AF65-F5344CB8AC3E}">
        <p14:creationId xmlns:p14="http://schemas.microsoft.com/office/powerpoint/2010/main" val="413739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 Lomidze</dc:creator>
  <cp:lastModifiedBy>Ika Lomidze</cp:lastModifiedBy>
  <cp:revision>5</cp:revision>
  <dcterms:created xsi:type="dcterms:W3CDTF">2025-02-14T20:55:30Z</dcterms:created>
  <dcterms:modified xsi:type="dcterms:W3CDTF">2025-02-14T21:44:47Z</dcterms:modified>
</cp:coreProperties>
</file>