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632" r:id="rId2"/>
    <p:sldId id="1656" r:id="rId3"/>
    <p:sldId id="1679" r:id="rId4"/>
    <p:sldId id="1670" r:id="rId5"/>
    <p:sldId id="1669" r:id="rId6"/>
    <p:sldId id="163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37" autoAdjust="0"/>
  </p:normalViewPr>
  <p:slideViewPr>
    <p:cSldViewPr snapToGrid="0">
      <p:cViewPr varScale="1">
        <p:scale>
          <a:sx n="60" d="100"/>
          <a:sy n="60" d="100"/>
        </p:scale>
        <p:origin x="9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5DBB8-C3B2-4708-9218-14E352D798AE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9D436-7566-4748-B024-841FACE428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1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DDF27-3EC9-4C9E-B06C-FE3BFA6A9FD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 Tata Consultancy Services Venture</a:t>
            </a:r>
          </a:p>
        </p:txBody>
      </p:sp>
    </p:spTree>
    <p:extLst>
      <p:ext uri="{BB962C8B-B14F-4D97-AF65-F5344CB8AC3E}">
        <p14:creationId xmlns:p14="http://schemas.microsoft.com/office/powerpoint/2010/main" val="298545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DDF27-3EC9-4C9E-B06C-FE3BFA6A9FD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 Tata Consultancy Services Venture</a:t>
            </a:r>
          </a:p>
        </p:txBody>
      </p:sp>
    </p:spTree>
    <p:extLst>
      <p:ext uri="{BB962C8B-B14F-4D97-AF65-F5344CB8AC3E}">
        <p14:creationId xmlns:p14="http://schemas.microsoft.com/office/powerpoint/2010/main" val="314215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DDF27-3EC9-4C9E-B06C-FE3BFA6A9FD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 Tata Consultancy Services Venture</a:t>
            </a:r>
          </a:p>
        </p:txBody>
      </p:sp>
    </p:spTree>
    <p:extLst>
      <p:ext uri="{BB962C8B-B14F-4D97-AF65-F5344CB8AC3E}">
        <p14:creationId xmlns:p14="http://schemas.microsoft.com/office/powerpoint/2010/main" val="75711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DDF27-3EC9-4C9E-B06C-FE3BFA6A9FD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 Tata Consultancy Services Venture</a:t>
            </a:r>
          </a:p>
        </p:txBody>
      </p:sp>
    </p:spTree>
    <p:extLst>
      <p:ext uri="{BB962C8B-B14F-4D97-AF65-F5344CB8AC3E}">
        <p14:creationId xmlns:p14="http://schemas.microsoft.com/office/powerpoint/2010/main" val="265664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DDF27-3EC9-4C9E-B06C-FE3BFA6A9FDA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Tata Consultancy Services Venture</a:t>
            </a:r>
          </a:p>
        </p:txBody>
      </p:sp>
    </p:spTree>
    <p:extLst>
      <p:ext uri="{BB962C8B-B14F-4D97-AF65-F5344CB8AC3E}">
        <p14:creationId xmlns:p14="http://schemas.microsoft.com/office/powerpoint/2010/main" val="68191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6D3E-E182-4DAB-B11B-4B137172A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6A430-CAC0-42FB-BCD0-81C895E50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C3C1-197E-41EB-B1F8-19EFD607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8302-96B1-44FC-9917-11A628D70F08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EF5B-EF1B-4312-BCF3-FC14567C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B56F-9FE4-4597-B93D-B6175906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4509-BEBA-4112-B8D8-27E8EE176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D9B8-616F-4EFF-B007-DE41F382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27E7A-834D-4686-9D08-929A0E3C6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6470-6396-45C0-ADE0-6A5D0026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8302-96B1-44FC-9917-11A628D70F08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BD2E-2F87-47C0-A2AE-AF8FC009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F9B1-7737-4BF9-BE23-942B786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4509-BEBA-4112-B8D8-27E8EE176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2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82F88-891E-4522-8C77-7899B67D1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D377C-63B8-4B93-8065-92F45F90F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78F5-422B-474E-BDE4-AB3F199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8302-96B1-44FC-9917-11A628D70F08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C9EDA-F213-461B-8869-A2169B4A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DA1E-151E-4845-9BC8-D598380F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4509-BEBA-4112-B8D8-27E8EE176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7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590550" y="688977"/>
            <a:ext cx="5924550" cy="625475"/>
          </a:xfrm>
          <a:prstGeom prst="rect">
            <a:avLst/>
          </a:prstGeom>
        </p:spPr>
        <p:txBody>
          <a:bodyPr/>
          <a:lstStyle>
            <a:lvl1pPr>
              <a:defRPr sz="3199" b="1">
                <a:solidFill>
                  <a:srgbClr val="19B9A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417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FD8D-7225-4742-B6B1-5FEF63C5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92A5-3CAB-4F73-ACAC-7742EDB0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F184-151E-4B81-9F81-53E52EFE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8302-96B1-44FC-9917-11A628D70F08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E1FB-D4EA-4607-8476-BC8AFC44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4F30-55A9-4957-B01A-55DA26A1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4509-BEBA-4112-B8D8-27E8EE176C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FB4E6-9C3E-4CCA-AA05-1B5F99E7DCF9}"/>
              </a:ext>
            </a:extLst>
          </p:cNvPr>
          <p:cNvSpPr txBox="1"/>
          <p:nvPr userDrawn="1"/>
        </p:nvSpPr>
        <p:spPr>
          <a:xfrm rot="-2700000">
            <a:off x="2919895" y="2256289"/>
            <a:ext cx="7341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Assignment Sample</a:t>
            </a: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C58E4AC8-3E54-4E5D-814E-3B75345733FE}"/>
              </a:ext>
            </a:extLst>
          </p:cNvPr>
          <p:cNvSpPr txBox="1"/>
          <p:nvPr userDrawn="1"/>
        </p:nvSpPr>
        <p:spPr>
          <a:xfrm>
            <a:off x="127807" y="6492875"/>
            <a:ext cx="963586" cy="276928"/>
          </a:xfrm>
          <a:prstGeom prst="rect">
            <a:avLst/>
          </a:prstGeom>
          <a:noFill/>
        </p:spPr>
        <p:txBody>
          <a:bodyPr wrap="none" lIns="91371" tIns="45685" rIns="91371" bIns="45685" rtlCol="0">
            <a:spAutoFit/>
          </a:bodyPr>
          <a:lstStyle>
            <a:defPPr>
              <a:defRPr lang="en-US"/>
            </a:defPPr>
            <a:lvl1pPr marL="0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861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753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625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508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369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256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134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016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  <a:latin typeface="Corbel"/>
                <a:cs typeface="Corbel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9585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250B-FA28-4CB7-B985-DA3A73E5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8F95C-0CE3-4A30-B997-5B7871317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B43CA-DA9E-4806-8825-2C7A643E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8302-96B1-44FC-9917-11A628D70F08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2EDD-43D4-481C-8AC1-B2BFA452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AF8F5-C3AD-444C-A531-4AE29698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4509-BEBA-4112-B8D8-27E8EE176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2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A5E5-C2F4-412D-A8EC-21D7619C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187D-4486-47EE-87B8-0CC862447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DD64C-2932-4A63-8A57-22A096D09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3C8-8EE4-414B-A890-C6648082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8302-96B1-44FC-9917-11A628D70F08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7EDC-66E7-43C5-8400-BE99D292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6CC77-39CE-446F-A04B-BB106F21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4509-BEBA-4112-B8D8-27E8EE176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5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158C-3035-4323-9ACD-13A1242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82C59-D85C-4553-9345-6E78515BA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717C0-15FE-40C8-8676-7675EBF8E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2CF9D-878F-441F-8E71-17DA88BE7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8CA47-EEC8-4E4C-B8EF-AF0914BC4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D62FD-1D60-4424-810D-4EFF4E93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8302-96B1-44FC-9917-11A628D70F08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9DAE1-743D-4B1B-A43C-3C5770A4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0FDEE-94BB-4AA9-BEC0-3B39DD2B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4509-BEBA-4112-B8D8-27E8EE176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7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2EE7-ED48-453C-9329-C3BBE166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2E0BD-A006-4159-B603-5FE2C5BE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8302-96B1-44FC-9917-11A628D70F08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8377F-C306-4BD7-8009-DBEB2077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5B1A1-576D-4855-A746-FA350A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4509-BEBA-4112-B8D8-27E8EE176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0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45726-4B6F-4ECB-88C1-B6A0FD4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8302-96B1-44FC-9917-11A628D70F08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9DF73-CE2A-4977-9461-E439033D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74DA7-A7B2-40F3-86E2-29B7423A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4509-BEBA-4112-B8D8-27E8EE176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88F9-E080-4963-A08A-20953F97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37D5-5766-48A6-975A-0C781BA5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324D4-E1B3-411C-91B7-09459853A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D861-03E4-4469-AB45-9AD0F2BF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8302-96B1-44FC-9917-11A628D70F08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8B3B2-4F81-4360-AF0A-AA82E85D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891C8-E155-4515-A88C-5D398BF7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4509-BEBA-4112-B8D8-27E8EE176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1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23D5-E981-430D-8EBB-51F31309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134E-7FB2-4371-9C85-1F2B4DDF7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4FE5-996A-4FF1-83DB-DFE07BAF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69D63-A2FF-47E9-8098-8EC4A6A5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8302-96B1-44FC-9917-11A628D70F08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112C7-FB62-4BD7-B9BB-7AD74CC4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F34CB-7813-442B-9F0F-547C0B5A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4509-BEBA-4112-B8D8-27E8EE176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6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DF34F-A9B5-4B4D-AD7C-56AC1884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9985D-B64F-4122-95A6-1D03A78D3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C957-6409-422B-AA92-0540AD39C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8302-96B1-44FC-9917-11A628D70F08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3566-D989-479A-B68D-C33FF211D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AA4A-0867-4EE9-AB77-F7B04B580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4509-BEBA-4112-B8D8-27E8EE176C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2508CFD8-9A37-47C9-824A-B09FC4E505D4}"/>
              </a:ext>
            </a:extLst>
          </p:cNvPr>
          <p:cNvSpPr txBox="1"/>
          <p:nvPr userDrawn="1"/>
        </p:nvSpPr>
        <p:spPr>
          <a:xfrm>
            <a:off x="127807" y="6444547"/>
            <a:ext cx="963586" cy="276928"/>
          </a:xfrm>
          <a:prstGeom prst="rect">
            <a:avLst/>
          </a:prstGeom>
          <a:noFill/>
        </p:spPr>
        <p:txBody>
          <a:bodyPr wrap="none" lIns="91371" tIns="45685" rIns="91371" bIns="45685" rtlCol="0">
            <a:spAutoFit/>
          </a:bodyPr>
          <a:lstStyle>
            <a:defPPr>
              <a:defRPr lang="en-US"/>
            </a:defPPr>
            <a:lvl1pPr marL="0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861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753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625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508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369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256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134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016" algn="l" defTabSz="91375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  <a:latin typeface="Corbel"/>
                <a:cs typeface="Corbel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297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3600000">
            <a:off x="2917221" y="-3033279"/>
            <a:ext cx="6974079" cy="13996412"/>
          </a:xfrm>
          <a:custGeom>
            <a:avLst/>
            <a:gdLst>
              <a:gd name="connsiteX0" fmla="*/ 0 w 6975550"/>
              <a:gd name="connsiteY0" fmla="*/ 0 h 15658333"/>
              <a:gd name="connsiteX1" fmla="*/ 6975550 w 6975550"/>
              <a:gd name="connsiteY1" fmla="*/ 0 h 15658333"/>
              <a:gd name="connsiteX2" fmla="*/ 6975550 w 6975550"/>
              <a:gd name="connsiteY2" fmla="*/ 15658333 h 15658333"/>
              <a:gd name="connsiteX3" fmla="*/ 0 w 6975550"/>
              <a:gd name="connsiteY3" fmla="*/ 15658333 h 15658333"/>
              <a:gd name="connsiteX4" fmla="*/ 0 w 6975550"/>
              <a:gd name="connsiteY4" fmla="*/ 0 h 15658333"/>
              <a:gd name="connsiteX0" fmla="*/ 0 w 6975550"/>
              <a:gd name="connsiteY0" fmla="*/ 0 h 15658333"/>
              <a:gd name="connsiteX1" fmla="*/ 3393362 w 6975550"/>
              <a:gd name="connsiteY1" fmla="*/ 15980 h 15658333"/>
              <a:gd name="connsiteX2" fmla="*/ 6975550 w 6975550"/>
              <a:gd name="connsiteY2" fmla="*/ 0 h 15658333"/>
              <a:gd name="connsiteX3" fmla="*/ 6975550 w 6975550"/>
              <a:gd name="connsiteY3" fmla="*/ 15658333 h 15658333"/>
              <a:gd name="connsiteX4" fmla="*/ 0 w 6975550"/>
              <a:gd name="connsiteY4" fmla="*/ 15658333 h 15658333"/>
              <a:gd name="connsiteX5" fmla="*/ 0 w 6975550"/>
              <a:gd name="connsiteY5" fmla="*/ 0 h 15658333"/>
              <a:gd name="connsiteX0" fmla="*/ 0 w 6975550"/>
              <a:gd name="connsiteY0" fmla="*/ 0 h 15658333"/>
              <a:gd name="connsiteX1" fmla="*/ 3393362 w 6975550"/>
              <a:gd name="connsiteY1" fmla="*/ 15980 h 15658333"/>
              <a:gd name="connsiteX2" fmla="*/ 6975550 w 6975550"/>
              <a:gd name="connsiteY2" fmla="*/ 0 h 15658333"/>
              <a:gd name="connsiteX3" fmla="*/ 6975550 w 6975550"/>
              <a:gd name="connsiteY3" fmla="*/ 15658333 h 15658333"/>
              <a:gd name="connsiteX4" fmla="*/ 3346705 w 6975550"/>
              <a:gd name="connsiteY4" fmla="*/ 15653167 h 15658333"/>
              <a:gd name="connsiteX5" fmla="*/ 0 w 6975550"/>
              <a:gd name="connsiteY5" fmla="*/ 15658333 h 15658333"/>
              <a:gd name="connsiteX6" fmla="*/ 0 w 6975550"/>
              <a:gd name="connsiteY6" fmla="*/ 0 h 15658333"/>
              <a:gd name="connsiteX0" fmla="*/ 2738 w 6978288"/>
              <a:gd name="connsiteY0" fmla="*/ 0 h 15658333"/>
              <a:gd name="connsiteX1" fmla="*/ 3396100 w 6978288"/>
              <a:gd name="connsiteY1" fmla="*/ 15980 h 15658333"/>
              <a:gd name="connsiteX2" fmla="*/ 6978288 w 6978288"/>
              <a:gd name="connsiteY2" fmla="*/ 0 h 15658333"/>
              <a:gd name="connsiteX3" fmla="*/ 6978288 w 6978288"/>
              <a:gd name="connsiteY3" fmla="*/ 15658333 h 15658333"/>
              <a:gd name="connsiteX4" fmla="*/ 3349443 w 6978288"/>
              <a:gd name="connsiteY4" fmla="*/ 15653167 h 15658333"/>
              <a:gd name="connsiteX5" fmla="*/ 0 w 6978288"/>
              <a:gd name="connsiteY5" fmla="*/ 13371287 h 15658333"/>
              <a:gd name="connsiteX6" fmla="*/ 2738 w 6978288"/>
              <a:gd name="connsiteY6" fmla="*/ 0 h 15658333"/>
              <a:gd name="connsiteX0" fmla="*/ 2738 w 6978288"/>
              <a:gd name="connsiteY0" fmla="*/ 0 h 15653167"/>
              <a:gd name="connsiteX1" fmla="*/ 3396100 w 6978288"/>
              <a:gd name="connsiteY1" fmla="*/ 15980 h 15653167"/>
              <a:gd name="connsiteX2" fmla="*/ 6978288 w 6978288"/>
              <a:gd name="connsiteY2" fmla="*/ 0 h 15653167"/>
              <a:gd name="connsiteX3" fmla="*/ 6969994 w 6978288"/>
              <a:gd name="connsiteY3" fmla="*/ 7848213 h 15653167"/>
              <a:gd name="connsiteX4" fmla="*/ 3349443 w 6978288"/>
              <a:gd name="connsiteY4" fmla="*/ 15653167 h 15653167"/>
              <a:gd name="connsiteX5" fmla="*/ 0 w 6978288"/>
              <a:gd name="connsiteY5" fmla="*/ 13371287 h 15653167"/>
              <a:gd name="connsiteX6" fmla="*/ 2738 w 6978288"/>
              <a:gd name="connsiteY6" fmla="*/ 0 h 15653167"/>
              <a:gd name="connsiteX0" fmla="*/ 2738 w 6978288"/>
              <a:gd name="connsiteY0" fmla="*/ 0 h 14491796"/>
              <a:gd name="connsiteX1" fmla="*/ 3396100 w 6978288"/>
              <a:gd name="connsiteY1" fmla="*/ 15980 h 14491796"/>
              <a:gd name="connsiteX2" fmla="*/ 6978288 w 6978288"/>
              <a:gd name="connsiteY2" fmla="*/ 0 h 14491796"/>
              <a:gd name="connsiteX3" fmla="*/ 6969994 w 6978288"/>
              <a:gd name="connsiteY3" fmla="*/ 7848213 h 14491796"/>
              <a:gd name="connsiteX4" fmla="*/ 2402761 w 6978288"/>
              <a:gd name="connsiteY4" fmla="*/ 14491796 h 14491796"/>
              <a:gd name="connsiteX5" fmla="*/ 0 w 6978288"/>
              <a:gd name="connsiteY5" fmla="*/ 13371287 h 14491796"/>
              <a:gd name="connsiteX6" fmla="*/ 2738 w 6978288"/>
              <a:gd name="connsiteY6" fmla="*/ 0 h 14491796"/>
              <a:gd name="connsiteX0" fmla="*/ 2738 w 6978288"/>
              <a:gd name="connsiteY0" fmla="*/ 0 h 14990653"/>
              <a:gd name="connsiteX1" fmla="*/ 3396100 w 6978288"/>
              <a:gd name="connsiteY1" fmla="*/ 15980 h 14990653"/>
              <a:gd name="connsiteX2" fmla="*/ 6978288 w 6978288"/>
              <a:gd name="connsiteY2" fmla="*/ 0 h 14990653"/>
              <a:gd name="connsiteX3" fmla="*/ 6969994 w 6978288"/>
              <a:gd name="connsiteY3" fmla="*/ 7848213 h 14990653"/>
              <a:gd name="connsiteX4" fmla="*/ 2816137 w 6978288"/>
              <a:gd name="connsiteY4" fmla="*/ 14990653 h 14990653"/>
              <a:gd name="connsiteX5" fmla="*/ 0 w 6978288"/>
              <a:gd name="connsiteY5" fmla="*/ 13371287 h 14990653"/>
              <a:gd name="connsiteX6" fmla="*/ 2738 w 6978288"/>
              <a:gd name="connsiteY6" fmla="*/ 0 h 14990653"/>
              <a:gd name="connsiteX0" fmla="*/ 2738 w 6974337"/>
              <a:gd name="connsiteY0" fmla="*/ 0 h 14990653"/>
              <a:gd name="connsiteX1" fmla="*/ 3396100 w 6974337"/>
              <a:gd name="connsiteY1" fmla="*/ 15980 h 14990653"/>
              <a:gd name="connsiteX2" fmla="*/ 6974337 w 6974337"/>
              <a:gd name="connsiteY2" fmla="*/ 3161522 h 14990653"/>
              <a:gd name="connsiteX3" fmla="*/ 6969994 w 6974337"/>
              <a:gd name="connsiteY3" fmla="*/ 7848213 h 14990653"/>
              <a:gd name="connsiteX4" fmla="*/ 2816137 w 6974337"/>
              <a:gd name="connsiteY4" fmla="*/ 14990653 h 14990653"/>
              <a:gd name="connsiteX5" fmla="*/ 0 w 6974337"/>
              <a:gd name="connsiteY5" fmla="*/ 13371287 h 14990653"/>
              <a:gd name="connsiteX6" fmla="*/ 2738 w 6974337"/>
              <a:gd name="connsiteY6" fmla="*/ 0 h 14990653"/>
              <a:gd name="connsiteX0" fmla="*/ 5088 w 6974337"/>
              <a:gd name="connsiteY0" fmla="*/ 5699432 h 14974673"/>
              <a:gd name="connsiteX1" fmla="*/ 3396100 w 6974337"/>
              <a:gd name="connsiteY1" fmla="*/ 0 h 14974673"/>
              <a:gd name="connsiteX2" fmla="*/ 6974337 w 6974337"/>
              <a:gd name="connsiteY2" fmla="*/ 3145542 h 14974673"/>
              <a:gd name="connsiteX3" fmla="*/ 6969994 w 6974337"/>
              <a:gd name="connsiteY3" fmla="*/ 7832233 h 14974673"/>
              <a:gd name="connsiteX4" fmla="*/ 2816137 w 6974337"/>
              <a:gd name="connsiteY4" fmla="*/ 14974673 h 14974673"/>
              <a:gd name="connsiteX5" fmla="*/ 0 w 6974337"/>
              <a:gd name="connsiteY5" fmla="*/ 13355307 h 14974673"/>
              <a:gd name="connsiteX6" fmla="*/ 5088 w 6974337"/>
              <a:gd name="connsiteY6" fmla="*/ 5699432 h 14974673"/>
              <a:gd name="connsiteX0" fmla="*/ 5088 w 6974337"/>
              <a:gd name="connsiteY0" fmla="*/ 4524631 h 13799872"/>
              <a:gd name="connsiteX1" fmla="*/ 3028375 w 6974337"/>
              <a:gd name="connsiteY1" fmla="*/ 0 h 13799872"/>
              <a:gd name="connsiteX2" fmla="*/ 6974337 w 6974337"/>
              <a:gd name="connsiteY2" fmla="*/ 1970741 h 13799872"/>
              <a:gd name="connsiteX3" fmla="*/ 6969994 w 6974337"/>
              <a:gd name="connsiteY3" fmla="*/ 6657432 h 13799872"/>
              <a:gd name="connsiteX4" fmla="*/ 2816137 w 6974337"/>
              <a:gd name="connsiteY4" fmla="*/ 13799872 h 13799872"/>
              <a:gd name="connsiteX5" fmla="*/ 0 w 6974337"/>
              <a:gd name="connsiteY5" fmla="*/ 12180506 h 13799872"/>
              <a:gd name="connsiteX6" fmla="*/ 5088 w 6974337"/>
              <a:gd name="connsiteY6" fmla="*/ 4524631 h 13799872"/>
              <a:gd name="connsiteX0" fmla="*/ 5088 w 6974337"/>
              <a:gd name="connsiteY0" fmla="*/ 4900976 h 14176217"/>
              <a:gd name="connsiteX1" fmla="*/ 2914407 w 6974337"/>
              <a:gd name="connsiteY1" fmla="*/ 0 h 14176217"/>
              <a:gd name="connsiteX2" fmla="*/ 6974337 w 6974337"/>
              <a:gd name="connsiteY2" fmla="*/ 2347086 h 14176217"/>
              <a:gd name="connsiteX3" fmla="*/ 6969994 w 6974337"/>
              <a:gd name="connsiteY3" fmla="*/ 7033777 h 14176217"/>
              <a:gd name="connsiteX4" fmla="*/ 2816137 w 6974337"/>
              <a:gd name="connsiteY4" fmla="*/ 14176217 h 14176217"/>
              <a:gd name="connsiteX5" fmla="*/ 0 w 6974337"/>
              <a:gd name="connsiteY5" fmla="*/ 12556851 h 14176217"/>
              <a:gd name="connsiteX6" fmla="*/ 5088 w 6974337"/>
              <a:gd name="connsiteY6" fmla="*/ 4900976 h 14176217"/>
              <a:gd name="connsiteX0" fmla="*/ 5088 w 6975304"/>
              <a:gd name="connsiteY0" fmla="*/ 4900976 h 14176217"/>
              <a:gd name="connsiteX1" fmla="*/ 2914407 w 6975304"/>
              <a:gd name="connsiteY1" fmla="*/ 0 h 14176217"/>
              <a:gd name="connsiteX2" fmla="*/ 6975304 w 6975304"/>
              <a:gd name="connsiteY2" fmla="*/ 2466123 h 14176217"/>
              <a:gd name="connsiteX3" fmla="*/ 6969994 w 6975304"/>
              <a:gd name="connsiteY3" fmla="*/ 7033777 h 14176217"/>
              <a:gd name="connsiteX4" fmla="*/ 2816137 w 6975304"/>
              <a:gd name="connsiteY4" fmla="*/ 14176217 h 14176217"/>
              <a:gd name="connsiteX5" fmla="*/ 0 w 6975304"/>
              <a:gd name="connsiteY5" fmla="*/ 12556851 h 14176217"/>
              <a:gd name="connsiteX6" fmla="*/ 5088 w 6975304"/>
              <a:gd name="connsiteY6" fmla="*/ 4900976 h 14176217"/>
              <a:gd name="connsiteX0" fmla="*/ 5088 w 6975304"/>
              <a:gd name="connsiteY0" fmla="*/ 4421403 h 13696644"/>
              <a:gd name="connsiteX1" fmla="*/ 2930239 w 6975304"/>
              <a:gd name="connsiteY1" fmla="*/ 0 h 13696644"/>
              <a:gd name="connsiteX2" fmla="*/ 6975304 w 6975304"/>
              <a:gd name="connsiteY2" fmla="*/ 1986550 h 13696644"/>
              <a:gd name="connsiteX3" fmla="*/ 6969994 w 6975304"/>
              <a:gd name="connsiteY3" fmla="*/ 6554204 h 13696644"/>
              <a:gd name="connsiteX4" fmla="*/ 2816137 w 6975304"/>
              <a:gd name="connsiteY4" fmla="*/ 13696644 h 13696644"/>
              <a:gd name="connsiteX5" fmla="*/ 0 w 6975304"/>
              <a:gd name="connsiteY5" fmla="*/ 12077278 h 13696644"/>
              <a:gd name="connsiteX6" fmla="*/ 5088 w 6975304"/>
              <a:gd name="connsiteY6" fmla="*/ 4421403 h 13696644"/>
              <a:gd name="connsiteX0" fmla="*/ 5088 w 6975304"/>
              <a:gd name="connsiteY0" fmla="*/ 4765340 h 14040581"/>
              <a:gd name="connsiteX1" fmla="*/ 2944122 w 6975304"/>
              <a:gd name="connsiteY1" fmla="*/ 0 h 14040581"/>
              <a:gd name="connsiteX2" fmla="*/ 6975304 w 6975304"/>
              <a:gd name="connsiteY2" fmla="*/ 2330487 h 14040581"/>
              <a:gd name="connsiteX3" fmla="*/ 6969994 w 6975304"/>
              <a:gd name="connsiteY3" fmla="*/ 6898141 h 14040581"/>
              <a:gd name="connsiteX4" fmla="*/ 2816137 w 6975304"/>
              <a:gd name="connsiteY4" fmla="*/ 14040581 h 14040581"/>
              <a:gd name="connsiteX5" fmla="*/ 0 w 6975304"/>
              <a:gd name="connsiteY5" fmla="*/ 12421215 h 14040581"/>
              <a:gd name="connsiteX6" fmla="*/ 5088 w 6975304"/>
              <a:gd name="connsiteY6" fmla="*/ 4765340 h 14040581"/>
              <a:gd name="connsiteX0" fmla="*/ 6292 w 6975304"/>
              <a:gd name="connsiteY0" fmla="*/ 5083142 h 14040581"/>
              <a:gd name="connsiteX1" fmla="*/ 2944122 w 6975304"/>
              <a:gd name="connsiteY1" fmla="*/ 0 h 14040581"/>
              <a:gd name="connsiteX2" fmla="*/ 6975304 w 6975304"/>
              <a:gd name="connsiteY2" fmla="*/ 2330487 h 14040581"/>
              <a:gd name="connsiteX3" fmla="*/ 6969994 w 6975304"/>
              <a:gd name="connsiteY3" fmla="*/ 6898141 h 14040581"/>
              <a:gd name="connsiteX4" fmla="*/ 2816137 w 6975304"/>
              <a:gd name="connsiteY4" fmla="*/ 14040581 h 14040581"/>
              <a:gd name="connsiteX5" fmla="*/ 0 w 6975304"/>
              <a:gd name="connsiteY5" fmla="*/ 12421215 h 14040581"/>
              <a:gd name="connsiteX6" fmla="*/ 6292 w 6975304"/>
              <a:gd name="connsiteY6" fmla="*/ 5083142 h 14040581"/>
              <a:gd name="connsiteX0" fmla="*/ 6884 w 6975896"/>
              <a:gd name="connsiteY0" fmla="*/ 5083142 h 14040581"/>
              <a:gd name="connsiteX1" fmla="*/ 2944714 w 6975896"/>
              <a:gd name="connsiteY1" fmla="*/ 0 h 14040581"/>
              <a:gd name="connsiteX2" fmla="*/ 6975896 w 6975896"/>
              <a:gd name="connsiteY2" fmla="*/ 2330487 h 14040581"/>
              <a:gd name="connsiteX3" fmla="*/ 6970586 w 6975896"/>
              <a:gd name="connsiteY3" fmla="*/ 6898141 h 14040581"/>
              <a:gd name="connsiteX4" fmla="*/ 2816729 w 6975896"/>
              <a:gd name="connsiteY4" fmla="*/ 14040581 h 14040581"/>
              <a:gd name="connsiteX5" fmla="*/ 0 w 6975896"/>
              <a:gd name="connsiteY5" fmla="*/ 12386026 h 14040581"/>
              <a:gd name="connsiteX6" fmla="*/ 6884 w 6975896"/>
              <a:gd name="connsiteY6" fmla="*/ 5083142 h 14040581"/>
              <a:gd name="connsiteX0" fmla="*/ 6884 w 6975896"/>
              <a:gd name="connsiteY0" fmla="*/ 5083142 h 13879511"/>
              <a:gd name="connsiteX1" fmla="*/ 2944714 w 6975896"/>
              <a:gd name="connsiteY1" fmla="*/ 0 h 13879511"/>
              <a:gd name="connsiteX2" fmla="*/ 6975896 w 6975896"/>
              <a:gd name="connsiteY2" fmla="*/ 2330487 h 13879511"/>
              <a:gd name="connsiteX3" fmla="*/ 6970586 w 6975896"/>
              <a:gd name="connsiteY3" fmla="*/ 6898141 h 13879511"/>
              <a:gd name="connsiteX4" fmla="*/ 2791243 w 6975896"/>
              <a:gd name="connsiteY4" fmla="*/ 13879511 h 13879511"/>
              <a:gd name="connsiteX5" fmla="*/ 0 w 6975896"/>
              <a:gd name="connsiteY5" fmla="*/ 12386026 h 13879511"/>
              <a:gd name="connsiteX6" fmla="*/ 6884 w 6975896"/>
              <a:gd name="connsiteY6" fmla="*/ 5083142 h 13879511"/>
              <a:gd name="connsiteX0" fmla="*/ 6884 w 6975896"/>
              <a:gd name="connsiteY0" fmla="*/ 5083142 h 14000058"/>
              <a:gd name="connsiteX1" fmla="*/ 2944714 w 6975896"/>
              <a:gd name="connsiteY1" fmla="*/ 0 h 14000058"/>
              <a:gd name="connsiteX2" fmla="*/ 6975896 w 6975896"/>
              <a:gd name="connsiteY2" fmla="*/ 2330487 h 14000058"/>
              <a:gd name="connsiteX3" fmla="*/ 6970586 w 6975896"/>
              <a:gd name="connsiteY3" fmla="*/ 6898141 h 14000058"/>
              <a:gd name="connsiteX4" fmla="*/ 2794825 w 6975896"/>
              <a:gd name="connsiteY4" fmla="*/ 14000058 h 14000058"/>
              <a:gd name="connsiteX5" fmla="*/ 0 w 6975896"/>
              <a:gd name="connsiteY5" fmla="*/ 12386026 h 14000058"/>
              <a:gd name="connsiteX6" fmla="*/ 6884 w 6975896"/>
              <a:gd name="connsiteY6" fmla="*/ 5083142 h 14000058"/>
              <a:gd name="connsiteX0" fmla="*/ 6884 w 6975896"/>
              <a:gd name="connsiteY0" fmla="*/ 5083142 h 14000058"/>
              <a:gd name="connsiteX1" fmla="*/ 2944714 w 6975896"/>
              <a:gd name="connsiteY1" fmla="*/ 0 h 14000058"/>
              <a:gd name="connsiteX2" fmla="*/ 6975896 w 6975896"/>
              <a:gd name="connsiteY2" fmla="*/ 2330487 h 14000058"/>
              <a:gd name="connsiteX3" fmla="*/ 6970586 w 6975896"/>
              <a:gd name="connsiteY3" fmla="*/ 6898141 h 14000058"/>
              <a:gd name="connsiteX4" fmla="*/ 2794825 w 6975896"/>
              <a:gd name="connsiteY4" fmla="*/ 14000058 h 14000058"/>
              <a:gd name="connsiteX5" fmla="*/ 0 w 6975896"/>
              <a:gd name="connsiteY5" fmla="*/ 12386026 h 14000058"/>
              <a:gd name="connsiteX6" fmla="*/ 6884 w 6975896"/>
              <a:gd name="connsiteY6" fmla="*/ 5083142 h 14000058"/>
              <a:gd name="connsiteX0" fmla="*/ 6884 w 6975896"/>
              <a:gd name="connsiteY0" fmla="*/ 5083142 h 14000058"/>
              <a:gd name="connsiteX1" fmla="*/ 2944714 w 6975896"/>
              <a:gd name="connsiteY1" fmla="*/ 0 h 14000058"/>
              <a:gd name="connsiteX2" fmla="*/ 6975896 w 6975896"/>
              <a:gd name="connsiteY2" fmla="*/ 2330487 h 14000058"/>
              <a:gd name="connsiteX3" fmla="*/ 6969214 w 6975896"/>
              <a:gd name="connsiteY3" fmla="*/ 6785840 h 14000058"/>
              <a:gd name="connsiteX4" fmla="*/ 2794825 w 6975896"/>
              <a:gd name="connsiteY4" fmla="*/ 14000058 h 14000058"/>
              <a:gd name="connsiteX5" fmla="*/ 0 w 6975896"/>
              <a:gd name="connsiteY5" fmla="*/ 12386026 h 14000058"/>
              <a:gd name="connsiteX6" fmla="*/ 6884 w 6975896"/>
              <a:gd name="connsiteY6" fmla="*/ 5083142 h 14000058"/>
              <a:gd name="connsiteX0" fmla="*/ 6884 w 6975896"/>
              <a:gd name="connsiteY0" fmla="*/ 5083142 h 14000058"/>
              <a:gd name="connsiteX1" fmla="*/ 2944714 w 6975896"/>
              <a:gd name="connsiteY1" fmla="*/ 0 h 14000058"/>
              <a:gd name="connsiteX2" fmla="*/ 6975896 w 6975896"/>
              <a:gd name="connsiteY2" fmla="*/ 2330487 h 14000058"/>
              <a:gd name="connsiteX3" fmla="*/ 6973445 w 6975896"/>
              <a:gd name="connsiteY3" fmla="*/ 6760405 h 14000058"/>
              <a:gd name="connsiteX4" fmla="*/ 2794825 w 6975896"/>
              <a:gd name="connsiteY4" fmla="*/ 14000058 h 14000058"/>
              <a:gd name="connsiteX5" fmla="*/ 0 w 6975896"/>
              <a:gd name="connsiteY5" fmla="*/ 12386026 h 14000058"/>
              <a:gd name="connsiteX6" fmla="*/ 6884 w 6975896"/>
              <a:gd name="connsiteY6" fmla="*/ 5083142 h 1400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75896" h="14000058">
                <a:moveTo>
                  <a:pt x="6884" y="5083142"/>
                </a:moveTo>
                <a:lnTo>
                  <a:pt x="2944714" y="0"/>
                </a:lnTo>
                <a:lnTo>
                  <a:pt x="6975896" y="2330487"/>
                </a:lnTo>
                <a:cubicBezTo>
                  <a:pt x="6973131" y="4946558"/>
                  <a:pt x="6976210" y="4144334"/>
                  <a:pt x="6973445" y="6760405"/>
                </a:cubicBezTo>
                <a:lnTo>
                  <a:pt x="2794825" y="14000058"/>
                </a:lnTo>
                <a:lnTo>
                  <a:pt x="0" y="12386026"/>
                </a:lnTo>
                <a:cubicBezTo>
                  <a:pt x="913" y="7928930"/>
                  <a:pt x="5971" y="9540238"/>
                  <a:pt x="6884" y="5083142"/>
                </a:cubicBezTo>
                <a:close/>
              </a:path>
            </a:pathLst>
          </a:custGeom>
          <a:gradFill flip="none" rotWithShape="1">
            <a:gsLst>
              <a:gs pos="0">
                <a:srgbClr val="273470"/>
              </a:gs>
              <a:gs pos="100000">
                <a:srgbClr val="19B9A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0379" y="4048046"/>
            <a:ext cx="10057171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defRPr/>
            </a:pPr>
            <a:r>
              <a:rPr lang="en-US" sz="3999" b="1" dirty="0">
                <a:solidFill>
                  <a:prstClr val="white"/>
                </a:solidFill>
                <a:latin typeface="Century Gothic" panose="020B0502020202020204" pitchFamily="34" charset="0"/>
              </a:rPr>
              <a:t>ignio AIOps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0" y="439043"/>
            <a:ext cx="2028886" cy="112486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54452" y="5692071"/>
            <a:ext cx="3848450" cy="341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205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799" dirty="0">
                <a:solidFill>
                  <a:prstClr val="white"/>
                </a:solidFill>
                <a:latin typeface="Corbel"/>
                <a:cs typeface="Corbel"/>
              </a:rPr>
              <a:t>Transforming Data-Center Operations </a:t>
            </a:r>
          </a:p>
        </p:txBody>
      </p:sp>
      <p:sp>
        <p:nvSpPr>
          <p:cNvPr id="28" name="Rounded Rectangle 27"/>
          <p:cNvSpPr/>
          <p:nvPr/>
        </p:nvSpPr>
        <p:spPr>
          <a:xfrm rot="2700000">
            <a:off x="4681211" y="1430823"/>
            <a:ext cx="669839" cy="680424"/>
          </a:xfrm>
          <a:custGeom>
            <a:avLst/>
            <a:gdLst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1321904 w 1321904"/>
              <a:gd name="connsiteY4" fmla="*/ 1101582 h 1321904"/>
              <a:gd name="connsiteX5" fmla="*/ 1101582 w 1321904"/>
              <a:gd name="connsiteY5" fmla="*/ 1321904 h 1321904"/>
              <a:gd name="connsiteX6" fmla="*/ 220322 w 1321904"/>
              <a:gd name="connsiteY6" fmla="*/ 1321904 h 1321904"/>
              <a:gd name="connsiteX7" fmla="*/ 0 w 1321904"/>
              <a:gd name="connsiteY7" fmla="*/ 1101582 h 1321904"/>
              <a:gd name="connsiteX8" fmla="*/ 0 w 1321904"/>
              <a:gd name="connsiteY8" fmla="*/ 220322 h 1321904"/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1321904 w 1321904"/>
              <a:gd name="connsiteY4" fmla="*/ 1101582 h 1321904"/>
              <a:gd name="connsiteX5" fmla="*/ 220322 w 1321904"/>
              <a:gd name="connsiteY5" fmla="*/ 1321904 h 1321904"/>
              <a:gd name="connsiteX6" fmla="*/ 0 w 1321904"/>
              <a:gd name="connsiteY6" fmla="*/ 1101582 h 1321904"/>
              <a:gd name="connsiteX7" fmla="*/ 0 w 1321904"/>
              <a:gd name="connsiteY7" fmla="*/ 220322 h 1321904"/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220322 w 1321904"/>
              <a:gd name="connsiteY4" fmla="*/ 1321904 h 1321904"/>
              <a:gd name="connsiteX5" fmla="*/ 0 w 1321904"/>
              <a:gd name="connsiteY5" fmla="*/ 1101582 h 1321904"/>
              <a:gd name="connsiteX6" fmla="*/ 0 w 1321904"/>
              <a:gd name="connsiteY6" fmla="*/ 220322 h 1321904"/>
              <a:gd name="connsiteX0" fmla="*/ 0 w 1321904"/>
              <a:gd name="connsiteY0" fmla="*/ 220322 h 1422700"/>
              <a:gd name="connsiteX1" fmla="*/ 220322 w 1321904"/>
              <a:gd name="connsiteY1" fmla="*/ 0 h 1422700"/>
              <a:gd name="connsiteX2" fmla="*/ 1101582 w 1321904"/>
              <a:gd name="connsiteY2" fmla="*/ 0 h 1422700"/>
              <a:gd name="connsiteX3" fmla="*/ 1321904 w 1321904"/>
              <a:gd name="connsiteY3" fmla="*/ 220322 h 1422700"/>
              <a:gd name="connsiteX4" fmla="*/ 330953 w 1321904"/>
              <a:gd name="connsiteY4" fmla="*/ 1422700 h 1422700"/>
              <a:gd name="connsiteX5" fmla="*/ 0 w 1321904"/>
              <a:gd name="connsiteY5" fmla="*/ 1101582 h 1422700"/>
              <a:gd name="connsiteX6" fmla="*/ 0 w 1321904"/>
              <a:gd name="connsiteY6" fmla="*/ 220322 h 1422700"/>
              <a:gd name="connsiteX0" fmla="*/ 693289 w 2015193"/>
              <a:gd name="connsiteY0" fmla="*/ 220322 h 2199689"/>
              <a:gd name="connsiteX1" fmla="*/ 913611 w 2015193"/>
              <a:gd name="connsiteY1" fmla="*/ 0 h 2199689"/>
              <a:gd name="connsiteX2" fmla="*/ 1794871 w 2015193"/>
              <a:gd name="connsiteY2" fmla="*/ 0 h 2199689"/>
              <a:gd name="connsiteX3" fmla="*/ 2015193 w 2015193"/>
              <a:gd name="connsiteY3" fmla="*/ 220322 h 2199689"/>
              <a:gd name="connsiteX4" fmla="*/ 1024242 w 2015193"/>
              <a:gd name="connsiteY4" fmla="*/ 1422700 h 2199689"/>
              <a:gd name="connsiteX5" fmla="*/ 0 w 2015193"/>
              <a:gd name="connsiteY5" fmla="*/ 2188227 h 2199689"/>
              <a:gd name="connsiteX6" fmla="*/ 693289 w 2015193"/>
              <a:gd name="connsiteY6" fmla="*/ 220322 h 2199689"/>
              <a:gd name="connsiteX0" fmla="*/ 693289 w 2015193"/>
              <a:gd name="connsiteY0" fmla="*/ 220322 h 2259501"/>
              <a:gd name="connsiteX1" fmla="*/ 913611 w 2015193"/>
              <a:gd name="connsiteY1" fmla="*/ 0 h 2259501"/>
              <a:gd name="connsiteX2" fmla="*/ 1794871 w 2015193"/>
              <a:gd name="connsiteY2" fmla="*/ 0 h 2259501"/>
              <a:gd name="connsiteX3" fmla="*/ 2015193 w 2015193"/>
              <a:gd name="connsiteY3" fmla="*/ 220322 h 2259501"/>
              <a:gd name="connsiteX4" fmla="*/ 404706 w 2015193"/>
              <a:gd name="connsiteY4" fmla="*/ 2238914 h 2259501"/>
              <a:gd name="connsiteX5" fmla="*/ 0 w 2015193"/>
              <a:gd name="connsiteY5" fmla="*/ 2188227 h 2259501"/>
              <a:gd name="connsiteX6" fmla="*/ 693289 w 2015193"/>
              <a:gd name="connsiteY6" fmla="*/ 220322 h 2259501"/>
              <a:gd name="connsiteX0" fmla="*/ 693289 w 2015193"/>
              <a:gd name="connsiteY0" fmla="*/ 220322 h 2344631"/>
              <a:gd name="connsiteX1" fmla="*/ 913611 w 2015193"/>
              <a:gd name="connsiteY1" fmla="*/ 0 h 2344631"/>
              <a:gd name="connsiteX2" fmla="*/ 1794871 w 2015193"/>
              <a:gd name="connsiteY2" fmla="*/ 0 h 2344631"/>
              <a:gd name="connsiteX3" fmla="*/ 2015193 w 2015193"/>
              <a:gd name="connsiteY3" fmla="*/ 220322 h 2344631"/>
              <a:gd name="connsiteX4" fmla="*/ 404706 w 2015193"/>
              <a:gd name="connsiteY4" fmla="*/ 2238914 h 2344631"/>
              <a:gd name="connsiteX5" fmla="*/ 0 w 2015193"/>
              <a:gd name="connsiteY5" fmla="*/ 2188227 h 2344631"/>
              <a:gd name="connsiteX6" fmla="*/ 693289 w 2015193"/>
              <a:gd name="connsiteY6" fmla="*/ 220322 h 2344631"/>
              <a:gd name="connsiteX0" fmla="*/ 693289 w 2015193"/>
              <a:gd name="connsiteY0" fmla="*/ 220322 h 2296583"/>
              <a:gd name="connsiteX1" fmla="*/ 913611 w 2015193"/>
              <a:gd name="connsiteY1" fmla="*/ 0 h 2296583"/>
              <a:gd name="connsiteX2" fmla="*/ 1794871 w 2015193"/>
              <a:gd name="connsiteY2" fmla="*/ 0 h 2296583"/>
              <a:gd name="connsiteX3" fmla="*/ 2015193 w 2015193"/>
              <a:gd name="connsiteY3" fmla="*/ 220322 h 2296583"/>
              <a:gd name="connsiteX4" fmla="*/ 448959 w 2015193"/>
              <a:gd name="connsiteY4" fmla="*/ 2160243 h 2296583"/>
              <a:gd name="connsiteX5" fmla="*/ 0 w 2015193"/>
              <a:gd name="connsiteY5" fmla="*/ 2188227 h 2296583"/>
              <a:gd name="connsiteX6" fmla="*/ 693289 w 2015193"/>
              <a:gd name="connsiteY6" fmla="*/ 220322 h 2296583"/>
              <a:gd name="connsiteX0" fmla="*/ 693289 w 2015193"/>
              <a:gd name="connsiteY0" fmla="*/ 220322 h 2316210"/>
              <a:gd name="connsiteX1" fmla="*/ 913611 w 2015193"/>
              <a:gd name="connsiteY1" fmla="*/ 0 h 2316210"/>
              <a:gd name="connsiteX2" fmla="*/ 1794871 w 2015193"/>
              <a:gd name="connsiteY2" fmla="*/ 0 h 2316210"/>
              <a:gd name="connsiteX3" fmla="*/ 2015193 w 2015193"/>
              <a:gd name="connsiteY3" fmla="*/ 220322 h 2316210"/>
              <a:gd name="connsiteX4" fmla="*/ 448959 w 2015193"/>
              <a:gd name="connsiteY4" fmla="*/ 2160243 h 2316210"/>
              <a:gd name="connsiteX5" fmla="*/ 0 w 2015193"/>
              <a:gd name="connsiteY5" fmla="*/ 2188227 h 2316210"/>
              <a:gd name="connsiteX6" fmla="*/ 693289 w 2015193"/>
              <a:gd name="connsiteY6" fmla="*/ 220322 h 2316210"/>
              <a:gd name="connsiteX0" fmla="*/ 693289 w 2015193"/>
              <a:gd name="connsiteY0" fmla="*/ 220322 h 2316210"/>
              <a:gd name="connsiteX1" fmla="*/ 913611 w 2015193"/>
              <a:gd name="connsiteY1" fmla="*/ 0 h 2316210"/>
              <a:gd name="connsiteX2" fmla="*/ 1794871 w 2015193"/>
              <a:gd name="connsiteY2" fmla="*/ 0 h 2316210"/>
              <a:gd name="connsiteX3" fmla="*/ 2015193 w 2015193"/>
              <a:gd name="connsiteY3" fmla="*/ 220322 h 2316210"/>
              <a:gd name="connsiteX4" fmla="*/ 448959 w 2015193"/>
              <a:gd name="connsiteY4" fmla="*/ 2160243 h 2316210"/>
              <a:gd name="connsiteX5" fmla="*/ 0 w 2015193"/>
              <a:gd name="connsiteY5" fmla="*/ 2188227 h 2316210"/>
              <a:gd name="connsiteX6" fmla="*/ 693289 w 2015193"/>
              <a:gd name="connsiteY6" fmla="*/ 220322 h 2316210"/>
              <a:gd name="connsiteX0" fmla="*/ 693289 w 2015193"/>
              <a:gd name="connsiteY0" fmla="*/ 220322 h 2321923"/>
              <a:gd name="connsiteX1" fmla="*/ 913611 w 2015193"/>
              <a:gd name="connsiteY1" fmla="*/ 0 h 2321923"/>
              <a:gd name="connsiteX2" fmla="*/ 1794871 w 2015193"/>
              <a:gd name="connsiteY2" fmla="*/ 0 h 2321923"/>
              <a:gd name="connsiteX3" fmla="*/ 2015193 w 2015193"/>
              <a:gd name="connsiteY3" fmla="*/ 220322 h 2321923"/>
              <a:gd name="connsiteX4" fmla="*/ 453876 w 2015193"/>
              <a:gd name="connsiteY4" fmla="*/ 2170076 h 2321923"/>
              <a:gd name="connsiteX5" fmla="*/ 0 w 2015193"/>
              <a:gd name="connsiteY5" fmla="*/ 2188227 h 2321923"/>
              <a:gd name="connsiteX6" fmla="*/ 693289 w 2015193"/>
              <a:gd name="connsiteY6" fmla="*/ 220322 h 2321923"/>
              <a:gd name="connsiteX0" fmla="*/ 0 w 2241373"/>
              <a:gd name="connsiteY0" fmla="*/ 1592151 h 2321923"/>
              <a:gd name="connsiteX1" fmla="*/ 1139791 w 2241373"/>
              <a:gd name="connsiteY1" fmla="*/ 0 h 2321923"/>
              <a:gd name="connsiteX2" fmla="*/ 2021051 w 2241373"/>
              <a:gd name="connsiteY2" fmla="*/ 0 h 2321923"/>
              <a:gd name="connsiteX3" fmla="*/ 2241373 w 2241373"/>
              <a:gd name="connsiteY3" fmla="*/ 220322 h 2321923"/>
              <a:gd name="connsiteX4" fmla="*/ 680056 w 2241373"/>
              <a:gd name="connsiteY4" fmla="*/ 2170076 h 2321923"/>
              <a:gd name="connsiteX5" fmla="*/ 226180 w 2241373"/>
              <a:gd name="connsiteY5" fmla="*/ 2188227 h 2321923"/>
              <a:gd name="connsiteX6" fmla="*/ 0 w 2241373"/>
              <a:gd name="connsiteY6" fmla="*/ 1592151 h 2321923"/>
              <a:gd name="connsiteX0" fmla="*/ 0 w 2241373"/>
              <a:gd name="connsiteY0" fmla="*/ 1592151 h 2321923"/>
              <a:gd name="connsiteX1" fmla="*/ 1139791 w 2241373"/>
              <a:gd name="connsiteY1" fmla="*/ 0 h 2321923"/>
              <a:gd name="connsiteX2" fmla="*/ 2021051 w 2241373"/>
              <a:gd name="connsiteY2" fmla="*/ 0 h 2321923"/>
              <a:gd name="connsiteX3" fmla="*/ 2241373 w 2241373"/>
              <a:gd name="connsiteY3" fmla="*/ 220322 h 2321923"/>
              <a:gd name="connsiteX4" fmla="*/ 680056 w 2241373"/>
              <a:gd name="connsiteY4" fmla="*/ 2170076 h 2321923"/>
              <a:gd name="connsiteX5" fmla="*/ 226180 w 2241373"/>
              <a:gd name="connsiteY5" fmla="*/ 2188227 h 2321923"/>
              <a:gd name="connsiteX6" fmla="*/ 0 w 2241373"/>
              <a:gd name="connsiteY6" fmla="*/ 1592151 h 2321923"/>
              <a:gd name="connsiteX0" fmla="*/ 0 w 2241373"/>
              <a:gd name="connsiteY0" fmla="*/ 1592151 h 2328440"/>
              <a:gd name="connsiteX1" fmla="*/ 1139791 w 2241373"/>
              <a:gd name="connsiteY1" fmla="*/ 0 h 2328440"/>
              <a:gd name="connsiteX2" fmla="*/ 2021051 w 2241373"/>
              <a:gd name="connsiteY2" fmla="*/ 0 h 2328440"/>
              <a:gd name="connsiteX3" fmla="*/ 2241373 w 2241373"/>
              <a:gd name="connsiteY3" fmla="*/ 220322 h 2328440"/>
              <a:gd name="connsiteX4" fmla="*/ 680056 w 2241373"/>
              <a:gd name="connsiteY4" fmla="*/ 2170076 h 2328440"/>
              <a:gd name="connsiteX5" fmla="*/ 226180 w 2241373"/>
              <a:gd name="connsiteY5" fmla="*/ 2188227 h 2328440"/>
              <a:gd name="connsiteX6" fmla="*/ 0 w 2241373"/>
              <a:gd name="connsiteY6" fmla="*/ 1592151 h 2328440"/>
              <a:gd name="connsiteX0" fmla="*/ 0 w 2241373"/>
              <a:gd name="connsiteY0" fmla="*/ 1592151 h 2319541"/>
              <a:gd name="connsiteX1" fmla="*/ 1139791 w 2241373"/>
              <a:gd name="connsiteY1" fmla="*/ 0 h 2319541"/>
              <a:gd name="connsiteX2" fmla="*/ 2021051 w 2241373"/>
              <a:gd name="connsiteY2" fmla="*/ 0 h 2319541"/>
              <a:gd name="connsiteX3" fmla="*/ 2241373 w 2241373"/>
              <a:gd name="connsiteY3" fmla="*/ 220322 h 2319541"/>
              <a:gd name="connsiteX4" fmla="*/ 680056 w 2241373"/>
              <a:gd name="connsiteY4" fmla="*/ 2170076 h 2319541"/>
              <a:gd name="connsiteX5" fmla="*/ 226180 w 2241373"/>
              <a:gd name="connsiteY5" fmla="*/ 2188227 h 2319541"/>
              <a:gd name="connsiteX6" fmla="*/ 0 w 2241373"/>
              <a:gd name="connsiteY6" fmla="*/ 1592151 h 2319541"/>
              <a:gd name="connsiteX0" fmla="*/ 1646 w 2243019"/>
              <a:gd name="connsiteY0" fmla="*/ 1592151 h 2319541"/>
              <a:gd name="connsiteX1" fmla="*/ 1141437 w 2243019"/>
              <a:gd name="connsiteY1" fmla="*/ 0 h 2319541"/>
              <a:gd name="connsiteX2" fmla="*/ 2022697 w 2243019"/>
              <a:gd name="connsiteY2" fmla="*/ 0 h 2319541"/>
              <a:gd name="connsiteX3" fmla="*/ 2243019 w 2243019"/>
              <a:gd name="connsiteY3" fmla="*/ 220322 h 2319541"/>
              <a:gd name="connsiteX4" fmla="*/ 681702 w 2243019"/>
              <a:gd name="connsiteY4" fmla="*/ 2170076 h 2319541"/>
              <a:gd name="connsiteX5" fmla="*/ 227826 w 2243019"/>
              <a:gd name="connsiteY5" fmla="*/ 2188227 h 2319541"/>
              <a:gd name="connsiteX6" fmla="*/ 1646 w 2243019"/>
              <a:gd name="connsiteY6" fmla="*/ 1592151 h 2319541"/>
              <a:gd name="connsiteX0" fmla="*/ 14297 w 2255670"/>
              <a:gd name="connsiteY0" fmla="*/ 1592151 h 2319541"/>
              <a:gd name="connsiteX1" fmla="*/ 170699 w 2255670"/>
              <a:gd name="connsiteY1" fmla="*/ 1317741 h 2319541"/>
              <a:gd name="connsiteX2" fmla="*/ 2035348 w 2255670"/>
              <a:gd name="connsiteY2" fmla="*/ 0 h 2319541"/>
              <a:gd name="connsiteX3" fmla="*/ 2255670 w 2255670"/>
              <a:gd name="connsiteY3" fmla="*/ 220322 h 2319541"/>
              <a:gd name="connsiteX4" fmla="*/ 694353 w 2255670"/>
              <a:gd name="connsiteY4" fmla="*/ 2170076 h 2319541"/>
              <a:gd name="connsiteX5" fmla="*/ 240477 w 2255670"/>
              <a:gd name="connsiteY5" fmla="*/ 2188227 h 2319541"/>
              <a:gd name="connsiteX6" fmla="*/ 14297 w 2255670"/>
              <a:gd name="connsiteY6" fmla="*/ 1592151 h 2319541"/>
              <a:gd name="connsiteX0" fmla="*/ 14297 w 2255670"/>
              <a:gd name="connsiteY0" fmla="*/ 1378715 h 2106105"/>
              <a:gd name="connsiteX1" fmla="*/ 170699 w 2255670"/>
              <a:gd name="connsiteY1" fmla="*/ 1104305 h 2106105"/>
              <a:gd name="connsiteX2" fmla="*/ 670894 w 2255670"/>
              <a:gd name="connsiteY2" fmla="*/ 1416531 h 2106105"/>
              <a:gd name="connsiteX3" fmla="*/ 2255670 w 2255670"/>
              <a:gd name="connsiteY3" fmla="*/ 6886 h 2106105"/>
              <a:gd name="connsiteX4" fmla="*/ 694353 w 2255670"/>
              <a:gd name="connsiteY4" fmla="*/ 1956640 h 2106105"/>
              <a:gd name="connsiteX5" fmla="*/ 240477 w 2255670"/>
              <a:gd name="connsiteY5" fmla="*/ 1974791 h 2106105"/>
              <a:gd name="connsiteX6" fmla="*/ 14297 w 2255670"/>
              <a:gd name="connsiteY6" fmla="*/ 1378715 h 2106105"/>
              <a:gd name="connsiteX0" fmla="*/ 14297 w 2255670"/>
              <a:gd name="connsiteY0" fmla="*/ 1379616 h 2107006"/>
              <a:gd name="connsiteX1" fmla="*/ 170699 w 2255670"/>
              <a:gd name="connsiteY1" fmla="*/ 1105206 h 2107006"/>
              <a:gd name="connsiteX2" fmla="*/ 926575 w 2255670"/>
              <a:gd name="connsiteY2" fmla="*/ 1230587 h 2107006"/>
              <a:gd name="connsiteX3" fmla="*/ 2255670 w 2255670"/>
              <a:gd name="connsiteY3" fmla="*/ 7787 h 2107006"/>
              <a:gd name="connsiteX4" fmla="*/ 694353 w 2255670"/>
              <a:gd name="connsiteY4" fmla="*/ 1957541 h 2107006"/>
              <a:gd name="connsiteX5" fmla="*/ 240477 w 2255670"/>
              <a:gd name="connsiteY5" fmla="*/ 1975692 h 2107006"/>
              <a:gd name="connsiteX6" fmla="*/ 14297 w 2255670"/>
              <a:gd name="connsiteY6" fmla="*/ 1379616 h 2107006"/>
              <a:gd name="connsiteX0" fmla="*/ 14297 w 995736"/>
              <a:gd name="connsiteY0" fmla="*/ 274410 h 1001800"/>
              <a:gd name="connsiteX1" fmla="*/ 170699 w 995736"/>
              <a:gd name="connsiteY1" fmla="*/ 0 h 1001800"/>
              <a:gd name="connsiteX2" fmla="*/ 926575 w 995736"/>
              <a:gd name="connsiteY2" fmla="*/ 125381 h 1001800"/>
              <a:gd name="connsiteX3" fmla="*/ 972347 w 995736"/>
              <a:gd name="connsiteY3" fmla="*/ 392416 h 1001800"/>
              <a:gd name="connsiteX4" fmla="*/ 694353 w 995736"/>
              <a:gd name="connsiteY4" fmla="*/ 852335 h 1001800"/>
              <a:gd name="connsiteX5" fmla="*/ 240477 w 995736"/>
              <a:gd name="connsiteY5" fmla="*/ 870486 h 1001800"/>
              <a:gd name="connsiteX6" fmla="*/ 14297 w 995736"/>
              <a:gd name="connsiteY6" fmla="*/ 274410 h 1001800"/>
              <a:gd name="connsiteX0" fmla="*/ 14297 w 995736"/>
              <a:gd name="connsiteY0" fmla="*/ 274410 h 1001800"/>
              <a:gd name="connsiteX1" fmla="*/ 170699 w 995736"/>
              <a:gd name="connsiteY1" fmla="*/ 0 h 1001800"/>
              <a:gd name="connsiteX2" fmla="*/ 926575 w 995736"/>
              <a:gd name="connsiteY2" fmla="*/ 125381 h 1001800"/>
              <a:gd name="connsiteX3" fmla="*/ 972347 w 995736"/>
              <a:gd name="connsiteY3" fmla="*/ 392416 h 1001800"/>
              <a:gd name="connsiteX4" fmla="*/ 694353 w 995736"/>
              <a:gd name="connsiteY4" fmla="*/ 852335 h 1001800"/>
              <a:gd name="connsiteX5" fmla="*/ 240477 w 995736"/>
              <a:gd name="connsiteY5" fmla="*/ 870486 h 1001800"/>
              <a:gd name="connsiteX6" fmla="*/ 14297 w 995736"/>
              <a:gd name="connsiteY6" fmla="*/ 274410 h 1001800"/>
              <a:gd name="connsiteX0" fmla="*/ 14297 w 974113"/>
              <a:gd name="connsiteY0" fmla="*/ 274410 h 1001800"/>
              <a:gd name="connsiteX1" fmla="*/ 170699 w 974113"/>
              <a:gd name="connsiteY1" fmla="*/ 0 h 1001800"/>
              <a:gd name="connsiteX2" fmla="*/ 857737 w 974113"/>
              <a:gd name="connsiteY2" fmla="*/ 86045 h 1001800"/>
              <a:gd name="connsiteX3" fmla="*/ 972347 w 974113"/>
              <a:gd name="connsiteY3" fmla="*/ 392416 h 1001800"/>
              <a:gd name="connsiteX4" fmla="*/ 694353 w 974113"/>
              <a:gd name="connsiteY4" fmla="*/ 852335 h 1001800"/>
              <a:gd name="connsiteX5" fmla="*/ 240477 w 974113"/>
              <a:gd name="connsiteY5" fmla="*/ 870486 h 1001800"/>
              <a:gd name="connsiteX6" fmla="*/ 14297 w 974113"/>
              <a:gd name="connsiteY6" fmla="*/ 274410 h 1001800"/>
              <a:gd name="connsiteX0" fmla="*/ 14297 w 981409"/>
              <a:gd name="connsiteY0" fmla="*/ 274410 h 1001800"/>
              <a:gd name="connsiteX1" fmla="*/ 170699 w 981409"/>
              <a:gd name="connsiteY1" fmla="*/ 0 h 1001800"/>
              <a:gd name="connsiteX2" fmla="*/ 857737 w 981409"/>
              <a:gd name="connsiteY2" fmla="*/ 86045 h 1001800"/>
              <a:gd name="connsiteX3" fmla="*/ 979724 w 981409"/>
              <a:gd name="connsiteY3" fmla="*/ 404709 h 1001800"/>
              <a:gd name="connsiteX4" fmla="*/ 694353 w 981409"/>
              <a:gd name="connsiteY4" fmla="*/ 852335 h 1001800"/>
              <a:gd name="connsiteX5" fmla="*/ 240477 w 981409"/>
              <a:gd name="connsiteY5" fmla="*/ 870486 h 1001800"/>
              <a:gd name="connsiteX6" fmla="*/ 14297 w 981409"/>
              <a:gd name="connsiteY6" fmla="*/ 274410 h 1001800"/>
              <a:gd name="connsiteX0" fmla="*/ 14297 w 979724"/>
              <a:gd name="connsiteY0" fmla="*/ 274410 h 1001800"/>
              <a:gd name="connsiteX1" fmla="*/ 170699 w 979724"/>
              <a:gd name="connsiteY1" fmla="*/ 0 h 1001800"/>
              <a:gd name="connsiteX2" fmla="*/ 857737 w 979724"/>
              <a:gd name="connsiteY2" fmla="*/ 86045 h 1001800"/>
              <a:gd name="connsiteX3" fmla="*/ 979724 w 979724"/>
              <a:gd name="connsiteY3" fmla="*/ 404709 h 1001800"/>
              <a:gd name="connsiteX4" fmla="*/ 694353 w 979724"/>
              <a:gd name="connsiteY4" fmla="*/ 852335 h 1001800"/>
              <a:gd name="connsiteX5" fmla="*/ 240477 w 979724"/>
              <a:gd name="connsiteY5" fmla="*/ 870486 h 1001800"/>
              <a:gd name="connsiteX6" fmla="*/ 14297 w 979724"/>
              <a:gd name="connsiteY6" fmla="*/ 274410 h 1001800"/>
              <a:gd name="connsiteX0" fmla="*/ 14297 w 997489"/>
              <a:gd name="connsiteY0" fmla="*/ 274410 h 1001800"/>
              <a:gd name="connsiteX1" fmla="*/ 170699 w 997489"/>
              <a:gd name="connsiteY1" fmla="*/ 0 h 1001800"/>
              <a:gd name="connsiteX2" fmla="*/ 857737 w 997489"/>
              <a:gd name="connsiteY2" fmla="*/ 86045 h 1001800"/>
              <a:gd name="connsiteX3" fmla="*/ 979724 w 997489"/>
              <a:gd name="connsiteY3" fmla="*/ 404709 h 1001800"/>
              <a:gd name="connsiteX4" fmla="*/ 694353 w 997489"/>
              <a:gd name="connsiteY4" fmla="*/ 852335 h 1001800"/>
              <a:gd name="connsiteX5" fmla="*/ 240477 w 997489"/>
              <a:gd name="connsiteY5" fmla="*/ 870486 h 1001800"/>
              <a:gd name="connsiteX6" fmla="*/ 14297 w 997489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0116"/>
              <a:gd name="connsiteY0" fmla="*/ 274410 h 1001800"/>
              <a:gd name="connsiteX1" fmla="*/ 170699 w 1000116"/>
              <a:gd name="connsiteY1" fmla="*/ 0 h 1001800"/>
              <a:gd name="connsiteX2" fmla="*/ 857737 w 1000116"/>
              <a:gd name="connsiteY2" fmla="*/ 86045 h 1001800"/>
              <a:gd name="connsiteX3" fmla="*/ 992015 w 1000116"/>
              <a:gd name="connsiteY3" fmla="*/ 397334 h 1001800"/>
              <a:gd name="connsiteX4" fmla="*/ 694353 w 1000116"/>
              <a:gd name="connsiteY4" fmla="*/ 852335 h 1001800"/>
              <a:gd name="connsiteX5" fmla="*/ 240477 w 1000116"/>
              <a:gd name="connsiteY5" fmla="*/ 870486 h 1001800"/>
              <a:gd name="connsiteX6" fmla="*/ 14297 w 1000116"/>
              <a:gd name="connsiteY6" fmla="*/ 274410 h 1001800"/>
              <a:gd name="connsiteX0" fmla="*/ 14297 w 996269"/>
              <a:gd name="connsiteY0" fmla="*/ 274410 h 1001800"/>
              <a:gd name="connsiteX1" fmla="*/ 170699 w 996269"/>
              <a:gd name="connsiteY1" fmla="*/ 0 h 1001800"/>
              <a:gd name="connsiteX2" fmla="*/ 791358 w 996269"/>
              <a:gd name="connsiteY2" fmla="*/ 59001 h 1001800"/>
              <a:gd name="connsiteX3" fmla="*/ 992015 w 996269"/>
              <a:gd name="connsiteY3" fmla="*/ 397334 h 1001800"/>
              <a:gd name="connsiteX4" fmla="*/ 694353 w 996269"/>
              <a:gd name="connsiteY4" fmla="*/ 852335 h 1001800"/>
              <a:gd name="connsiteX5" fmla="*/ 240477 w 996269"/>
              <a:gd name="connsiteY5" fmla="*/ 870486 h 1001800"/>
              <a:gd name="connsiteX6" fmla="*/ 14297 w 996269"/>
              <a:gd name="connsiteY6" fmla="*/ 274410 h 1001800"/>
              <a:gd name="connsiteX0" fmla="*/ 14297 w 999865"/>
              <a:gd name="connsiteY0" fmla="*/ 274410 h 1001800"/>
              <a:gd name="connsiteX1" fmla="*/ 170699 w 999865"/>
              <a:gd name="connsiteY1" fmla="*/ 0 h 1001800"/>
              <a:gd name="connsiteX2" fmla="*/ 791358 w 999865"/>
              <a:gd name="connsiteY2" fmla="*/ 59001 h 1001800"/>
              <a:gd name="connsiteX3" fmla="*/ 992015 w 999865"/>
              <a:gd name="connsiteY3" fmla="*/ 397334 h 1001800"/>
              <a:gd name="connsiteX4" fmla="*/ 694353 w 999865"/>
              <a:gd name="connsiteY4" fmla="*/ 852335 h 1001800"/>
              <a:gd name="connsiteX5" fmla="*/ 240477 w 999865"/>
              <a:gd name="connsiteY5" fmla="*/ 870486 h 1001800"/>
              <a:gd name="connsiteX6" fmla="*/ 14297 w 999865"/>
              <a:gd name="connsiteY6" fmla="*/ 274410 h 1001800"/>
              <a:gd name="connsiteX0" fmla="*/ 14297 w 999865"/>
              <a:gd name="connsiteY0" fmla="*/ 285135 h 1012525"/>
              <a:gd name="connsiteX1" fmla="*/ 170699 w 999865"/>
              <a:gd name="connsiteY1" fmla="*/ 10725 h 1012525"/>
              <a:gd name="connsiteX2" fmla="*/ 791358 w 999865"/>
              <a:gd name="connsiteY2" fmla="*/ 69726 h 1012525"/>
              <a:gd name="connsiteX3" fmla="*/ 992015 w 999865"/>
              <a:gd name="connsiteY3" fmla="*/ 408059 h 1012525"/>
              <a:gd name="connsiteX4" fmla="*/ 694353 w 999865"/>
              <a:gd name="connsiteY4" fmla="*/ 863060 h 1012525"/>
              <a:gd name="connsiteX5" fmla="*/ 240477 w 999865"/>
              <a:gd name="connsiteY5" fmla="*/ 881211 h 1012525"/>
              <a:gd name="connsiteX6" fmla="*/ 14297 w 999865"/>
              <a:gd name="connsiteY6" fmla="*/ 285135 h 1012525"/>
              <a:gd name="connsiteX0" fmla="*/ 14297 w 1000336"/>
              <a:gd name="connsiteY0" fmla="*/ 288058 h 1015448"/>
              <a:gd name="connsiteX1" fmla="*/ 170699 w 1000336"/>
              <a:gd name="connsiteY1" fmla="*/ 13648 h 1015448"/>
              <a:gd name="connsiteX2" fmla="*/ 796275 w 1000336"/>
              <a:gd name="connsiteY2" fmla="*/ 67732 h 1015448"/>
              <a:gd name="connsiteX3" fmla="*/ 992015 w 1000336"/>
              <a:gd name="connsiteY3" fmla="*/ 410982 h 1015448"/>
              <a:gd name="connsiteX4" fmla="*/ 694353 w 1000336"/>
              <a:gd name="connsiteY4" fmla="*/ 865983 h 1015448"/>
              <a:gd name="connsiteX5" fmla="*/ 240477 w 1000336"/>
              <a:gd name="connsiteY5" fmla="*/ 884134 h 1015448"/>
              <a:gd name="connsiteX6" fmla="*/ 14297 w 1000336"/>
              <a:gd name="connsiteY6" fmla="*/ 288058 h 1015448"/>
              <a:gd name="connsiteX0" fmla="*/ 14297 w 1000336"/>
              <a:gd name="connsiteY0" fmla="*/ 299922 h 1027312"/>
              <a:gd name="connsiteX1" fmla="*/ 170699 w 1000336"/>
              <a:gd name="connsiteY1" fmla="*/ 25512 h 1027312"/>
              <a:gd name="connsiteX2" fmla="*/ 796275 w 1000336"/>
              <a:gd name="connsiteY2" fmla="*/ 79596 h 1027312"/>
              <a:gd name="connsiteX3" fmla="*/ 992015 w 1000336"/>
              <a:gd name="connsiteY3" fmla="*/ 422846 h 1027312"/>
              <a:gd name="connsiteX4" fmla="*/ 694353 w 1000336"/>
              <a:gd name="connsiteY4" fmla="*/ 877847 h 1027312"/>
              <a:gd name="connsiteX5" fmla="*/ 240477 w 1000336"/>
              <a:gd name="connsiteY5" fmla="*/ 895998 h 1027312"/>
              <a:gd name="connsiteX6" fmla="*/ 14297 w 1000336"/>
              <a:gd name="connsiteY6" fmla="*/ 299922 h 1027312"/>
              <a:gd name="connsiteX0" fmla="*/ 15027 w 1001066"/>
              <a:gd name="connsiteY0" fmla="*/ 299922 h 1027312"/>
              <a:gd name="connsiteX1" fmla="*/ 171429 w 1001066"/>
              <a:gd name="connsiteY1" fmla="*/ 25512 h 1027312"/>
              <a:gd name="connsiteX2" fmla="*/ 797005 w 1001066"/>
              <a:gd name="connsiteY2" fmla="*/ 79596 h 1027312"/>
              <a:gd name="connsiteX3" fmla="*/ 992745 w 1001066"/>
              <a:gd name="connsiteY3" fmla="*/ 422846 h 1027312"/>
              <a:gd name="connsiteX4" fmla="*/ 695083 w 1001066"/>
              <a:gd name="connsiteY4" fmla="*/ 877847 h 1027312"/>
              <a:gd name="connsiteX5" fmla="*/ 241207 w 1001066"/>
              <a:gd name="connsiteY5" fmla="*/ 895998 h 1027312"/>
              <a:gd name="connsiteX6" fmla="*/ 15027 w 1001066"/>
              <a:gd name="connsiteY6" fmla="*/ 299922 h 1027312"/>
              <a:gd name="connsiteX0" fmla="*/ 15896 w 994560"/>
              <a:gd name="connsiteY0" fmla="*/ 307297 h 1027312"/>
              <a:gd name="connsiteX1" fmla="*/ 164923 w 994560"/>
              <a:gd name="connsiteY1" fmla="*/ 25512 h 1027312"/>
              <a:gd name="connsiteX2" fmla="*/ 790499 w 994560"/>
              <a:gd name="connsiteY2" fmla="*/ 79596 h 1027312"/>
              <a:gd name="connsiteX3" fmla="*/ 986239 w 994560"/>
              <a:gd name="connsiteY3" fmla="*/ 422846 h 1027312"/>
              <a:gd name="connsiteX4" fmla="*/ 688577 w 994560"/>
              <a:gd name="connsiteY4" fmla="*/ 877847 h 1027312"/>
              <a:gd name="connsiteX5" fmla="*/ 234701 w 994560"/>
              <a:gd name="connsiteY5" fmla="*/ 895998 h 1027312"/>
              <a:gd name="connsiteX6" fmla="*/ 15896 w 994560"/>
              <a:gd name="connsiteY6" fmla="*/ 307297 h 1027312"/>
              <a:gd name="connsiteX0" fmla="*/ 15896 w 994560"/>
              <a:gd name="connsiteY0" fmla="*/ 307297 h 1027312"/>
              <a:gd name="connsiteX1" fmla="*/ 164923 w 994560"/>
              <a:gd name="connsiteY1" fmla="*/ 25512 h 1027312"/>
              <a:gd name="connsiteX2" fmla="*/ 790499 w 994560"/>
              <a:gd name="connsiteY2" fmla="*/ 79596 h 1027312"/>
              <a:gd name="connsiteX3" fmla="*/ 986239 w 994560"/>
              <a:gd name="connsiteY3" fmla="*/ 422846 h 1027312"/>
              <a:gd name="connsiteX4" fmla="*/ 688577 w 994560"/>
              <a:gd name="connsiteY4" fmla="*/ 877847 h 1027312"/>
              <a:gd name="connsiteX5" fmla="*/ 234701 w 994560"/>
              <a:gd name="connsiteY5" fmla="*/ 895998 h 1027312"/>
              <a:gd name="connsiteX6" fmla="*/ 15896 w 994560"/>
              <a:gd name="connsiteY6" fmla="*/ 307297 h 1027312"/>
              <a:gd name="connsiteX0" fmla="*/ 12966 w 991630"/>
              <a:gd name="connsiteY0" fmla="*/ 307297 h 1027312"/>
              <a:gd name="connsiteX1" fmla="*/ 161993 w 991630"/>
              <a:gd name="connsiteY1" fmla="*/ 25512 h 1027312"/>
              <a:gd name="connsiteX2" fmla="*/ 787569 w 991630"/>
              <a:gd name="connsiteY2" fmla="*/ 79596 h 1027312"/>
              <a:gd name="connsiteX3" fmla="*/ 983309 w 991630"/>
              <a:gd name="connsiteY3" fmla="*/ 422846 h 1027312"/>
              <a:gd name="connsiteX4" fmla="*/ 685647 w 991630"/>
              <a:gd name="connsiteY4" fmla="*/ 877847 h 1027312"/>
              <a:gd name="connsiteX5" fmla="*/ 231771 w 991630"/>
              <a:gd name="connsiteY5" fmla="*/ 895998 h 1027312"/>
              <a:gd name="connsiteX6" fmla="*/ 12966 w 991630"/>
              <a:gd name="connsiteY6" fmla="*/ 307297 h 1027312"/>
              <a:gd name="connsiteX0" fmla="*/ 12966 w 991630"/>
              <a:gd name="connsiteY0" fmla="*/ 307297 h 1036210"/>
              <a:gd name="connsiteX1" fmla="*/ 161993 w 991630"/>
              <a:gd name="connsiteY1" fmla="*/ 25512 h 1036210"/>
              <a:gd name="connsiteX2" fmla="*/ 787569 w 991630"/>
              <a:gd name="connsiteY2" fmla="*/ 79596 h 1036210"/>
              <a:gd name="connsiteX3" fmla="*/ 983309 w 991630"/>
              <a:gd name="connsiteY3" fmla="*/ 422846 h 1036210"/>
              <a:gd name="connsiteX4" fmla="*/ 685647 w 991630"/>
              <a:gd name="connsiteY4" fmla="*/ 877847 h 1036210"/>
              <a:gd name="connsiteX5" fmla="*/ 231771 w 991630"/>
              <a:gd name="connsiteY5" fmla="*/ 895998 h 1036210"/>
              <a:gd name="connsiteX6" fmla="*/ 12966 w 991630"/>
              <a:gd name="connsiteY6" fmla="*/ 307297 h 103621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4482"/>
              <a:gd name="connsiteY0" fmla="*/ 307297 h 1027415"/>
              <a:gd name="connsiteX1" fmla="*/ 161993 w 994482"/>
              <a:gd name="connsiteY1" fmla="*/ 25512 h 1027415"/>
              <a:gd name="connsiteX2" fmla="*/ 787569 w 994482"/>
              <a:gd name="connsiteY2" fmla="*/ 79596 h 1027415"/>
              <a:gd name="connsiteX3" fmla="*/ 983309 w 994482"/>
              <a:gd name="connsiteY3" fmla="*/ 422846 h 1027415"/>
              <a:gd name="connsiteX4" fmla="*/ 685647 w 994482"/>
              <a:gd name="connsiteY4" fmla="*/ 877847 h 1027415"/>
              <a:gd name="connsiteX5" fmla="*/ 261272 w 994482"/>
              <a:gd name="connsiteY5" fmla="*/ 925499 h 1027415"/>
              <a:gd name="connsiteX6" fmla="*/ 12966 w 994482"/>
              <a:gd name="connsiteY6" fmla="*/ 307297 h 1027415"/>
              <a:gd name="connsiteX0" fmla="*/ 12966 w 1000404"/>
              <a:gd name="connsiteY0" fmla="*/ 307297 h 1027415"/>
              <a:gd name="connsiteX1" fmla="*/ 161993 w 1000404"/>
              <a:gd name="connsiteY1" fmla="*/ 25512 h 1027415"/>
              <a:gd name="connsiteX2" fmla="*/ 787569 w 1000404"/>
              <a:gd name="connsiteY2" fmla="*/ 79596 h 1027415"/>
              <a:gd name="connsiteX3" fmla="*/ 983309 w 1000404"/>
              <a:gd name="connsiteY3" fmla="*/ 422846 h 1027415"/>
              <a:gd name="connsiteX4" fmla="*/ 685647 w 1000404"/>
              <a:gd name="connsiteY4" fmla="*/ 877847 h 1027415"/>
              <a:gd name="connsiteX5" fmla="*/ 261272 w 1000404"/>
              <a:gd name="connsiteY5" fmla="*/ 925499 h 1027415"/>
              <a:gd name="connsiteX6" fmla="*/ 12966 w 1000404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294616 h 1014734"/>
              <a:gd name="connsiteX1" fmla="*/ 161993 w 993521"/>
              <a:gd name="connsiteY1" fmla="*/ 12831 h 1014734"/>
              <a:gd name="connsiteX2" fmla="*/ 787569 w 993521"/>
              <a:gd name="connsiteY2" fmla="*/ 66915 h 1014734"/>
              <a:gd name="connsiteX3" fmla="*/ 983309 w 993521"/>
              <a:gd name="connsiteY3" fmla="*/ 410165 h 1014734"/>
              <a:gd name="connsiteX4" fmla="*/ 685647 w 993521"/>
              <a:gd name="connsiteY4" fmla="*/ 865166 h 1014734"/>
              <a:gd name="connsiteX5" fmla="*/ 261272 w 993521"/>
              <a:gd name="connsiteY5" fmla="*/ 912818 h 1014734"/>
              <a:gd name="connsiteX6" fmla="*/ 12966 w 993521"/>
              <a:gd name="connsiteY6" fmla="*/ 294616 h 1014734"/>
              <a:gd name="connsiteX0" fmla="*/ 12966 w 993521"/>
              <a:gd name="connsiteY0" fmla="*/ 292548 h 1012666"/>
              <a:gd name="connsiteX1" fmla="*/ 161993 w 993521"/>
              <a:gd name="connsiteY1" fmla="*/ 10763 h 1012666"/>
              <a:gd name="connsiteX2" fmla="*/ 787569 w 993521"/>
              <a:gd name="connsiteY2" fmla="*/ 64847 h 1012666"/>
              <a:gd name="connsiteX3" fmla="*/ 983309 w 993521"/>
              <a:gd name="connsiteY3" fmla="*/ 408097 h 1012666"/>
              <a:gd name="connsiteX4" fmla="*/ 685647 w 993521"/>
              <a:gd name="connsiteY4" fmla="*/ 863098 h 1012666"/>
              <a:gd name="connsiteX5" fmla="*/ 261272 w 993521"/>
              <a:gd name="connsiteY5" fmla="*/ 910750 h 1012666"/>
              <a:gd name="connsiteX6" fmla="*/ 12966 w 993521"/>
              <a:gd name="connsiteY6" fmla="*/ 292548 h 1012666"/>
              <a:gd name="connsiteX0" fmla="*/ 12966 w 993521"/>
              <a:gd name="connsiteY0" fmla="*/ 289645 h 1009763"/>
              <a:gd name="connsiteX1" fmla="*/ 161993 w 993521"/>
              <a:gd name="connsiteY1" fmla="*/ 7860 h 1009763"/>
              <a:gd name="connsiteX2" fmla="*/ 787569 w 993521"/>
              <a:gd name="connsiteY2" fmla="*/ 61944 h 1009763"/>
              <a:gd name="connsiteX3" fmla="*/ 983309 w 993521"/>
              <a:gd name="connsiteY3" fmla="*/ 405194 h 1009763"/>
              <a:gd name="connsiteX4" fmla="*/ 685647 w 993521"/>
              <a:gd name="connsiteY4" fmla="*/ 860195 h 1009763"/>
              <a:gd name="connsiteX5" fmla="*/ 261272 w 993521"/>
              <a:gd name="connsiteY5" fmla="*/ 907847 h 1009763"/>
              <a:gd name="connsiteX6" fmla="*/ 12966 w 993521"/>
              <a:gd name="connsiteY6" fmla="*/ 289645 h 1009763"/>
              <a:gd name="connsiteX0" fmla="*/ 12966 w 993521"/>
              <a:gd name="connsiteY0" fmla="*/ 289645 h 1014679"/>
              <a:gd name="connsiteX1" fmla="*/ 161993 w 993521"/>
              <a:gd name="connsiteY1" fmla="*/ 7860 h 1014679"/>
              <a:gd name="connsiteX2" fmla="*/ 787569 w 993521"/>
              <a:gd name="connsiteY2" fmla="*/ 61944 h 1014679"/>
              <a:gd name="connsiteX3" fmla="*/ 983309 w 993521"/>
              <a:gd name="connsiteY3" fmla="*/ 405194 h 1014679"/>
              <a:gd name="connsiteX4" fmla="*/ 685647 w 993521"/>
              <a:gd name="connsiteY4" fmla="*/ 860195 h 1014679"/>
              <a:gd name="connsiteX5" fmla="*/ 261272 w 993521"/>
              <a:gd name="connsiteY5" fmla="*/ 907847 h 1014679"/>
              <a:gd name="connsiteX6" fmla="*/ 12966 w 993521"/>
              <a:gd name="connsiteY6" fmla="*/ 289645 h 1014679"/>
              <a:gd name="connsiteX0" fmla="*/ 12966 w 993521"/>
              <a:gd name="connsiteY0" fmla="*/ 289645 h 1014679"/>
              <a:gd name="connsiteX1" fmla="*/ 161993 w 993521"/>
              <a:gd name="connsiteY1" fmla="*/ 7860 h 1014679"/>
              <a:gd name="connsiteX2" fmla="*/ 787569 w 993521"/>
              <a:gd name="connsiteY2" fmla="*/ 61944 h 1014679"/>
              <a:gd name="connsiteX3" fmla="*/ 983309 w 993521"/>
              <a:gd name="connsiteY3" fmla="*/ 405194 h 1014679"/>
              <a:gd name="connsiteX4" fmla="*/ 685647 w 993521"/>
              <a:gd name="connsiteY4" fmla="*/ 860195 h 1014679"/>
              <a:gd name="connsiteX5" fmla="*/ 261272 w 993521"/>
              <a:gd name="connsiteY5" fmla="*/ 907847 h 1014679"/>
              <a:gd name="connsiteX6" fmla="*/ 12966 w 993521"/>
              <a:gd name="connsiteY6" fmla="*/ 289645 h 1014679"/>
              <a:gd name="connsiteX0" fmla="*/ 12966 w 993521"/>
              <a:gd name="connsiteY0" fmla="*/ 292916 h 1017950"/>
              <a:gd name="connsiteX1" fmla="*/ 161993 w 993521"/>
              <a:gd name="connsiteY1" fmla="*/ 11131 h 1017950"/>
              <a:gd name="connsiteX2" fmla="*/ 787569 w 993521"/>
              <a:gd name="connsiteY2" fmla="*/ 65215 h 1017950"/>
              <a:gd name="connsiteX3" fmla="*/ 983309 w 993521"/>
              <a:gd name="connsiteY3" fmla="*/ 408465 h 1017950"/>
              <a:gd name="connsiteX4" fmla="*/ 685647 w 993521"/>
              <a:gd name="connsiteY4" fmla="*/ 863466 h 1017950"/>
              <a:gd name="connsiteX5" fmla="*/ 261272 w 993521"/>
              <a:gd name="connsiteY5" fmla="*/ 911118 h 1017950"/>
              <a:gd name="connsiteX6" fmla="*/ 12966 w 993521"/>
              <a:gd name="connsiteY6" fmla="*/ 292916 h 1017950"/>
              <a:gd name="connsiteX0" fmla="*/ 12966 w 993521"/>
              <a:gd name="connsiteY0" fmla="*/ 292916 h 1017950"/>
              <a:gd name="connsiteX1" fmla="*/ 161993 w 993521"/>
              <a:gd name="connsiteY1" fmla="*/ 11131 h 1017950"/>
              <a:gd name="connsiteX2" fmla="*/ 787569 w 993521"/>
              <a:gd name="connsiteY2" fmla="*/ 65215 h 1017950"/>
              <a:gd name="connsiteX3" fmla="*/ 983309 w 993521"/>
              <a:gd name="connsiteY3" fmla="*/ 408465 h 1017950"/>
              <a:gd name="connsiteX4" fmla="*/ 685647 w 993521"/>
              <a:gd name="connsiteY4" fmla="*/ 863466 h 1017950"/>
              <a:gd name="connsiteX5" fmla="*/ 261272 w 993521"/>
              <a:gd name="connsiteY5" fmla="*/ 911118 h 1017950"/>
              <a:gd name="connsiteX6" fmla="*/ 12966 w 993521"/>
              <a:gd name="connsiteY6" fmla="*/ 292916 h 1017950"/>
              <a:gd name="connsiteX0" fmla="*/ 12966 w 993521"/>
              <a:gd name="connsiteY0" fmla="*/ 286375 h 1011409"/>
              <a:gd name="connsiteX1" fmla="*/ 161993 w 993521"/>
              <a:gd name="connsiteY1" fmla="*/ 4590 h 1011409"/>
              <a:gd name="connsiteX2" fmla="*/ 787569 w 993521"/>
              <a:gd name="connsiteY2" fmla="*/ 58674 h 1011409"/>
              <a:gd name="connsiteX3" fmla="*/ 983309 w 993521"/>
              <a:gd name="connsiteY3" fmla="*/ 401924 h 1011409"/>
              <a:gd name="connsiteX4" fmla="*/ 685647 w 993521"/>
              <a:gd name="connsiteY4" fmla="*/ 856925 h 1011409"/>
              <a:gd name="connsiteX5" fmla="*/ 261272 w 993521"/>
              <a:gd name="connsiteY5" fmla="*/ 904577 h 1011409"/>
              <a:gd name="connsiteX6" fmla="*/ 12966 w 993521"/>
              <a:gd name="connsiteY6" fmla="*/ 286375 h 1011409"/>
              <a:gd name="connsiteX0" fmla="*/ 12966 w 993521"/>
              <a:gd name="connsiteY0" fmla="*/ 284187 h 1009221"/>
              <a:gd name="connsiteX1" fmla="*/ 161993 w 993521"/>
              <a:gd name="connsiteY1" fmla="*/ 2402 h 1009221"/>
              <a:gd name="connsiteX2" fmla="*/ 787569 w 993521"/>
              <a:gd name="connsiteY2" fmla="*/ 56486 h 1009221"/>
              <a:gd name="connsiteX3" fmla="*/ 983309 w 993521"/>
              <a:gd name="connsiteY3" fmla="*/ 399736 h 1009221"/>
              <a:gd name="connsiteX4" fmla="*/ 685647 w 993521"/>
              <a:gd name="connsiteY4" fmla="*/ 854737 h 1009221"/>
              <a:gd name="connsiteX5" fmla="*/ 261272 w 993521"/>
              <a:gd name="connsiteY5" fmla="*/ 902389 h 1009221"/>
              <a:gd name="connsiteX6" fmla="*/ 12966 w 993521"/>
              <a:gd name="connsiteY6" fmla="*/ 284187 h 100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521" h="1009221">
                <a:moveTo>
                  <a:pt x="12966" y="284187"/>
                </a:moveTo>
                <a:cubicBezTo>
                  <a:pt x="-28828" y="105962"/>
                  <a:pt x="32938" y="29445"/>
                  <a:pt x="161993" y="2402"/>
                </a:cubicBezTo>
                <a:cubicBezTo>
                  <a:pt x="317250" y="-4974"/>
                  <a:pt x="516763" y="2399"/>
                  <a:pt x="787569" y="56486"/>
                </a:cubicBezTo>
                <a:cubicBezTo>
                  <a:pt x="978086" y="100737"/>
                  <a:pt x="1015268" y="270678"/>
                  <a:pt x="983309" y="399736"/>
                </a:cubicBezTo>
                <a:cubicBezTo>
                  <a:pt x="960302" y="517806"/>
                  <a:pt x="834037" y="709626"/>
                  <a:pt x="685647" y="854737"/>
                </a:cubicBezTo>
                <a:cubicBezTo>
                  <a:pt x="423833" y="1107958"/>
                  <a:pt x="315358" y="994566"/>
                  <a:pt x="261272" y="902389"/>
                </a:cubicBezTo>
                <a:cubicBezTo>
                  <a:pt x="131791" y="684030"/>
                  <a:pt x="44107" y="443542"/>
                  <a:pt x="12966" y="284187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3600000">
            <a:off x="-2613049" y="3233465"/>
            <a:ext cx="572661" cy="49172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D9196"/>
              </a:gs>
              <a:gs pos="100000">
                <a:srgbClr val="19B9A6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739" y="172590"/>
            <a:ext cx="6677656" cy="4827036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 rot="3600000">
            <a:off x="13792944" y="1198512"/>
            <a:ext cx="428200" cy="39481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D9196"/>
              </a:gs>
              <a:gs pos="100000">
                <a:srgbClr val="19B9A6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633957" y="4968824"/>
            <a:ext cx="2928448" cy="1704531"/>
          </a:xfrm>
          <a:prstGeom prst="line">
            <a:avLst/>
          </a:prstGeom>
          <a:ln>
            <a:solidFill>
              <a:srgbClr val="19B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84726" y="2457705"/>
            <a:ext cx="1734452" cy="98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963635" y="-283491"/>
            <a:ext cx="1734452" cy="98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7"/>
          <p:cNvSpPr/>
          <p:nvPr/>
        </p:nvSpPr>
        <p:spPr>
          <a:xfrm rot="4896536">
            <a:off x="7382759" y="5327689"/>
            <a:ext cx="338434" cy="343782"/>
          </a:xfrm>
          <a:custGeom>
            <a:avLst/>
            <a:gdLst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1321904 w 1321904"/>
              <a:gd name="connsiteY4" fmla="*/ 1101582 h 1321904"/>
              <a:gd name="connsiteX5" fmla="*/ 1101582 w 1321904"/>
              <a:gd name="connsiteY5" fmla="*/ 1321904 h 1321904"/>
              <a:gd name="connsiteX6" fmla="*/ 220322 w 1321904"/>
              <a:gd name="connsiteY6" fmla="*/ 1321904 h 1321904"/>
              <a:gd name="connsiteX7" fmla="*/ 0 w 1321904"/>
              <a:gd name="connsiteY7" fmla="*/ 1101582 h 1321904"/>
              <a:gd name="connsiteX8" fmla="*/ 0 w 1321904"/>
              <a:gd name="connsiteY8" fmla="*/ 220322 h 1321904"/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1321904 w 1321904"/>
              <a:gd name="connsiteY4" fmla="*/ 1101582 h 1321904"/>
              <a:gd name="connsiteX5" fmla="*/ 220322 w 1321904"/>
              <a:gd name="connsiteY5" fmla="*/ 1321904 h 1321904"/>
              <a:gd name="connsiteX6" fmla="*/ 0 w 1321904"/>
              <a:gd name="connsiteY6" fmla="*/ 1101582 h 1321904"/>
              <a:gd name="connsiteX7" fmla="*/ 0 w 1321904"/>
              <a:gd name="connsiteY7" fmla="*/ 220322 h 1321904"/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220322 w 1321904"/>
              <a:gd name="connsiteY4" fmla="*/ 1321904 h 1321904"/>
              <a:gd name="connsiteX5" fmla="*/ 0 w 1321904"/>
              <a:gd name="connsiteY5" fmla="*/ 1101582 h 1321904"/>
              <a:gd name="connsiteX6" fmla="*/ 0 w 1321904"/>
              <a:gd name="connsiteY6" fmla="*/ 220322 h 1321904"/>
              <a:gd name="connsiteX0" fmla="*/ 0 w 1321904"/>
              <a:gd name="connsiteY0" fmla="*/ 220322 h 1422700"/>
              <a:gd name="connsiteX1" fmla="*/ 220322 w 1321904"/>
              <a:gd name="connsiteY1" fmla="*/ 0 h 1422700"/>
              <a:gd name="connsiteX2" fmla="*/ 1101582 w 1321904"/>
              <a:gd name="connsiteY2" fmla="*/ 0 h 1422700"/>
              <a:gd name="connsiteX3" fmla="*/ 1321904 w 1321904"/>
              <a:gd name="connsiteY3" fmla="*/ 220322 h 1422700"/>
              <a:gd name="connsiteX4" fmla="*/ 330953 w 1321904"/>
              <a:gd name="connsiteY4" fmla="*/ 1422700 h 1422700"/>
              <a:gd name="connsiteX5" fmla="*/ 0 w 1321904"/>
              <a:gd name="connsiteY5" fmla="*/ 1101582 h 1422700"/>
              <a:gd name="connsiteX6" fmla="*/ 0 w 1321904"/>
              <a:gd name="connsiteY6" fmla="*/ 220322 h 1422700"/>
              <a:gd name="connsiteX0" fmla="*/ 693289 w 2015193"/>
              <a:gd name="connsiteY0" fmla="*/ 220322 h 2199689"/>
              <a:gd name="connsiteX1" fmla="*/ 913611 w 2015193"/>
              <a:gd name="connsiteY1" fmla="*/ 0 h 2199689"/>
              <a:gd name="connsiteX2" fmla="*/ 1794871 w 2015193"/>
              <a:gd name="connsiteY2" fmla="*/ 0 h 2199689"/>
              <a:gd name="connsiteX3" fmla="*/ 2015193 w 2015193"/>
              <a:gd name="connsiteY3" fmla="*/ 220322 h 2199689"/>
              <a:gd name="connsiteX4" fmla="*/ 1024242 w 2015193"/>
              <a:gd name="connsiteY4" fmla="*/ 1422700 h 2199689"/>
              <a:gd name="connsiteX5" fmla="*/ 0 w 2015193"/>
              <a:gd name="connsiteY5" fmla="*/ 2188227 h 2199689"/>
              <a:gd name="connsiteX6" fmla="*/ 693289 w 2015193"/>
              <a:gd name="connsiteY6" fmla="*/ 220322 h 2199689"/>
              <a:gd name="connsiteX0" fmla="*/ 693289 w 2015193"/>
              <a:gd name="connsiteY0" fmla="*/ 220322 h 2259501"/>
              <a:gd name="connsiteX1" fmla="*/ 913611 w 2015193"/>
              <a:gd name="connsiteY1" fmla="*/ 0 h 2259501"/>
              <a:gd name="connsiteX2" fmla="*/ 1794871 w 2015193"/>
              <a:gd name="connsiteY2" fmla="*/ 0 h 2259501"/>
              <a:gd name="connsiteX3" fmla="*/ 2015193 w 2015193"/>
              <a:gd name="connsiteY3" fmla="*/ 220322 h 2259501"/>
              <a:gd name="connsiteX4" fmla="*/ 404706 w 2015193"/>
              <a:gd name="connsiteY4" fmla="*/ 2238914 h 2259501"/>
              <a:gd name="connsiteX5" fmla="*/ 0 w 2015193"/>
              <a:gd name="connsiteY5" fmla="*/ 2188227 h 2259501"/>
              <a:gd name="connsiteX6" fmla="*/ 693289 w 2015193"/>
              <a:gd name="connsiteY6" fmla="*/ 220322 h 2259501"/>
              <a:gd name="connsiteX0" fmla="*/ 693289 w 2015193"/>
              <a:gd name="connsiteY0" fmla="*/ 220322 h 2344631"/>
              <a:gd name="connsiteX1" fmla="*/ 913611 w 2015193"/>
              <a:gd name="connsiteY1" fmla="*/ 0 h 2344631"/>
              <a:gd name="connsiteX2" fmla="*/ 1794871 w 2015193"/>
              <a:gd name="connsiteY2" fmla="*/ 0 h 2344631"/>
              <a:gd name="connsiteX3" fmla="*/ 2015193 w 2015193"/>
              <a:gd name="connsiteY3" fmla="*/ 220322 h 2344631"/>
              <a:gd name="connsiteX4" fmla="*/ 404706 w 2015193"/>
              <a:gd name="connsiteY4" fmla="*/ 2238914 h 2344631"/>
              <a:gd name="connsiteX5" fmla="*/ 0 w 2015193"/>
              <a:gd name="connsiteY5" fmla="*/ 2188227 h 2344631"/>
              <a:gd name="connsiteX6" fmla="*/ 693289 w 2015193"/>
              <a:gd name="connsiteY6" fmla="*/ 220322 h 2344631"/>
              <a:gd name="connsiteX0" fmla="*/ 693289 w 2015193"/>
              <a:gd name="connsiteY0" fmla="*/ 220322 h 2296583"/>
              <a:gd name="connsiteX1" fmla="*/ 913611 w 2015193"/>
              <a:gd name="connsiteY1" fmla="*/ 0 h 2296583"/>
              <a:gd name="connsiteX2" fmla="*/ 1794871 w 2015193"/>
              <a:gd name="connsiteY2" fmla="*/ 0 h 2296583"/>
              <a:gd name="connsiteX3" fmla="*/ 2015193 w 2015193"/>
              <a:gd name="connsiteY3" fmla="*/ 220322 h 2296583"/>
              <a:gd name="connsiteX4" fmla="*/ 448959 w 2015193"/>
              <a:gd name="connsiteY4" fmla="*/ 2160243 h 2296583"/>
              <a:gd name="connsiteX5" fmla="*/ 0 w 2015193"/>
              <a:gd name="connsiteY5" fmla="*/ 2188227 h 2296583"/>
              <a:gd name="connsiteX6" fmla="*/ 693289 w 2015193"/>
              <a:gd name="connsiteY6" fmla="*/ 220322 h 2296583"/>
              <a:gd name="connsiteX0" fmla="*/ 693289 w 2015193"/>
              <a:gd name="connsiteY0" fmla="*/ 220322 h 2316210"/>
              <a:gd name="connsiteX1" fmla="*/ 913611 w 2015193"/>
              <a:gd name="connsiteY1" fmla="*/ 0 h 2316210"/>
              <a:gd name="connsiteX2" fmla="*/ 1794871 w 2015193"/>
              <a:gd name="connsiteY2" fmla="*/ 0 h 2316210"/>
              <a:gd name="connsiteX3" fmla="*/ 2015193 w 2015193"/>
              <a:gd name="connsiteY3" fmla="*/ 220322 h 2316210"/>
              <a:gd name="connsiteX4" fmla="*/ 448959 w 2015193"/>
              <a:gd name="connsiteY4" fmla="*/ 2160243 h 2316210"/>
              <a:gd name="connsiteX5" fmla="*/ 0 w 2015193"/>
              <a:gd name="connsiteY5" fmla="*/ 2188227 h 2316210"/>
              <a:gd name="connsiteX6" fmla="*/ 693289 w 2015193"/>
              <a:gd name="connsiteY6" fmla="*/ 220322 h 2316210"/>
              <a:gd name="connsiteX0" fmla="*/ 693289 w 2015193"/>
              <a:gd name="connsiteY0" fmla="*/ 220322 h 2316210"/>
              <a:gd name="connsiteX1" fmla="*/ 913611 w 2015193"/>
              <a:gd name="connsiteY1" fmla="*/ 0 h 2316210"/>
              <a:gd name="connsiteX2" fmla="*/ 1794871 w 2015193"/>
              <a:gd name="connsiteY2" fmla="*/ 0 h 2316210"/>
              <a:gd name="connsiteX3" fmla="*/ 2015193 w 2015193"/>
              <a:gd name="connsiteY3" fmla="*/ 220322 h 2316210"/>
              <a:gd name="connsiteX4" fmla="*/ 448959 w 2015193"/>
              <a:gd name="connsiteY4" fmla="*/ 2160243 h 2316210"/>
              <a:gd name="connsiteX5" fmla="*/ 0 w 2015193"/>
              <a:gd name="connsiteY5" fmla="*/ 2188227 h 2316210"/>
              <a:gd name="connsiteX6" fmla="*/ 693289 w 2015193"/>
              <a:gd name="connsiteY6" fmla="*/ 220322 h 2316210"/>
              <a:gd name="connsiteX0" fmla="*/ 693289 w 2015193"/>
              <a:gd name="connsiteY0" fmla="*/ 220322 h 2321923"/>
              <a:gd name="connsiteX1" fmla="*/ 913611 w 2015193"/>
              <a:gd name="connsiteY1" fmla="*/ 0 h 2321923"/>
              <a:gd name="connsiteX2" fmla="*/ 1794871 w 2015193"/>
              <a:gd name="connsiteY2" fmla="*/ 0 h 2321923"/>
              <a:gd name="connsiteX3" fmla="*/ 2015193 w 2015193"/>
              <a:gd name="connsiteY3" fmla="*/ 220322 h 2321923"/>
              <a:gd name="connsiteX4" fmla="*/ 453876 w 2015193"/>
              <a:gd name="connsiteY4" fmla="*/ 2170076 h 2321923"/>
              <a:gd name="connsiteX5" fmla="*/ 0 w 2015193"/>
              <a:gd name="connsiteY5" fmla="*/ 2188227 h 2321923"/>
              <a:gd name="connsiteX6" fmla="*/ 693289 w 2015193"/>
              <a:gd name="connsiteY6" fmla="*/ 220322 h 2321923"/>
              <a:gd name="connsiteX0" fmla="*/ 0 w 2241373"/>
              <a:gd name="connsiteY0" fmla="*/ 1592151 h 2321923"/>
              <a:gd name="connsiteX1" fmla="*/ 1139791 w 2241373"/>
              <a:gd name="connsiteY1" fmla="*/ 0 h 2321923"/>
              <a:gd name="connsiteX2" fmla="*/ 2021051 w 2241373"/>
              <a:gd name="connsiteY2" fmla="*/ 0 h 2321923"/>
              <a:gd name="connsiteX3" fmla="*/ 2241373 w 2241373"/>
              <a:gd name="connsiteY3" fmla="*/ 220322 h 2321923"/>
              <a:gd name="connsiteX4" fmla="*/ 680056 w 2241373"/>
              <a:gd name="connsiteY4" fmla="*/ 2170076 h 2321923"/>
              <a:gd name="connsiteX5" fmla="*/ 226180 w 2241373"/>
              <a:gd name="connsiteY5" fmla="*/ 2188227 h 2321923"/>
              <a:gd name="connsiteX6" fmla="*/ 0 w 2241373"/>
              <a:gd name="connsiteY6" fmla="*/ 1592151 h 2321923"/>
              <a:gd name="connsiteX0" fmla="*/ 0 w 2241373"/>
              <a:gd name="connsiteY0" fmla="*/ 1592151 h 2321923"/>
              <a:gd name="connsiteX1" fmla="*/ 1139791 w 2241373"/>
              <a:gd name="connsiteY1" fmla="*/ 0 h 2321923"/>
              <a:gd name="connsiteX2" fmla="*/ 2021051 w 2241373"/>
              <a:gd name="connsiteY2" fmla="*/ 0 h 2321923"/>
              <a:gd name="connsiteX3" fmla="*/ 2241373 w 2241373"/>
              <a:gd name="connsiteY3" fmla="*/ 220322 h 2321923"/>
              <a:gd name="connsiteX4" fmla="*/ 680056 w 2241373"/>
              <a:gd name="connsiteY4" fmla="*/ 2170076 h 2321923"/>
              <a:gd name="connsiteX5" fmla="*/ 226180 w 2241373"/>
              <a:gd name="connsiteY5" fmla="*/ 2188227 h 2321923"/>
              <a:gd name="connsiteX6" fmla="*/ 0 w 2241373"/>
              <a:gd name="connsiteY6" fmla="*/ 1592151 h 2321923"/>
              <a:gd name="connsiteX0" fmla="*/ 0 w 2241373"/>
              <a:gd name="connsiteY0" fmla="*/ 1592151 h 2328440"/>
              <a:gd name="connsiteX1" fmla="*/ 1139791 w 2241373"/>
              <a:gd name="connsiteY1" fmla="*/ 0 h 2328440"/>
              <a:gd name="connsiteX2" fmla="*/ 2021051 w 2241373"/>
              <a:gd name="connsiteY2" fmla="*/ 0 h 2328440"/>
              <a:gd name="connsiteX3" fmla="*/ 2241373 w 2241373"/>
              <a:gd name="connsiteY3" fmla="*/ 220322 h 2328440"/>
              <a:gd name="connsiteX4" fmla="*/ 680056 w 2241373"/>
              <a:gd name="connsiteY4" fmla="*/ 2170076 h 2328440"/>
              <a:gd name="connsiteX5" fmla="*/ 226180 w 2241373"/>
              <a:gd name="connsiteY5" fmla="*/ 2188227 h 2328440"/>
              <a:gd name="connsiteX6" fmla="*/ 0 w 2241373"/>
              <a:gd name="connsiteY6" fmla="*/ 1592151 h 2328440"/>
              <a:gd name="connsiteX0" fmla="*/ 0 w 2241373"/>
              <a:gd name="connsiteY0" fmla="*/ 1592151 h 2319541"/>
              <a:gd name="connsiteX1" fmla="*/ 1139791 w 2241373"/>
              <a:gd name="connsiteY1" fmla="*/ 0 h 2319541"/>
              <a:gd name="connsiteX2" fmla="*/ 2021051 w 2241373"/>
              <a:gd name="connsiteY2" fmla="*/ 0 h 2319541"/>
              <a:gd name="connsiteX3" fmla="*/ 2241373 w 2241373"/>
              <a:gd name="connsiteY3" fmla="*/ 220322 h 2319541"/>
              <a:gd name="connsiteX4" fmla="*/ 680056 w 2241373"/>
              <a:gd name="connsiteY4" fmla="*/ 2170076 h 2319541"/>
              <a:gd name="connsiteX5" fmla="*/ 226180 w 2241373"/>
              <a:gd name="connsiteY5" fmla="*/ 2188227 h 2319541"/>
              <a:gd name="connsiteX6" fmla="*/ 0 w 2241373"/>
              <a:gd name="connsiteY6" fmla="*/ 1592151 h 2319541"/>
              <a:gd name="connsiteX0" fmla="*/ 1646 w 2243019"/>
              <a:gd name="connsiteY0" fmla="*/ 1592151 h 2319541"/>
              <a:gd name="connsiteX1" fmla="*/ 1141437 w 2243019"/>
              <a:gd name="connsiteY1" fmla="*/ 0 h 2319541"/>
              <a:gd name="connsiteX2" fmla="*/ 2022697 w 2243019"/>
              <a:gd name="connsiteY2" fmla="*/ 0 h 2319541"/>
              <a:gd name="connsiteX3" fmla="*/ 2243019 w 2243019"/>
              <a:gd name="connsiteY3" fmla="*/ 220322 h 2319541"/>
              <a:gd name="connsiteX4" fmla="*/ 681702 w 2243019"/>
              <a:gd name="connsiteY4" fmla="*/ 2170076 h 2319541"/>
              <a:gd name="connsiteX5" fmla="*/ 227826 w 2243019"/>
              <a:gd name="connsiteY5" fmla="*/ 2188227 h 2319541"/>
              <a:gd name="connsiteX6" fmla="*/ 1646 w 2243019"/>
              <a:gd name="connsiteY6" fmla="*/ 1592151 h 2319541"/>
              <a:gd name="connsiteX0" fmla="*/ 14297 w 2255670"/>
              <a:gd name="connsiteY0" fmla="*/ 1592151 h 2319541"/>
              <a:gd name="connsiteX1" fmla="*/ 170699 w 2255670"/>
              <a:gd name="connsiteY1" fmla="*/ 1317741 h 2319541"/>
              <a:gd name="connsiteX2" fmla="*/ 2035348 w 2255670"/>
              <a:gd name="connsiteY2" fmla="*/ 0 h 2319541"/>
              <a:gd name="connsiteX3" fmla="*/ 2255670 w 2255670"/>
              <a:gd name="connsiteY3" fmla="*/ 220322 h 2319541"/>
              <a:gd name="connsiteX4" fmla="*/ 694353 w 2255670"/>
              <a:gd name="connsiteY4" fmla="*/ 2170076 h 2319541"/>
              <a:gd name="connsiteX5" fmla="*/ 240477 w 2255670"/>
              <a:gd name="connsiteY5" fmla="*/ 2188227 h 2319541"/>
              <a:gd name="connsiteX6" fmla="*/ 14297 w 2255670"/>
              <a:gd name="connsiteY6" fmla="*/ 1592151 h 2319541"/>
              <a:gd name="connsiteX0" fmla="*/ 14297 w 2255670"/>
              <a:gd name="connsiteY0" fmla="*/ 1378715 h 2106105"/>
              <a:gd name="connsiteX1" fmla="*/ 170699 w 2255670"/>
              <a:gd name="connsiteY1" fmla="*/ 1104305 h 2106105"/>
              <a:gd name="connsiteX2" fmla="*/ 670894 w 2255670"/>
              <a:gd name="connsiteY2" fmla="*/ 1416531 h 2106105"/>
              <a:gd name="connsiteX3" fmla="*/ 2255670 w 2255670"/>
              <a:gd name="connsiteY3" fmla="*/ 6886 h 2106105"/>
              <a:gd name="connsiteX4" fmla="*/ 694353 w 2255670"/>
              <a:gd name="connsiteY4" fmla="*/ 1956640 h 2106105"/>
              <a:gd name="connsiteX5" fmla="*/ 240477 w 2255670"/>
              <a:gd name="connsiteY5" fmla="*/ 1974791 h 2106105"/>
              <a:gd name="connsiteX6" fmla="*/ 14297 w 2255670"/>
              <a:gd name="connsiteY6" fmla="*/ 1378715 h 2106105"/>
              <a:gd name="connsiteX0" fmla="*/ 14297 w 2255670"/>
              <a:gd name="connsiteY0" fmla="*/ 1379616 h 2107006"/>
              <a:gd name="connsiteX1" fmla="*/ 170699 w 2255670"/>
              <a:gd name="connsiteY1" fmla="*/ 1105206 h 2107006"/>
              <a:gd name="connsiteX2" fmla="*/ 926575 w 2255670"/>
              <a:gd name="connsiteY2" fmla="*/ 1230587 h 2107006"/>
              <a:gd name="connsiteX3" fmla="*/ 2255670 w 2255670"/>
              <a:gd name="connsiteY3" fmla="*/ 7787 h 2107006"/>
              <a:gd name="connsiteX4" fmla="*/ 694353 w 2255670"/>
              <a:gd name="connsiteY4" fmla="*/ 1957541 h 2107006"/>
              <a:gd name="connsiteX5" fmla="*/ 240477 w 2255670"/>
              <a:gd name="connsiteY5" fmla="*/ 1975692 h 2107006"/>
              <a:gd name="connsiteX6" fmla="*/ 14297 w 2255670"/>
              <a:gd name="connsiteY6" fmla="*/ 1379616 h 2107006"/>
              <a:gd name="connsiteX0" fmla="*/ 14297 w 995736"/>
              <a:gd name="connsiteY0" fmla="*/ 274410 h 1001800"/>
              <a:gd name="connsiteX1" fmla="*/ 170699 w 995736"/>
              <a:gd name="connsiteY1" fmla="*/ 0 h 1001800"/>
              <a:gd name="connsiteX2" fmla="*/ 926575 w 995736"/>
              <a:gd name="connsiteY2" fmla="*/ 125381 h 1001800"/>
              <a:gd name="connsiteX3" fmla="*/ 972347 w 995736"/>
              <a:gd name="connsiteY3" fmla="*/ 392416 h 1001800"/>
              <a:gd name="connsiteX4" fmla="*/ 694353 w 995736"/>
              <a:gd name="connsiteY4" fmla="*/ 852335 h 1001800"/>
              <a:gd name="connsiteX5" fmla="*/ 240477 w 995736"/>
              <a:gd name="connsiteY5" fmla="*/ 870486 h 1001800"/>
              <a:gd name="connsiteX6" fmla="*/ 14297 w 995736"/>
              <a:gd name="connsiteY6" fmla="*/ 274410 h 1001800"/>
              <a:gd name="connsiteX0" fmla="*/ 14297 w 995736"/>
              <a:gd name="connsiteY0" fmla="*/ 274410 h 1001800"/>
              <a:gd name="connsiteX1" fmla="*/ 170699 w 995736"/>
              <a:gd name="connsiteY1" fmla="*/ 0 h 1001800"/>
              <a:gd name="connsiteX2" fmla="*/ 926575 w 995736"/>
              <a:gd name="connsiteY2" fmla="*/ 125381 h 1001800"/>
              <a:gd name="connsiteX3" fmla="*/ 972347 w 995736"/>
              <a:gd name="connsiteY3" fmla="*/ 392416 h 1001800"/>
              <a:gd name="connsiteX4" fmla="*/ 694353 w 995736"/>
              <a:gd name="connsiteY4" fmla="*/ 852335 h 1001800"/>
              <a:gd name="connsiteX5" fmla="*/ 240477 w 995736"/>
              <a:gd name="connsiteY5" fmla="*/ 870486 h 1001800"/>
              <a:gd name="connsiteX6" fmla="*/ 14297 w 995736"/>
              <a:gd name="connsiteY6" fmla="*/ 274410 h 1001800"/>
              <a:gd name="connsiteX0" fmla="*/ 14297 w 974113"/>
              <a:gd name="connsiteY0" fmla="*/ 274410 h 1001800"/>
              <a:gd name="connsiteX1" fmla="*/ 170699 w 974113"/>
              <a:gd name="connsiteY1" fmla="*/ 0 h 1001800"/>
              <a:gd name="connsiteX2" fmla="*/ 857737 w 974113"/>
              <a:gd name="connsiteY2" fmla="*/ 86045 h 1001800"/>
              <a:gd name="connsiteX3" fmla="*/ 972347 w 974113"/>
              <a:gd name="connsiteY3" fmla="*/ 392416 h 1001800"/>
              <a:gd name="connsiteX4" fmla="*/ 694353 w 974113"/>
              <a:gd name="connsiteY4" fmla="*/ 852335 h 1001800"/>
              <a:gd name="connsiteX5" fmla="*/ 240477 w 974113"/>
              <a:gd name="connsiteY5" fmla="*/ 870486 h 1001800"/>
              <a:gd name="connsiteX6" fmla="*/ 14297 w 974113"/>
              <a:gd name="connsiteY6" fmla="*/ 274410 h 1001800"/>
              <a:gd name="connsiteX0" fmla="*/ 14297 w 981409"/>
              <a:gd name="connsiteY0" fmla="*/ 274410 h 1001800"/>
              <a:gd name="connsiteX1" fmla="*/ 170699 w 981409"/>
              <a:gd name="connsiteY1" fmla="*/ 0 h 1001800"/>
              <a:gd name="connsiteX2" fmla="*/ 857737 w 981409"/>
              <a:gd name="connsiteY2" fmla="*/ 86045 h 1001800"/>
              <a:gd name="connsiteX3" fmla="*/ 979724 w 981409"/>
              <a:gd name="connsiteY3" fmla="*/ 404709 h 1001800"/>
              <a:gd name="connsiteX4" fmla="*/ 694353 w 981409"/>
              <a:gd name="connsiteY4" fmla="*/ 852335 h 1001800"/>
              <a:gd name="connsiteX5" fmla="*/ 240477 w 981409"/>
              <a:gd name="connsiteY5" fmla="*/ 870486 h 1001800"/>
              <a:gd name="connsiteX6" fmla="*/ 14297 w 981409"/>
              <a:gd name="connsiteY6" fmla="*/ 274410 h 1001800"/>
              <a:gd name="connsiteX0" fmla="*/ 14297 w 979724"/>
              <a:gd name="connsiteY0" fmla="*/ 274410 h 1001800"/>
              <a:gd name="connsiteX1" fmla="*/ 170699 w 979724"/>
              <a:gd name="connsiteY1" fmla="*/ 0 h 1001800"/>
              <a:gd name="connsiteX2" fmla="*/ 857737 w 979724"/>
              <a:gd name="connsiteY2" fmla="*/ 86045 h 1001800"/>
              <a:gd name="connsiteX3" fmla="*/ 979724 w 979724"/>
              <a:gd name="connsiteY3" fmla="*/ 404709 h 1001800"/>
              <a:gd name="connsiteX4" fmla="*/ 694353 w 979724"/>
              <a:gd name="connsiteY4" fmla="*/ 852335 h 1001800"/>
              <a:gd name="connsiteX5" fmla="*/ 240477 w 979724"/>
              <a:gd name="connsiteY5" fmla="*/ 870486 h 1001800"/>
              <a:gd name="connsiteX6" fmla="*/ 14297 w 979724"/>
              <a:gd name="connsiteY6" fmla="*/ 274410 h 1001800"/>
              <a:gd name="connsiteX0" fmla="*/ 14297 w 997489"/>
              <a:gd name="connsiteY0" fmla="*/ 274410 h 1001800"/>
              <a:gd name="connsiteX1" fmla="*/ 170699 w 997489"/>
              <a:gd name="connsiteY1" fmla="*/ 0 h 1001800"/>
              <a:gd name="connsiteX2" fmla="*/ 857737 w 997489"/>
              <a:gd name="connsiteY2" fmla="*/ 86045 h 1001800"/>
              <a:gd name="connsiteX3" fmla="*/ 979724 w 997489"/>
              <a:gd name="connsiteY3" fmla="*/ 404709 h 1001800"/>
              <a:gd name="connsiteX4" fmla="*/ 694353 w 997489"/>
              <a:gd name="connsiteY4" fmla="*/ 852335 h 1001800"/>
              <a:gd name="connsiteX5" fmla="*/ 240477 w 997489"/>
              <a:gd name="connsiteY5" fmla="*/ 870486 h 1001800"/>
              <a:gd name="connsiteX6" fmla="*/ 14297 w 997489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0116"/>
              <a:gd name="connsiteY0" fmla="*/ 274410 h 1001800"/>
              <a:gd name="connsiteX1" fmla="*/ 170699 w 1000116"/>
              <a:gd name="connsiteY1" fmla="*/ 0 h 1001800"/>
              <a:gd name="connsiteX2" fmla="*/ 857737 w 1000116"/>
              <a:gd name="connsiteY2" fmla="*/ 86045 h 1001800"/>
              <a:gd name="connsiteX3" fmla="*/ 992015 w 1000116"/>
              <a:gd name="connsiteY3" fmla="*/ 397334 h 1001800"/>
              <a:gd name="connsiteX4" fmla="*/ 694353 w 1000116"/>
              <a:gd name="connsiteY4" fmla="*/ 852335 h 1001800"/>
              <a:gd name="connsiteX5" fmla="*/ 240477 w 1000116"/>
              <a:gd name="connsiteY5" fmla="*/ 870486 h 1001800"/>
              <a:gd name="connsiteX6" fmla="*/ 14297 w 1000116"/>
              <a:gd name="connsiteY6" fmla="*/ 274410 h 1001800"/>
              <a:gd name="connsiteX0" fmla="*/ 14297 w 996269"/>
              <a:gd name="connsiteY0" fmla="*/ 274410 h 1001800"/>
              <a:gd name="connsiteX1" fmla="*/ 170699 w 996269"/>
              <a:gd name="connsiteY1" fmla="*/ 0 h 1001800"/>
              <a:gd name="connsiteX2" fmla="*/ 791358 w 996269"/>
              <a:gd name="connsiteY2" fmla="*/ 59001 h 1001800"/>
              <a:gd name="connsiteX3" fmla="*/ 992015 w 996269"/>
              <a:gd name="connsiteY3" fmla="*/ 397334 h 1001800"/>
              <a:gd name="connsiteX4" fmla="*/ 694353 w 996269"/>
              <a:gd name="connsiteY4" fmla="*/ 852335 h 1001800"/>
              <a:gd name="connsiteX5" fmla="*/ 240477 w 996269"/>
              <a:gd name="connsiteY5" fmla="*/ 870486 h 1001800"/>
              <a:gd name="connsiteX6" fmla="*/ 14297 w 996269"/>
              <a:gd name="connsiteY6" fmla="*/ 274410 h 1001800"/>
              <a:gd name="connsiteX0" fmla="*/ 14297 w 999865"/>
              <a:gd name="connsiteY0" fmla="*/ 274410 h 1001800"/>
              <a:gd name="connsiteX1" fmla="*/ 170699 w 999865"/>
              <a:gd name="connsiteY1" fmla="*/ 0 h 1001800"/>
              <a:gd name="connsiteX2" fmla="*/ 791358 w 999865"/>
              <a:gd name="connsiteY2" fmla="*/ 59001 h 1001800"/>
              <a:gd name="connsiteX3" fmla="*/ 992015 w 999865"/>
              <a:gd name="connsiteY3" fmla="*/ 397334 h 1001800"/>
              <a:gd name="connsiteX4" fmla="*/ 694353 w 999865"/>
              <a:gd name="connsiteY4" fmla="*/ 852335 h 1001800"/>
              <a:gd name="connsiteX5" fmla="*/ 240477 w 999865"/>
              <a:gd name="connsiteY5" fmla="*/ 870486 h 1001800"/>
              <a:gd name="connsiteX6" fmla="*/ 14297 w 999865"/>
              <a:gd name="connsiteY6" fmla="*/ 274410 h 1001800"/>
              <a:gd name="connsiteX0" fmla="*/ 14297 w 999865"/>
              <a:gd name="connsiteY0" fmla="*/ 285135 h 1012525"/>
              <a:gd name="connsiteX1" fmla="*/ 170699 w 999865"/>
              <a:gd name="connsiteY1" fmla="*/ 10725 h 1012525"/>
              <a:gd name="connsiteX2" fmla="*/ 791358 w 999865"/>
              <a:gd name="connsiteY2" fmla="*/ 69726 h 1012525"/>
              <a:gd name="connsiteX3" fmla="*/ 992015 w 999865"/>
              <a:gd name="connsiteY3" fmla="*/ 408059 h 1012525"/>
              <a:gd name="connsiteX4" fmla="*/ 694353 w 999865"/>
              <a:gd name="connsiteY4" fmla="*/ 863060 h 1012525"/>
              <a:gd name="connsiteX5" fmla="*/ 240477 w 999865"/>
              <a:gd name="connsiteY5" fmla="*/ 881211 h 1012525"/>
              <a:gd name="connsiteX6" fmla="*/ 14297 w 999865"/>
              <a:gd name="connsiteY6" fmla="*/ 285135 h 1012525"/>
              <a:gd name="connsiteX0" fmla="*/ 14297 w 1000336"/>
              <a:gd name="connsiteY0" fmla="*/ 288058 h 1015448"/>
              <a:gd name="connsiteX1" fmla="*/ 170699 w 1000336"/>
              <a:gd name="connsiteY1" fmla="*/ 13648 h 1015448"/>
              <a:gd name="connsiteX2" fmla="*/ 796275 w 1000336"/>
              <a:gd name="connsiteY2" fmla="*/ 67732 h 1015448"/>
              <a:gd name="connsiteX3" fmla="*/ 992015 w 1000336"/>
              <a:gd name="connsiteY3" fmla="*/ 410982 h 1015448"/>
              <a:gd name="connsiteX4" fmla="*/ 694353 w 1000336"/>
              <a:gd name="connsiteY4" fmla="*/ 865983 h 1015448"/>
              <a:gd name="connsiteX5" fmla="*/ 240477 w 1000336"/>
              <a:gd name="connsiteY5" fmla="*/ 884134 h 1015448"/>
              <a:gd name="connsiteX6" fmla="*/ 14297 w 1000336"/>
              <a:gd name="connsiteY6" fmla="*/ 288058 h 1015448"/>
              <a:gd name="connsiteX0" fmla="*/ 14297 w 1000336"/>
              <a:gd name="connsiteY0" fmla="*/ 299922 h 1027312"/>
              <a:gd name="connsiteX1" fmla="*/ 170699 w 1000336"/>
              <a:gd name="connsiteY1" fmla="*/ 25512 h 1027312"/>
              <a:gd name="connsiteX2" fmla="*/ 796275 w 1000336"/>
              <a:gd name="connsiteY2" fmla="*/ 79596 h 1027312"/>
              <a:gd name="connsiteX3" fmla="*/ 992015 w 1000336"/>
              <a:gd name="connsiteY3" fmla="*/ 422846 h 1027312"/>
              <a:gd name="connsiteX4" fmla="*/ 694353 w 1000336"/>
              <a:gd name="connsiteY4" fmla="*/ 877847 h 1027312"/>
              <a:gd name="connsiteX5" fmla="*/ 240477 w 1000336"/>
              <a:gd name="connsiteY5" fmla="*/ 895998 h 1027312"/>
              <a:gd name="connsiteX6" fmla="*/ 14297 w 1000336"/>
              <a:gd name="connsiteY6" fmla="*/ 299922 h 1027312"/>
              <a:gd name="connsiteX0" fmla="*/ 15027 w 1001066"/>
              <a:gd name="connsiteY0" fmla="*/ 299922 h 1027312"/>
              <a:gd name="connsiteX1" fmla="*/ 171429 w 1001066"/>
              <a:gd name="connsiteY1" fmla="*/ 25512 h 1027312"/>
              <a:gd name="connsiteX2" fmla="*/ 797005 w 1001066"/>
              <a:gd name="connsiteY2" fmla="*/ 79596 h 1027312"/>
              <a:gd name="connsiteX3" fmla="*/ 992745 w 1001066"/>
              <a:gd name="connsiteY3" fmla="*/ 422846 h 1027312"/>
              <a:gd name="connsiteX4" fmla="*/ 695083 w 1001066"/>
              <a:gd name="connsiteY4" fmla="*/ 877847 h 1027312"/>
              <a:gd name="connsiteX5" fmla="*/ 241207 w 1001066"/>
              <a:gd name="connsiteY5" fmla="*/ 895998 h 1027312"/>
              <a:gd name="connsiteX6" fmla="*/ 15027 w 1001066"/>
              <a:gd name="connsiteY6" fmla="*/ 299922 h 1027312"/>
              <a:gd name="connsiteX0" fmla="*/ 15896 w 994560"/>
              <a:gd name="connsiteY0" fmla="*/ 307297 h 1027312"/>
              <a:gd name="connsiteX1" fmla="*/ 164923 w 994560"/>
              <a:gd name="connsiteY1" fmla="*/ 25512 h 1027312"/>
              <a:gd name="connsiteX2" fmla="*/ 790499 w 994560"/>
              <a:gd name="connsiteY2" fmla="*/ 79596 h 1027312"/>
              <a:gd name="connsiteX3" fmla="*/ 986239 w 994560"/>
              <a:gd name="connsiteY3" fmla="*/ 422846 h 1027312"/>
              <a:gd name="connsiteX4" fmla="*/ 688577 w 994560"/>
              <a:gd name="connsiteY4" fmla="*/ 877847 h 1027312"/>
              <a:gd name="connsiteX5" fmla="*/ 234701 w 994560"/>
              <a:gd name="connsiteY5" fmla="*/ 895998 h 1027312"/>
              <a:gd name="connsiteX6" fmla="*/ 15896 w 994560"/>
              <a:gd name="connsiteY6" fmla="*/ 307297 h 1027312"/>
              <a:gd name="connsiteX0" fmla="*/ 15896 w 994560"/>
              <a:gd name="connsiteY0" fmla="*/ 307297 h 1027312"/>
              <a:gd name="connsiteX1" fmla="*/ 164923 w 994560"/>
              <a:gd name="connsiteY1" fmla="*/ 25512 h 1027312"/>
              <a:gd name="connsiteX2" fmla="*/ 790499 w 994560"/>
              <a:gd name="connsiteY2" fmla="*/ 79596 h 1027312"/>
              <a:gd name="connsiteX3" fmla="*/ 986239 w 994560"/>
              <a:gd name="connsiteY3" fmla="*/ 422846 h 1027312"/>
              <a:gd name="connsiteX4" fmla="*/ 688577 w 994560"/>
              <a:gd name="connsiteY4" fmla="*/ 877847 h 1027312"/>
              <a:gd name="connsiteX5" fmla="*/ 234701 w 994560"/>
              <a:gd name="connsiteY5" fmla="*/ 895998 h 1027312"/>
              <a:gd name="connsiteX6" fmla="*/ 15896 w 994560"/>
              <a:gd name="connsiteY6" fmla="*/ 307297 h 1027312"/>
              <a:gd name="connsiteX0" fmla="*/ 12966 w 991630"/>
              <a:gd name="connsiteY0" fmla="*/ 307297 h 1027312"/>
              <a:gd name="connsiteX1" fmla="*/ 161993 w 991630"/>
              <a:gd name="connsiteY1" fmla="*/ 25512 h 1027312"/>
              <a:gd name="connsiteX2" fmla="*/ 787569 w 991630"/>
              <a:gd name="connsiteY2" fmla="*/ 79596 h 1027312"/>
              <a:gd name="connsiteX3" fmla="*/ 983309 w 991630"/>
              <a:gd name="connsiteY3" fmla="*/ 422846 h 1027312"/>
              <a:gd name="connsiteX4" fmla="*/ 685647 w 991630"/>
              <a:gd name="connsiteY4" fmla="*/ 877847 h 1027312"/>
              <a:gd name="connsiteX5" fmla="*/ 231771 w 991630"/>
              <a:gd name="connsiteY5" fmla="*/ 895998 h 1027312"/>
              <a:gd name="connsiteX6" fmla="*/ 12966 w 991630"/>
              <a:gd name="connsiteY6" fmla="*/ 307297 h 1027312"/>
              <a:gd name="connsiteX0" fmla="*/ 12966 w 991630"/>
              <a:gd name="connsiteY0" fmla="*/ 307297 h 1036210"/>
              <a:gd name="connsiteX1" fmla="*/ 161993 w 991630"/>
              <a:gd name="connsiteY1" fmla="*/ 25512 h 1036210"/>
              <a:gd name="connsiteX2" fmla="*/ 787569 w 991630"/>
              <a:gd name="connsiteY2" fmla="*/ 79596 h 1036210"/>
              <a:gd name="connsiteX3" fmla="*/ 983309 w 991630"/>
              <a:gd name="connsiteY3" fmla="*/ 422846 h 1036210"/>
              <a:gd name="connsiteX4" fmla="*/ 685647 w 991630"/>
              <a:gd name="connsiteY4" fmla="*/ 877847 h 1036210"/>
              <a:gd name="connsiteX5" fmla="*/ 231771 w 991630"/>
              <a:gd name="connsiteY5" fmla="*/ 895998 h 1036210"/>
              <a:gd name="connsiteX6" fmla="*/ 12966 w 991630"/>
              <a:gd name="connsiteY6" fmla="*/ 307297 h 103621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4482"/>
              <a:gd name="connsiteY0" fmla="*/ 307297 h 1027415"/>
              <a:gd name="connsiteX1" fmla="*/ 161993 w 994482"/>
              <a:gd name="connsiteY1" fmla="*/ 25512 h 1027415"/>
              <a:gd name="connsiteX2" fmla="*/ 787569 w 994482"/>
              <a:gd name="connsiteY2" fmla="*/ 79596 h 1027415"/>
              <a:gd name="connsiteX3" fmla="*/ 983309 w 994482"/>
              <a:gd name="connsiteY3" fmla="*/ 422846 h 1027415"/>
              <a:gd name="connsiteX4" fmla="*/ 685647 w 994482"/>
              <a:gd name="connsiteY4" fmla="*/ 877847 h 1027415"/>
              <a:gd name="connsiteX5" fmla="*/ 261272 w 994482"/>
              <a:gd name="connsiteY5" fmla="*/ 925499 h 1027415"/>
              <a:gd name="connsiteX6" fmla="*/ 12966 w 994482"/>
              <a:gd name="connsiteY6" fmla="*/ 307297 h 1027415"/>
              <a:gd name="connsiteX0" fmla="*/ 12966 w 1000404"/>
              <a:gd name="connsiteY0" fmla="*/ 307297 h 1027415"/>
              <a:gd name="connsiteX1" fmla="*/ 161993 w 1000404"/>
              <a:gd name="connsiteY1" fmla="*/ 25512 h 1027415"/>
              <a:gd name="connsiteX2" fmla="*/ 787569 w 1000404"/>
              <a:gd name="connsiteY2" fmla="*/ 79596 h 1027415"/>
              <a:gd name="connsiteX3" fmla="*/ 983309 w 1000404"/>
              <a:gd name="connsiteY3" fmla="*/ 422846 h 1027415"/>
              <a:gd name="connsiteX4" fmla="*/ 685647 w 1000404"/>
              <a:gd name="connsiteY4" fmla="*/ 877847 h 1027415"/>
              <a:gd name="connsiteX5" fmla="*/ 261272 w 1000404"/>
              <a:gd name="connsiteY5" fmla="*/ 925499 h 1027415"/>
              <a:gd name="connsiteX6" fmla="*/ 12966 w 1000404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294616 h 1014734"/>
              <a:gd name="connsiteX1" fmla="*/ 161993 w 993521"/>
              <a:gd name="connsiteY1" fmla="*/ 12831 h 1014734"/>
              <a:gd name="connsiteX2" fmla="*/ 787569 w 993521"/>
              <a:gd name="connsiteY2" fmla="*/ 66915 h 1014734"/>
              <a:gd name="connsiteX3" fmla="*/ 983309 w 993521"/>
              <a:gd name="connsiteY3" fmla="*/ 410165 h 1014734"/>
              <a:gd name="connsiteX4" fmla="*/ 685647 w 993521"/>
              <a:gd name="connsiteY4" fmla="*/ 865166 h 1014734"/>
              <a:gd name="connsiteX5" fmla="*/ 261272 w 993521"/>
              <a:gd name="connsiteY5" fmla="*/ 912818 h 1014734"/>
              <a:gd name="connsiteX6" fmla="*/ 12966 w 993521"/>
              <a:gd name="connsiteY6" fmla="*/ 294616 h 1014734"/>
              <a:gd name="connsiteX0" fmla="*/ 12966 w 993521"/>
              <a:gd name="connsiteY0" fmla="*/ 292548 h 1012666"/>
              <a:gd name="connsiteX1" fmla="*/ 161993 w 993521"/>
              <a:gd name="connsiteY1" fmla="*/ 10763 h 1012666"/>
              <a:gd name="connsiteX2" fmla="*/ 787569 w 993521"/>
              <a:gd name="connsiteY2" fmla="*/ 64847 h 1012666"/>
              <a:gd name="connsiteX3" fmla="*/ 983309 w 993521"/>
              <a:gd name="connsiteY3" fmla="*/ 408097 h 1012666"/>
              <a:gd name="connsiteX4" fmla="*/ 685647 w 993521"/>
              <a:gd name="connsiteY4" fmla="*/ 863098 h 1012666"/>
              <a:gd name="connsiteX5" fmla="*/ 261272 w 993521"/>
              <a:gd name="connsiteY5" fmla="*/ 910750 h 1012666"/>
              <a:gd name="connsiteX6" fmla="*/ 12966 w 993521"/>
              <a:gd name="connsiteY6" fmla="*/ 292548 h 1012666"/>
              <a:gd name="connsiteX0" fmla="*/ 12966 w 993521"/>
              <a:gd name="connsiteY0" fmla="*/ 289645 h 1009763"/>
              <a:gd name="connsiteX1" fmla="*/ 161993 w 993521"/>
              <a:gd name="connsiteY1" fmla="*/ 7860 h 1009763"/>
              <a:gd name="connsiteX2" fmla="*/ 787569 w 993521"/>
              <a:gd name="connsiteY2" fmla="*/ 61944 h 1009763"/>
              <a:gd name="connsiteX3" fmla="*/ 983309 w 993521"/>
              <a:gd name="connsiteY3" fmla="*/ 405194 h 1009763"/>
              <a:gd name="connsiteX4" fmla="*/ 685647 w 993521"/>
              <a:gd name="connsiteY4" fmla="*/ 860195 h 1009763"/>
              <a:gd name="connsiteX5" fmla="*/ 261272 w 993521"/>
              <a:gd name="connsiteY5" fmla="*/ 907847 h 1009763"/>
              <a:gd name="connsiteX6" fmla="*/ 12966 w 993521"/>
              <a:gd name="connsiteY6" fmla="*/ 289645 h 1009763"/>
              <a:gd name="connsiteX0" fmla="*/ 12966 w 993521"/>
              <a:gd name="connsiteY0" fmla="*/ 289645 h 1014679"/>
              <a:gd name="connsiteX1" fmla="*/ 161993 w 993521"/>
              <a:gd name="connsiteY1" fmla="*/ 7860 h 1014679"/>
              <a:gd name="connsiteX2" fmla="*/ 787569 w 993521"/>
              <a:gd name="connsiteY2" fmla="*/ 61944 h 1014679"/>
              <a:gd name="connsiteX3" fmla="*/ 983309 w 993521"/>
              <a:gd name="connsiteY3" fmla="*/ 405194 h 1014679"/>
              <a:gd name="connsiteX4" fmla="*/ 685647 w 993521"/>
              <a:gd name="connsiteY4" fmla="*/ 860195 h 1014679"/>
              <a:gd name="connsiteX5" fmla="*/ 261272 w 993521"/>
              <a:gd name="connsiteY5" fmla="*/ 907847 h 1014679"/>
              <a:gd name="connsiteX6" fmla="*/ 12966 w 993521"/>
              <a:gd name="connsiteY6" fmla="*/ 289645 h 1014679"/>
              <a:gd name="connsiteX0" fmla="*/ 12966 w 993521"/>
              <a:gd name="connsiteY0" fmla="*/ 289645 h 1014679"/>
              <a:gd name="connsiteX1" fmla="*/ 161993 w 993521"/>
              <a:gd name="connsiteY1" fmla="*/ 7860 h 1014679"/>
              <a:gd name="connsiteX2" fmla="*/ 787569 w 993521"/>
              <a:gd name="connsiteY2" fmla="*/ 61944 h 1014679"/>
              <a:gd name="connsiteX3" fmla="*/ 983309 w 993521"/>
              <a:gd name="connsiteY3" fmla="*/ 405194 h 1014679"/>
              <a:gd name="connsiteX4" fmla="*/ 685647 w 993521"/>
              <a:gd name="connsiteY4" fmla="*/ 860195 h 1014679"/>
              <a:gd name="connsiteX5" fmla="*/ 261272 w 993521"/>
              <a:gd name="connsiteY5" fmla="*/ 907847 h 1014679"/>
              <a:gd name="connsiteX6" fmla="*/ 12966 w 993521"/>
              <a:gd name="connsiteY6" fmla="*/ 289645 h 1014679"/>
              <a:gd name="connsiteX0" fmla="*/ 12966 w 993521"/>
              <a:gd name="connsiteY0" fmla="*/ 292916 h 1017950"/>
              <a:gd name="connsiteX1" fmla="*/ 161993 w 993521"/>
              <a:gd name="connsiteY1" fmla="*/ 11131 h 1017950"/>
              <a:gd name="connsiteX2" fmla="*/ 787569 w 993521"/>
              <a:gd name="connsiteY2" fmla="*/ 65215 h 1017950"/>
              <a:gd name="connsiteX3" fmla="*/ 983309 w 993521"/>
              <a:gd name="connsiteY3" fmla="*/ 408465 h 1017950"/>
              <a:gd name="connsiteX4" fmla="*/ 685647 w 993521"/>
              <a:gd name="connsiteY4" fmla="*/ 863466 h 1017950"/>
              <a:gd name="connsiteX5" fmla="*/ 261272 w 993521"/>
              <a:gd name="connsiteY5" fmla="*/ 911118 h 1017950"/>
              <a:gd name="connsiteX6" fmla="*/ 12966 w 993521"/>
              <a:gd name="connsiteY6" fmla="*/ 292916 h 1017950"/>
              <a:gd name="connsiteX0" fmla="*/ 12966 w 993521"/>
              <a:gd name="connsiteY0" fmla="*/ 292916 h 1017950"/>
              <a:gd name="connsiteX1" fmla="*/ 161993 w 993521"/>
              <a:gd name="connsiteY1" fmla="*/ 11131 h 1017950"/>
              <a:gd name="connsiteX2" fmla="*/ 787569 w 993521"/>
              <a:gd name="connsiteY2" fmla="*/ 65215 h 1017950"/>
              <a:gd name="connsiteX3" fmla="*/ 983309 w 993521"/>
              <a:gd name="connsiteY3" fmla="*/ 408465 h 1017950"/>
              <a:gd name="connsiteX4" fmla="*/ 685647 w 993521"/>
              <a:gd name="connsiteY4" fmla="*/ 863466 h 1017950"/>
              <a:gd name="connsiteX5" fmla="*/ 261272 w 993521"/>
              <a:gd name="connsiteY5" fmla="*/ 911118 h 1017950"/>
              <a:gd name="connsiteX6" fmla="*/ 12966 w 993521"/>
              <a:gd name="connsiteY6" fmla="*/ 292916 h 1017950"/>
              <a:gd name="connsiteX0" fmla="*/ 12966 w 993521"/>
              <a:gd name="connsiteY0" fmla="*/ 286375 h 1011409"/>
              <a:gd name="connsiteX1" fmla="*/ 161993 w 993521"/>
              <a:gd name="connsiteY1" fmla="*/ 4590 h 1011409"/>
              <a:gd name="connsiteX2" fmla="*/ 787569 w 993521"/>
              <a:gd name="connsiteY2" fmla="*/ 58674 h 1011409"/>
              <a:gd name="connsiteX3" fmla="*/ 983309 w 993521"/>
              <a:gd name="connsiteY3" fmla="*/ 401924 h 1011409"/>
              <a:gd name="connsiteX4" fmla="*/ 685647 w 993521"/>
              <a:gd name="connsiteY4" fmla="*/ 856925 h 1011409"/>
              <a:gd name="connsiteX5" fmla="*/ 261272 w 993521"/>
              <a:gd name="connsiteY5" fmla="*/ 904577 h 1011409"/>
              <a:gd name="connsiteX6" fmla="*/ 12966 w 993521"/>
              <a:gd name="connsiteY6" fmla="*/ 286375 h 1011409"/>
              <a:gd name="connsiteX0" fmla="*/ 12966 w 993521"/>
              <a:gd name="connsiteY0" fmla="*/ 284187 h 1009221"/>
              <a:gd name="connsiteX1" fmla="*/ 161993 w 993521"/>
              <a:gd name="connsiteY1" fmla="*/ 2402 h 1009221"/>
              <a:gd name="connsiteX2" fmla="*/ 787569 w 993521"/>
              <a:gd name="connsiteY2" fmla="*/ 56486 h 1009221"/>
              <a:gd name="connsiteX3" fmla="*/ 983309 w 993521"/>
              <a:gd name="connsiteY3" fmla="*/ 399736 h 1009221"/>
              <a:gd name="connsiteX4" fmla="*/ 685647 w 993521"/>
              <a:gd name="connsiteY4" fmla="*/ 854737 h 1009221"/>
              <a:gd name="connsiteX5" fmla="*/ 261272 w 993521"/>
              <a:gd name="connsiteY5" fmla="*/ 902389 h 1009221"/>
              <a:gd name="connsiteX6" fmla="*/ 12966 w 993521"/>
              <a:gd name="connsiteY6" fmla="*/ 284187 h 100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521" h="1009221">
                <a:moveTo>
                  <a:pt x="12966" y="284187"/>
                </a:moveTo>
                <a:cubicBezTo>
                  <a:pt x="-28828" y="105962"/>
                  <a:pt x="32938" y="29445"/>
                  <a:pt x="161993" y="2402"/>
                </a:cubicBezTo>
                <a:cubicBezTo>
                  <a:pt x="317250" y="-4974"/>
                  <a:pt x="516763" y="2399"/>
                  <a:pt x="787569" y="56486"/>
                </a:cubicBezTo>
                <a:cubicBezTo>
                  <a:pt x="978086" y="100737"/>
                  <a:pt x="1015268" y="270678"/>
                  <a:pt x="983309" y="399736"/>
                </a:cubicBezTo>
                <a:cubicBezTo>
                  <a:pt x="960302" y="517806"/>
                  <a:pt x="834037" y="709626"/>
                  <a:pt x="685647" y="854737"/>
                </a:cubicBezTo>
                <a:cubicBezTo>
                  <a:pt x="423833" y="1107958"/>
                  <a:pt x="315358" y="994566"/>
                  <a:pt x="261272" y="902389"/>
                </a:cubicBezTo>
                <a:cubicBezTo>
                  <a:pt x="131791" y="684030"/>
                  <a:pt x="44107" y="443542"/>
                  <a:pt x="12966" y="284187"/>
                </a:cubicBezTo>
                <a:close/>
              </a:path>
            </a:pathLst>
          </a:custGeom>
          <a:noFill/>
          <a:ln w="3175">
            <a:solidFill>
              <a:srgbClr val="1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40" name="Rounded Rectangle 27"/>
          <p:cNvSpPr/>
          <p:nvPr/>
        </p:nvSpPr>
        <p:spPr>
          <a:xfrm rot="20614514">
            <a:off x="5227476" y="5513827"/>
            <a:ext cx="503504" cy="511461"/>
          </a:xfrm>
          <a:custGeom>
            <a:avLst/>
            <a:gdLst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1321904 w 1321904"/>
              <a:gd name="connsiteY4" fmla="*/ 1101582 h 1321904"/>
              <a:gd name="connsiteX5" fmla="*/ 1101582 w 1321904"/>
              <a:gd name="connsiteY5" fmla="*/ 1321904 h 1321904"/>
              <a:gd name="connsiteX6" fmla="*/ 220322 w 1321904"/>
              <a:gd name="connsiteY6" fmla="*/ 1321904 h 1321904"/>
              <a:gd name="connsiteX7" fmla="*/ 0 w 1321904"/>
              <a:gd name="connsiteY7" fmla="*/ 1101582 h 1321904"/>
              <a:gd name="connsiteX8" fmla="*/ 0 w 1321904"/>
              <a:gd name="connsiteY8" fmla="*/ 220322 h 1321904"/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1321904 w 1321904"/>
              <a:gd name="connsiteY4" fmla="*/ 1101582 h 1321904"/>
              <a:gd name="connsiteX5" fmla="*/ 220322 w 1321904"/>
              <a:gd name="connsiteY5" fmla="*/ 1321904 h 1321904"/>
              <a:gd name="connsiteX6" fmla="*/ 0 w 1321904"/>
              <a:gd name="connsiteY6" fmla="*/ 1101582 h 1321904"/>
              <a:gd name="connsiteX7" fmla="*/ 0 w 1321904"/>
              <a:gd name="connsiteY7" fmla="*/ 220322 h 1321904"/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220322 w 1321904"/>
              <a:gd name="connsiteY4" fmla="*/ 1321904 h 1321904"/>
              <a:gd name="connsiteX5" fmla="*/ 0 w 1321904"/>
              <a:gd name="connsiteY5" fmla="*/ 1101582 h 1321904"/>
              <a:gd name="connsiteX6" fmla="*/ 0 w 1321904"/>
              <a:gd name="connsiteY6" fmla="*/ 220322 h 1321904"/>
              <a:gd name="connsiteX0" fmla="*/ 0 w 1321904"/>
              <a:gd name="connsiteY0" fmla="*/ 220322 h 1422700"/>
              <a:gd name="connsiteX1" fmla="*/ 220322 w 1321904"/>
              <a:gd name="connsiteY1" fmla="*/ 0 h 1422700"/>
              <a:gd name="connsiteX2" fmla="*/ 1101582 w 1321904"/>
              <a:gd name="connsiteY2" fmla="*/ 0 h 1422700"/>
              <a:gd name="connsiteX3" fmla="*/ 1321904 w 1321904"/>
              <a:gd name="connsiteY3" fmla="*/ 220322 h 1422700"/>
              <a:gd name="connsiteX4" fmla="*/ 330953 w 1321904"/>
              <a:gd name="connsiteY4" fmla="*/ 1422700 h 1422700"/>
              <a:gd name="connsiteX5" fmla="*/ 0 w 1321904"/>
              <a:gd name="connsiteY5" fmla="*/ 1101582 h 1422700"/>
              <a:gd name="connsiteX6" fmla="*/ 0 w 1321904"/>
              <a:gd name="connsiteY6" fmla="*/ 220322 h 1422700"/>
              <a:gd name="connsiteX0" fmla="*/ 693289 w 2015193"/>
              <a:gd name="connsiteY0" fmla="*/ 220322 h 2199689"/>
              <a:gd name="connsiteX1" fmla="*/ 913611 w 2015193"/>
              <a:gd name="connsiteY1" fmla="*/ 0 h 2199689"/>
              <a:gd name="connsiteX2" fmla="*/ 1794871 w 2015193"/>
              <a:gd name="connsiteY2" fmla="*/ 0 h 2199689"/>
              <a:gd name="connsiteX3" fmla="*/ 2015193 w 2015193"/>
              <a:gd name="connsiteY3" fmla="*/ 220322 h 2199689"/>
              <a:gd name="connsiteX4" fmla="*/ 1024242 w 2015193"/>
              <a:gd name="connsiteY4" fmla="*/ 1422700 h 2199689"/>
              <a:gd name="connsiteX5" fmla="*/ 0 w 2015193"/>
              <a:gd name="connsiteY5" fmla="*/ 2188227 h 2199689"/>
              <a:gd name="connsiteX6" fmla="*/ 693289 w 2015193"/>
              <a:gd name="connsiteY6" fmla="*/ 220322 h 2199689"/>
              <a:gd name="connsiteX0" fmla="*/ 693289 w 2015193"/>
              <a:gd name="connsiteY0" fmla="*/ 220322 h 2259501"/>
              <a:gd name="connsiteX1" fmla="*/ 913611 w 2015193"/>
              <a:gd name="connsiteY1" fmla="*/ 0 h 2259501"/>
              <a:gd name="connsiteX2" fmla="*/ 1794871 w 2015193"/>
              <a:gd name="connsiteY2" fmla="*/ 0 h 2259501"/>
              <a:gd name="connsiteX3" fmla="*/ 2015193 w 2015193"/>
              <a:gd name="connsiteY3" fmla="*/ 220322 h 2259501"/>
              <a:gd name="connsiteX4" fmla="*/ 404706 w 2015193"/>
              <a:gd name="connsiteY4" fmla="*/ 2238914 h 2259501"/>
              <a:gd name="connsiteX5" fmla="*/ 0 w 2015193"/>
              <a:gd name="connsiteY5" fmla="*/ 2188227 h 2259501"/>
              <a:gd name="connsiteX6" fmla="*/ 693289 w 2015193"/>
              <a:gd name="connsiteY6" fmla="*/ 220322 h 2259501"/>
              <a:gd name="connsiteX0" fmla="*/ 693289 w 2015193"/>
              <a:gd name="connsiteY0" fmla="*/ 220322 h 2344631"/>
              <a:gd name="connsiteX1" fmla="*/ 913611 w 2015193"/>
              <a:gd name="connsiteY1" fmla="*/ 0 h 2344631"/>
              <a:gd name="connsiteX2" fmla="*/ 1794871 w 2015193"/>
              <a:gd name="connsiteY2" fmla="*/ 0 h 2344631"/>
              <a:gd name="connsiteX3" fmla="*/ 2015193 w 2015193"/>
              <a:gd name="connsiteY3" fmla="*/ 220322 h 2344631"/>
              <a:gd name="connsiteX4" fmla="*/ 404706 w 2015193"/>
              <a:gd name="connsiteY4" fmla="*/ 2238914 h 2344631"/>
              <a:gd name="connsiteX5" fmla="*/ 0 w 2015193"/>
              <a:gd name="connsiteY5" fmla="*/ 2188227 h 2344631"/>
              <a:gd name="connsiteX6" fmla="*/ 693289 w 2015193"/>
              <a:gd name="connsiteY6" fmla="*/ 220322 h 2344631"/>
              <a:gd name="connsiteX0" fmla="*/ 693289 w 2015193"/>
              <a:gd name="connsiteY0" fmla="*/ 220322 h 2296583"/>
              <a:gd name="connsiteX1" fmla="*/ 913611 w 2015193"/>
              <a:gd name="connsiteY1" fmla="*/ 0 h 2296583"/>
              <a:gd name="connsiteX2" fmla="*/ 1794871 w 2015193"/>
              <a:gd name="connsiteY2" fmla="*/ 0 h 2296583"/>
              <a:gd name="connsiteX3" fmla="*/ 2015193 w 2015193"/>
              <a:gd name="connsiteY3" fmla="*/ 220322 h 2296583"/>
              <a:gd name="connsiteX4" fmla="*/ 448959 w 2015193"/>
              <a:gd name="connsiteY4" fmla="*/ 2160243 h 2296583"/>
              <a:gd name="connsiteX5" fmla="*/ 0 w 2015193"/>
              <a:gd name="connsiteY5" fmla="*/ 2188227 h 2296583"/>
              <a:gd name="connsiteX6" fmla="*/ 693289 w 2015193"/>
              <a:gd name="connsiteY6" fmla="*/ 220322 h 2296583"/>
              <a:gd name="connsiteX0" fmla="*/ 693289 w 2015193"/>
              <a:gd name="connsiteY0" fmla="*/ 220322 h 2316210"/>
              <a:gd name="connsiteX1" fmla="*/ 913611 w 2015193"/>
              <a:gd name="connsiteY1" fmla="*/ 0 h 2316210"/>
              <a:gd name="connsiteX2" fmla="*/ 1794871 w 2015193"/>
              <a:gd name="connsiteY2" fmla="*/ 0 h 2316210"/>
              <a:gd name="connsiteX3" fmla="*/ 2015193 w 2015193"/>
              <a:gd name="connsiteY3" fmla="*/ 220322 h 2316210"/>
              <a:gd name="connsiteX4" fmla="*/ 448959 w 2015193"/>
              <a:gd name="connsiteY4" fmla="*/ 2160243 h 2316210"/>
              <a:gd name="connsiteX5" fmla="*/ 0 w 2015193"/>
              <a:gd name="connsiteY5" fmla="*/ 2188227 h 2316210"/>
              <a:gd name="connsiteX6" fmla="*/ 693289 w 2015193"/>
              <a:gd name="connsiteY6" fmla="*/ 220322 h 2316210"/>
              <a:gd name="connsiteX0" fmla="*/ 693289 w 2015193"/>
              <a:gd name="connsiteY0" fmla="*/ 220322 h 2316210"/>
              <a:gd name="connsiteX1" fmla="*/ 913611 w 2015193"/>
              <a:gd name="connsiteY1" fmla="*/ 0 h 2316210"/>
              <a:gd name="connsiteX2" fmla="*/ 1794871 w 2015193"/>
              <a:gd name="connsiteY2" fmla="*/ 0 h 2316210"/>
              <a:gd name="connsiteX3" fmla="*/ 2015193 w 2015193"/>
              <a:gd name="connsiteY3" fmla="*/ 220322 h 2316210"/>
              <a:gd name="connsiteX4" fmla="*/ 448959 w 2015193"/>
              <a:gd name="connsiteY4" fmla="*/ 2160243 h 2316210"/>
              <a:gd name="connsiteX5" fmla="*/ 0 w 2015193"/>
              <a:gd name="connsiteY5" fmla="*/ 2188227 h 2316210"/>
              <a:gd name="connsiteX6" fmla="*/ 693289 w 2015193"/>
              <a:gd name="connsiteY6" fmla="*/ 220322 h 2316210"/>
              <a:gd name="connsiteX0" fmla="*/ 693289 w 2015193"/>
              <a:gd name="connsiteY0" fmla="*/ 220322 h 2321923"/>
              <a:gd name="connsiteX1" fmla="*/ 913611 w 2015193"/>
              <a:gd name="connsiteY1" fmla="*/ 0 h 2321923"/>
              <a:gd name="connsiteX2" fmla="*/ 1794871 w 2015193"/>
              <a:gd name="connsiteY2" fmla="*/ 0 h 2321923"/>
              <a:gd name="connsiteX3" fmla="*/ 2015193 w 2015193"/>
              <a:gd name="connsiteY3" fmla="*/ 220322 h 2321923"/>
              <a:gd name="connsiteX4" fmla="*/ 453876 w 2015193"/>
              <a:gd name="connsiteY4" fmla="*/ 2170076 h 2321923"/>
              <a:gd name="connsiteX5" fmla="*/ 0 w 2015193"/>
              <a:gd name="connsiteY5" fmla="*/ 2188227 h 2321923"/>
              <a:gd name="connsiteX6" fmla="*/ 693289 w 2015193"/>
              <a:gd name="connsiteY6" fmla="*/ 220322 h 2321923"/>
              <a:gd name="connsiteX0" fmla="*/ 0 w 2241373"/>
              <a:gd name="connsiteY0" fmla="*/ 1592151 h 2321923"/>
              <a:gd name="connsiteX1" fmla="*/ 1139791 w 2241373"/>
              <a:gd name="connsiteY1" fmla="*/ 0 h 2321923"/>
              <a:gd name="connsiteX2" fmla="*/ 2021051 w 2241373"/>
              <a:gd name="connsiteY2" fmla="*/ 0 h 2321923"/>
              <a:gd name="connsiteX3" fmla="*/ 2241373 w 2241373"/>
              <a:gd name="connsiteY3" fmla="*/ 220322 h 2321923"/>
              <a:gd name="connsiteX4" fmla="*/ 680056 w 2241373"/>
              <a:gd name="connsiteY4" fmla="*/ 2170076 h 2321923"/>
              <a:gd name="connsiteX5" fmla="*/ 226180 w 2241373"/>
              <a:gd name="connsiteY5" fmla="*/ 2188227 h 2321923"/>
              <a:gd name="connsiteX6" fmla="*/ 0 w 2241373"/>
              <a:gd name="connsiteY6" fmla="*/ 1592151 h 2321923"/>
              <a:gd name="connsiteX0" fmla="*/ 0 w 2241373"/>
              <a:gd name="connsiteY0" fmla="*/ 1592151 h 2321923"/>
              <a:gd name="connsiteX1" fmla="*/ 1139791 w 2241373"/>
              <a:gd name="connsiteY1" fmla="*/ 0 h 2321923"/>
              <a:gd name="connsiteX2" fmla="*/ 2021051 w 2241373"/>
              <a:gd name="connsiteY2" fmla="*/ 0 h 2321923"/>
              <a:gd name="connsiteX3" fmla="*/ 2241373 w 2241373"/>
              <a:gd name="connsiteY3" fmla="*/ 220322 h 2321923"/>
              <a:gd name="connsiteX4" fmla="*/ 680056 w 2241373"/>
              <a:gd name="connsiteY4" fmla="*/ 2170076 h 2321923"/>
              <a:gd name="connsiteX5" fmla="*/ 226180 w 2241373"/>
              <a:gd name="connsiteY5" fmla="*/ 2188227 h 2321923"/>
              <a:gd name="connsiteX6" fmla="*/ 0 w 2241373"/>
              <a:gd name="connsiteY6" fmla="*/ 1592151 h 2321923"/>
              <a:gd name="connsiteX0" fmla="*/ 0 w 2241373"/>
              <a:gd name="connsiteY0" fmla="*/ 1592151 h 2328440"/>
              <a:gd name="connsiteX1" fmla="*/ 1139791 w 2241373"/>
              <a:gd name="connsiteY1" fmla="*/ 0 h 2328440"/>
              <a:gd name="connsiteX2" fmla="*/ 2021051 w 2241373"/>
              <a:gd name="connsiteY2" fmla="*/ 0 h 2328440"/>
              <a:gd name="connsiteX3" fmla="*/ 2241373 w 2241373"/>
              <a:gd name="connsiteY3" fmla="*/ 220322 h 2328440"/>
              <a:gd name="connsiteX4" fmla="*/ 680056 w 2241373"/>
              <a:gd name="connsiteY4" fmla="*/ 2170076 h 2328440"/>
              <a:gd name="connsiteX5" fmla="*/ 226180 w 2241373"/>
              <a:gd name="connsiteY5" fmla="*/ 2188227 h 2328440"/>
              <a:gd name="connsiteX6" fmla="*/ 0 w 2241373"/>
              <a:gd name="connsiteY6" fmla="*/ 1592151 h 2328440"/>
              <a:gd name="connsiteX0" fmla="*/ 0 w 2241373"/>
              <a:gd name="connsiteY0" fmla="*/ 1592151 h 2319541"/>
              <a:gd name="connsiteX1" fmla="*/ 1139791 w 2241373"/>
              <a:gd name="connsiteY1" fmla="*/ 0 h 2319541"/>
              <a:gd name="connsiteX2" fmla="*/ 2021051 w 2241373"/>
              <a:gd name="connsiteY2" fmla="*/ 0 h 2319541"/>
              <a:gd name="connsiteX3" fmla="*/ 2241373 w 2241373"/>
              <a:gd name="connsiteY3" fmla="*/ 220322 h 2319541"/>
              <a:gd name="connsiteX4" fmla="*/ 680056 w 2241373"/>
              <a:gd name="connsiteY4" fmla="*/ 2170076 h 2319541"/>
              <a:gd name="connsiteX5" fmla="*/ 226180 w 2241373"/>
              <a:gd name="connsiteY5" fmla="*/ 2188227 h 2319541"/>
              <a:gd name="connsiteX6" fmla="*/ 0 w 2241373"/>
              <a:gd name="connsiteY6" fmla="*/ 1592151 h 2319541"/>
              <a:gd name="connsiteX0" fmla="*/ 1646 w 2243019"/>
              <a:gd name="connsiteY0" fmla="*/ 1592151 h 2319541"/>
              <a:gd name="connsiteX1" fmla="*/ 1141437 w 2243019"/>
              <a:gd name="connsiteY1" fmla="*/ 0 h 2319541"/>
              <a:gd name="connsiteX2" fmla="*/ 2022697 w 2243019"/>
              <a:gd name="connsiteY2" fmla="*/ 0 h 2319541"/>
              <a:gd name="connsiteX3" fmla="*/ 2243019 w 2243019"/>
              <a:gd name="connsiteY3" fmla="*/ 220322 h 2319541"/>
              <a:gd name="connsiteX4" fmla="*/ 681702 w 2243019"/>
              <a:gd name="connsiteY4" fmla="*/ 2170076 h 2319541"/>
              <a:gd name="connsiteX5" fmla="*/ 227826 w 2243019"/>
              <a:gd name="connsiteY5" fmla="*/ 2188227 h 2319541"/>
              <a:gd name="connsiteX6" fmla="*/ 1646 w 2243019"/>
              <a:gd name="connsiteY6" fmla="*/ 1592151 h 2319541"/>
              <a:gd name="connsiteX0" fmla="*/ 14297 w 2255670"/>
              <a:gd name="connsiteY0" fmla="*/ 1592151 h 2319541"/>
              <a:gd name="connsiteX1" fmla="*/ 170699 w 2255670"/>
              <a:gd name="connsiteY1" fmla="*/ 1317741 h 2319541"/>
              <a:gd name="connsiteX2" fmla="*/ 2035348 w 2255670"/>
              <a:gd name="connsiteY2" fmla="*/ 0 h 2319541"/>
              <a:gd name="connsiteX3" fmla="*/ 2255670 w 2255670"/>
              <a:gd name="connsiteY3" fmla="*/ 220322 h 2319541"/>
              <a:gd name="connsiteX4" fmla="*/ 694353 w 2255670"/>
              <a:gd name="connsiteY4" fmla="*/ 2170076 h 2319541"/>
              <a:gd name="connsiteX5" fmla="*/ 240477 w 2255670"/>
              <a:gd name="connsiteY5" fmla="*/ 2188227 h 2319541"/>
              <a:gd name="connsiteX6" fmla="*/ 14297 w 2255670"/>
              <a:gd name="connsiteY6" fmla="*/ 1592151 h 2319541"/>
              <a:gd name="connsiteX0" fmla="*/ 14297 w 2255670"/>
              <a:gd name="connsiteY0" fmla="*/ 1378715 h 2106105"/>
              <a:gd name="connsiteX1" fmla="*/ 170699 w 2255670"/>
              <a:gd name="connsiteY1" fmla="*/ 1104305 h 2106105"/>
              <a:gd name="connsiteX2" fmla="*/ 670894 w 2255670"/>
              <a:gd name="connsiteY2" fmla="*/ 1416531 h 2106105"/>
              <a:gd name="connsiteX3" fmla="*/ 2255670 w 2255670"/>
              <a:gd name="connsiteY3" fmla="*/ 6886 h 2106105"/>
              <a:gd name="connsiteX4" fmla="*/ 694353 w 2255670"/>
              <a:gd name="connsiteY4" fmla="*/ 1956640 h 2106105"/>
              <a:gd name="connsiteX5" fmla="*/ 240477 w 2255670"/>
              <a:gd name="connsiteY5" fmla="*/ 1974791 h 2106105"/>
              <a:gd name="connsiteX6" fmla="*/ 14297 w 2255670"/>
              <a:gd name="connsiteY6" fmla="*/ 1378715 h 2106105"/>
              <a:gd name="connsiteX0" fmla="*/ 14297 w 2255670"/>
              <a:gd name="connsiteY0" fmla="*/ 1379616 h 2107006"/>
              <a:gd name="connsiteX1" fmla="*/ 170699 w 2255670"/>
              <a:gd name="connsiteY1" fmla="*/ 1105206 h 2107006"/>
              <a:gd name="connsiteX2" fmla="*/ 926575 w 2255670"/>
              <a:gd name="connsiteY2" fmla="*/ 1230587 h 2107006"/>
              <a:gd name="connsiteX3" fmla="*/ 2255670 w 2255670"/>
              <a:gd name="connsiteY3" fmla="*/ 7787 h 2107006"/>
              <a:gd name="connsiteX4" fmla="*/ 694353 w 2255670"/>
              <a:gd name="connsiteY4" fmla="*/ 1957541 h 2107006"/>
              <a:gd name="connsiteX5" fmla="*/ 240477 w 2255670"/>
              <a:gd name="connsiteY5" fmla="*/ 1975692 h 2107006"/>
              <a:gd name="connsiteX6" fmla="*/ 14297 w 2255670"/>
              <a:gd name="connsiteY6" fmla="*/ 1379616 h 2107006"/>
              <a:gd name="connsiteX0" fmla="*/ 14297 w 995736"/>
              <a:gd name="connsiteY0" fmla="*/ 274410 h 1001800"/>
              <a:gd name="connsiteX1" fmla="*/ 170699 w 995736"/>
              <a:gd name="connsiteY1" fmla="*/ 0 h 1001800"/>
              <a:gd name="connsiteX2" fmla="*/ 926575 w 995736"/>
              <a:gd name="connsiteY2" fmla="*/ 125381 h 1001800"/>
              <a:gd name="connsiteX3" fmla="*/ 972347 w 995736"/>
              <a:gd name="connsiteY3" fmla="*/ 392416 h 1001800"/>
              <a:gd name="connsiteX4" fmla="*/ 694353 w 995736"/>
              <a:gd name="connsiteY4" fmla="*/ 852335 h 1001800"/>
              <a:gd name="connsiteX5" fmla="*/ 240477 w 995736"/>
              <a:gd name="connsiteY5" fmla="*/ 870486 h 1001800"/>
              <a:gd name="connsiteX6" fmla="*/ 14297 w 995736"/>
              <a:gd name="connsiteY6" fmla="*/ 274410 h 1001800"/>
              <a:gd name="connsiteX0" fmla="*/ 14297 w 995736"/>
              <a:gd name="connsiteY0" fmla="*/ 274410 h 1001800"/>
              <a:gd name="connsiteX1" fmla="*/ 170699 w 995736"/>
              <a:gd name="connsiteY1" fmla="*/ 0 h 1001800"/>
              <a:gd name="connsiteX2" fmla="*/ 926575 w 995736"/>
              <a:gd name="connsiteY2" fmla="*/ 125381 h 1001800"/>
              <a:gd name="connsiteX3" fmla="*/ 972347 w 995736"/>
              <a:gd name="connsiteY3" fmla="*/ 392416 h 1001800"/>
              <a:gd name="connsiteX4" fmla="*/ 694353 w 995736"/>
              <a:gd name="connsiteY4" fmla="*/ 852335 h 1001800"/>
              <a:gd name="connsiteX5" fmla="*/ 240477 w 995736"/>
              <a:gd name="connsiteY5" fmla="*/ 870486 h 1001800"/>
              <a:gd name="connsiteX6" fmla="*/ 14297 w 995736"/>
              <a:gd name="connsiteY6" fmla="*/ 274410 h 1001800"/>
              <a:gd name="connsiteX0" fmla="*/ 14297 w 974113"/>
              <a:gd name="connsiteY0" fmla="*/ 274410 h 1001800"/>
              <a:gd name="connsiteX1" fmla="*/ 170699 w 974113"/>
              <a:gd name="connsiteY1" fmla="*/ 0 h 1001800"/>
              <a:gd name="connsiteX2" fmla="*/ 857737 w 974113"/>
              <a:gd name="connsiteY2" fmla="*/ 86045 h 1001800"/>
              <a:gd name="connsiteX3" fmla="*/ 972347 w 974113"/>
              <a:gd name="connsiteY3" fmla="*/ 392416 h 1001800"/>
              <a:gd name="connsiteX4" fmla="*/ 694353 w 974113"/>
              <a:gd name="connsiteY4" fmla="*/ 852335 h 1001800"/>
              <a:gd name="connsiteX5" fmla="*/ 240477 w 974113"/>
              <a:gd name="connsiteY5" fmla="*/ 870486 h 1001800"/>
              <a:gd name="connsiteX6" fmla="*/ 14297 w 974113"/>
              <a:gd name="connsiteY6" fmla="*/ 274410 h 1001800"/>
              <a:gd name="connsiteX0" fmla="*/ 14297 w 981409"/>
              <a:gd name="connsiteY0" fmla="*/ 274410 h 1001800"/>
              <a:gd name="connsiteX1" fmla="*/ 170699 w 981409"/>
              <a:gd name="connsiteY1" fmla="*/ 0 h 1001800"/>
              <a:gd name="connsiteX2" fmla="*/ 857737 w 981409"/>
              <a:gd name="connsiteY2" fmla="*/ 86045 h 1001800"/>
              <a:gd name="connsiteX3" fmla="*/ 979724 w 981409"/>
              <a:gd name="connsiteY3" fmla="*/ 404709 h 1001800"/>
              <a:gd name="connsiteX4" fmla="*/ 694353 w 981409"/>
              <a:gd name="connsiteY4" fmla="*/ 852335 h 1001800"/>
              <a:gd name="connsiteX5" fmla="*/ 240477 w 981409"/>
              <a:gd name="connsiteY5" fmla="*/ 870486 h 1001800"/>
              <a:gd name="connsiteX6" fmla="*/ 14297 w 981409"/>
              <a:gd name="connsiteY6" fmla="*/ 274410 h 1001800"/>
              <a:gd name="connsiteX0" fmla="*/ 14297 w 979724"/>
              <a:gd name="connsiteY0" fmla="*/ 274410 h 1001800"/>
              <a:gd name="connsiteX1" fmla="*/ 170699 w 979724"/>
              <a:gd name="connsiteY1" fmla="*/ 0 h 1001800"/>
              <a:gd name="connsiteX2" fmla="*/ 857737 w 979724"/>
              <a:gd name="connsiteY2" fmla="*/ 86045 h 1001800"/>
              <a:gd name="connsiteX3" fmla="*/ 979724 w 979724"/>
              <a:gd name="connsiteY3" fmla="*/ 404709 h 1001800"/>
              <a:gd name="connsiteX4" fmla="*/ 694353 w 979724"/>
              <a:gd name="connsiteY4" fmla="*/ 852335 h 1001800"/>
              <a:gd name="connsiteX5" fmla="*/ 240477 w 979724"/>
              <a:gd name="connsiteY5" fmla="*/ 870486 h 1001800"/>
              <a:gd name="connsiteX6" fmla="*/ 14297 w 979724"/>
              <a:gd name="connsiteY6" fmla="*/ 274410 h 1001800"/>
              <a:gd name="connsiteX0" fmla="*/ 14297 w 997489"/>
              <a:gd name="connsiteY0" fmla="*/ 274410 h 1001800"/>
              <a:gd name="connsiteX1" fmla="*/ 170699 w 997489"/>
              <a:gd name="connsiteY1" fmla="*/ 0 h 1001800"/>
              <a:gd name="connsiteX2" fmla="*/ 857737 w 997489"/>
              <a:gd name="connsiteY2" fmla="*/ 86045 h 1001800"/>
              <a:gd name="connsiteX3" fmla="*/ 979724 w 997489"/>
              <a:gd name="connsiteY3" fmla="*/ 404709 h 1001800"/>
              <a:gd name="connsiteX4" fmla="*/ 694353 w 997489"/>
              <a:gd name="connsiteY4" fmla="*/ 852335 h 1001800"/>
              <a:gd name="connsiteX5" fmla="*/ 240477 w 997489"/>
              <a:gd name="connsiteY5" fmla="*/ 870486 h 1001800"/>
              <a:gd name="connsiteX6" fmla="*/ 14297 w 997489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0116"/>
              <a:gd name="connsiteY0" fmla="*/ 274410 h 1001800"/>
              <a:gd name="connsiteX1" fmla="*/ 170699 w 1000116"/>
              <a:gd name="connsiteY1" fmla="*/ 0 h 1001800"/>
              <a:gd name="connsiteX2" fmla="*/ 857737 w 1000116"/>
              <a:gd name="connsiteY2" fmla="*/ 86045 h 1001800"/>
              <a:gd name="connsiteX3" fmla="*/ 992015 w 1000116"/>
              <a:gd name="connsiteY3" fmla="*/ 397334 h 1001800"/>
              <a:gd name="connsiteX4" fmla="*/ 694353 w 1000116"/>
              <a:gd name="connsiteY4" fmla="*/ 852335 h 1001800"/>
              <a:gd name="connsiteX5" fmla="*/ 240477 w 1000116"/>
              <a:gd name="connsiteY5" fmla="*/ 870486 h 1001800"/>
              <a:gd name="connsiteX6" fmla="*/ 14297 w 1000116"/>
              <a:gd name="connsiteY6" fmla="*/ 274410 h 1001800"/>
              <a:gd name="connsiteX0" fmla="*/ 14297 w 996269"/>
              <a:gd name="connsiteY0" fmla="*/ 274410 h 1001800"/>
              <a:gd name="connsiteX1" fmla="*/ 170699 w 996269"/>
              <a:gd name="connsiteY1" fmla="*/ 0 h 1001800"/>
              <a:gd name="connsiteX2" fmla="*/ 791358 w 996269"/>
              <a:gd name="connsiteY2" fmla="*/ 59001 h 1001800"/>
              <a:gd name="connsiteX3" fmla="*/ 992015 w 996269"/>
              <a:gd name="connsiteY3" fmla="*/ 397334 h 1001800"/>
              <a:gd name="connsiteX4" fmla="*/ 694353 w 996269"/>
              <a:gd name="connsiteY4" fmla="*/ 852335 h 1001800"/>
              <a:gd name="connsiteX5" fmla="*/ 240477 w 996269"/>
              <a:gd name="connsiteY5" fmla="*/ 870486 h 1001800"/>
              <a:gd name="connsiteX6" fmla="*/ 14297 w 996269"/>
              <a:gd name="connsiteY6" fmla="*/ 274410 h 1001800"/>
              <a:gd name="connsiteX0" fmla="*/ 14297 w 999865"/>
              <a:gd name="connsiteY0" fmla="*/ 274410 h 1001800"/>
              <a:gd name="connsiteX1" fmla="*/ 170699 w 999865"/>
              <a:gd name="connsiteY1" fmla="*/ 0 h 1001800"/>
              <a:gd name="connsiteX2" fmla="*/ 791358 w 999865"/>
              <a:gd name="connsiteY2" fmla="*/ 59001 h 1001800"/>
              <a:gd name="connsiteX3" fmla="*/ 992015 w 999865"/>
              <a:gd name="connsiteY3" fmla="*/ 397334 h 1001800"/>
              <a:gd name="connsiteX4" fmla="*/ 694353 w 999865"/>
              <a:gd name="connsiteY4" fmla="*/ 852335 h 1001800"/>
              <a:gd name="connsiteX5" fmla="*/ 240477 w 999865"/>
              <a:gd name="connsiteY5" fmla="*/ 870486 h 1001800"/>
              <a:gd name="connsiteX6" fmla="*/ 14297 w 999865"/>
              <a:gd name="connsiteY6" fmla="*/ 274410 h 1001800"/>
              <a:gd name="connsiteX0" fmla="*/ 14297 w 999865"/>
              <a:gd name="connsiteY0" fmla="*/ 285135 h 1012525"/>
              <a:gd name="connsiteX1" fmla="*/ 170699 w 999865"/>
              <a:gd name="connsiteY1" fmla="*/ 10725 h 1012525"/>
              <a:gd name="connsiteX2" fmla="*/ 791358 w 999865"/>
              <a:gd name="connsiteY2" fmla="*/ 69726 h 1012525"/>
              <a:gd name="connsiteX3" fmla="*/ 992015 w 999865"/>
              <a:gd name="connsiteY3" fmla="*/ 408059 h 1012525"/>
              <a:gd name="connsiteX4" fmla="*/ 694353 w 999865"/>
              <a:gd name="connsiteY4" fmla="*/ 863060 h 1012525"/>
              <a:gd name="connsiteX5" fmla="*/ 240477 w 999865"/>
              <a:gd name="connsiteY5" fmla="*/ 881211 h 1012525"/>
              <a:gd name="connsiteX6" fmla="*/ 14297 w 999865"/>
              <a:gd name="connsiteY6" fmla="*/ 285135 h 1012525"/>
              <a:gd name="connsiteX0" fmla="*/ 14297 w 1000336"/>
              <a:gd name="connsiteY0" fmla="*/ 288058 h 1015448"/>
              <a:gd name="connsiteX1" fmla="*/ 170699 w 1000336"/>
              <a:gd name="connsiteY1" fmla="*/ 13648 h 1015448"/>
              <a:gd name="connsiteX2" fmla="*/ 796275 w 1000336"/>
              <a:gd name="connsiteY2" fmla="*/ 67732 h 1015448"/>
              <a:gd name="connsiteX3" fmla="*/ 992015 w 1000336"/>
              <a:gd name="connsiteY3" fmla="*/ 410982 h 1015448"/>
              <a:gd name="connsiteX4" fmla="*/ 694353 w 1000336"/>
              <a:gd name="connsiteY4" fmla="*/ 865983 h 1015448"/>
              <a:gd name="connsiteX5" fmla="*/ 240477 w 1000336"/>
              <a:gd name="connsiteY5" fmla="*/ 884134 h 1015448"/>
              <a:gd name="connsiteX6" fmla="*/ 14297 w 1000336"/>
              <a:gd name="connsiteY6" fmla="*/ 288058 h 1015448"/>
              <a:gd name="connsiteX0" fmla="*/ 14297 w 1000336"/>
              <a:gd name="connsiteY0" fmla="*/ 299922 h 1027312"/>
              <a:gd name="connsiteX1" fmla="*/ 170699 w 1000336"/>
              <a:gd name="connsiteY1" fmla="*/ 25512 h 1027312"/>
              <a:gd name="connsiteX2" fmla="*/ 796275 w 1000336"/>
              <a:gd name="connsiteY2" fmla="*/ 79596 h 1027312"/>
              <a:gd name="connsiteX3" fmla="*/ 992015 w 1000336"/>
              <a:gd name="connsiteY3" fmla="*/ 422846 h 1027312"/>
              <a:gd name="connsiteX4" fmla="*/ 694353 w 1000336"/>
              <a:gd name="connsiteY4" fmla="*/ 877847 h 1027312"/>
              <a:gd name="connsiteX5" fmla="*/ 240477 w 1000336"/>
              <a:gd name="connsiteY5" fmla="*/ 895998 h 1027312"/>
              <a:gd name="connsiteX6" fmla="*/ 14297 w 1000336"/>
              <a:gd name="connsiteY6" fmla="*/ 299922 h 1027312"/>
              <a:gd name="connsiteX0" fmla="*/ 15027 w 1001066"/>
              <a:gd name="connsiteY0" fmla="*/ 299922 h 1027312"/>
              <a:gd name="connsiteX1" fmla="*/ 171429 w 1001066"/>
              <a:gd name="connsiteY1" fmla="*/ 25512 h 1027312"/>
              <a:gd name="connsiteX2" fmla="*/ 797005 w 1001066"/>
              <a:gd name="connsiteY2" fmla="*/ 79596 h 1027312"/>
              <a:gd name="connsiteX3" fmla="*/ 992745 w 1001066"/>
              <a:gd name="connsiteY3" fmla="*/ 422846 h 1027312"/>
              <a:gd name="connsiteX4" fmla="*/ 695083 w 1001066"/>
              <a:gd name="connsiteY4" fmla="*/ 877847 h 1027312"/>
              <a:gd name="connsiteX5" fmla="*/ 241207 w 1001066"/>
              <a:gd name="connsiteY5" fmla="*/ 895998 h 1027312"/>
              <a:gd name="connsiteX6" fmla="*/ 15027 w 1001066"/>
              <a:gd name="connsiteY6" fmla="*/ 299922 h 1027312"/>
              <a:gd name="connsiteX0" fmla="*/ 15896 w 994560"/>
              <a:gd name="connsiteY0" fmla="*/ 307297 h 1027312"/>
              <a:gd name="connsiteX1" fmla="*/ 164923 w 994560"/>
              <a:gd name="connsiteY1" fmla="*/ 25512 h 1027312"/>
              <a:gd name="connsiteX2" fmla="*/ 790499 w 994560"/>
              <a:gd name="connsiteY2" fmla="*/ 79596 h 1027312"/>
              <a:gd name="connsiteX3" fmla="*/ 986239 w 994560"/>
              <a:gd name="connsiteY3" fmla="*/ 422846 h 1027312"/>
              <a:gd name="connsiteX4" fmla="*/ 688577 w 994560"/>
              <a:gd name="connsiteY4" fmla="*/ 877847 h 1027312"/>
              <a:gd name="connsiteX5" fmla="*/ 234701 w 994560"/>
              <a:gd name="connsiteY5" fmla="*/ 895998 h 1027312"/>
              <a:gd name="connsiteX6" fmla="*/ 15896 w 994560"/>
              <a:gd name="connsiteY6" fmla="*/ 307297 h 1027312"/>
              <a:gd name="connsiteX0" fmla="*/ 15896 w 994560"/>
              <a:gd name="connsiteY0" fmla="*/ 307297 h 1027312"/>
              <a:gd name="connsiteX1" fmla="*/ 164923 w 994560"/>
              <a:gd name="connsiteY1" fmla="*/ 25512 h 1027312"/>
              <a:gd name="connsiteX2" fmla="*/ 790499 w 994560"/>
              <a:gd name="connsiteY2" fmla="*/ 79596 h 1027312"/>
              <a:gd name="connsiteX3" fmla="*/ 986239 w 994560"/>
              <a:gd name="connsiteY3" fmla="*/ 422846 h 1027312"/>
              <a:gd name="connsiteX4" fmla="*/ 688577 w 994560"/>
              <a:gd name="connsiteY4" fmla="*/ 877847 h 1027312"/>
              <a:gd name="connsiteX5" fmla="*/ 234701 w 994560"/>
              <a:gd name="connsiteY5" fmla="*/ 895998 h 1027312"/>
              <a:gd name="connsiteX6" fmla="*/ 15896 w 994560"/>
              <a:gd name="connsiteY6" fmla="*/ 307297 h 1027312"/>
              <a:gd name="connsiteX0" fmla="*/ 12966 w 991630"/>
              <a:gd name="connsiteY0" fmla="*/ 307297 h 1027312"/>
              <a:gd name="connsiteX1" fmla="*/ 161993 w 991630"/>
              <a:gd name="connsiteY1" fmla="*/ 25512 h 1027312"/>
              <a:gd name="connsiteX2" fmla="*/ 787569 w 991630"/>
              <a:gd name="connsiteY2" fmla="*/ 79596 h 1027312"/>
              <a:gd name="connsiteX3" fmla="*/ 983309 w 991630"/>
              <a:gd name="connsiteY3" fmla="*/ 422846 h 1027312"/>
              <a:gd name="connsiteX4" fmla="*/ 685647 w 991630"/>
              <a:gd name="connsiteY4" fmla="*/ 877847 h 1027312"/>
              <a:gd name="connsiteX5" fmla="*/ 231771 w 991630"/>
              <a:gd name="connsiteY5" fmla="*/ 895998 h 1027312"/>
              <a:gd name="connsiteX6" fmla="*/ 12966 w 991630"/>
              <a:gd name="connsiteY6" fmla="*/ 307297 h 1027312"/>
              <a:gd name="connsiteX0" fmla="*/ 12966 w 991630"/>
              <a:gd name="connsiteY0" fmla="*/ 307297 h 1036210"/>
              <a:gd name="connsiteX1" fmla="*/ 161993 w 991630"/>
              <a:gd name="connsiteY1" fmla="*/ 25512 h 1036210"/>
              <a:gd name="connsiteX2" fmla="*/ 787569 w 991630"/>
              <a:gd name="connsiteY2" fmla="*/ 79596 h 1036210"/>
              <a:gd name="connsiteX3" fmla="*/ 983309 w 991630"/>
              <a:gd name="connsiteY3" fmla="*/ 422846 h 1036210"/>
              <a:gd name="connsiteX4" fmla="*/ 685647 w 991630"/>
              <a:gd name="connsiteY4" fmla="*/ 877847 h 1036210"/>
              <a:gd name="connsiteX5" fmla="*/ 231771 w 991630"/>
              <a:gd name="connsiteY5" fmla="*/ 895998 h 1036210"/>
              <a:gd name="connsiteX6" fmla="*/ 12966 w 991630"/>
              <a:gd name="connsiteY6" fmla="*/ 307297 h 103621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4482"/>
              <a:gd name="connsiteY0" fmla="*/ 307297 h 1027415"/>
              <a:gd name="connsiteX1" fmla="*/ 161993 w 994482"/>
              <a:gd name="connsiteY1" fmla="*/ 25512 h 1027415"/>
              <a:gd name="connsiteX2" fmla="*/ 787569 w 994482"/>
              <a:gd name="connsiteY2" fmla="*/ 79596 h 1027415"/>
              <a:gd name="connsiteX3" fmla="*/ 983309 w 994482"/>
              <a:gd name="connsiteY3" fmla="*/ 422846 h 1027415"/>
              <a:gd name="connsiteX4" fmla="*/ 685647 w 994482"/>
              <a:gd name="connsiteY4" fmla="*/ 877847 h 1027415"/>
              <a:gd name="connsiteX5" fmla="*/ 261272 w 994482"/>
              <a:gd name="connsiteY5" fmla="*/ 925499 h 1027415"/>
              <a:gd name="connsiteX6" fmla="*/ 12966 w 994482"/>
              <a:gd name="connsiteY6" fmla="*/ 307297 h 1027415"/>
              <a:gd name="connsiteX0" fmla="*/ 12966 w 1000404"/>
              <a:gd name="connsiteY0" fmla="*/ 307297 h 1027415"/>
              <a:gd name="connsiteX1" fmla="*/ 161993 w 1000404"/>
              <a:gd name="connsiteY1" fmla="*/ 25512 h 1027415"/>
              <a:gd name="connsiteX2" fmla="*/ 787569 w 1000404"/>
              <a:gd name="connsiteY2" fmla="*/ 79596 h 1027415"/>
              <a:gd name="connsiteX3" fmla="*/ 983309 w 1000404"/>
              <a:gd name="connsiteY3" fmla="*/ 422846 h 1027415"/>
              <a:gd name="connsiteX4" fmla="*/ 685647 w 1000404"/>
              <a:gd name="connsiteY4" fmla="*/ 877847 h 1027415"/>
              <a:gd name="connsiteX5" fmla="*/ 261272 w 1000404"/>
              <a:gd name="connsiteY5" fmla="*/ 925499 h 1027415"/>
              <a:gd name="connsiteX6" fmla="*/ 12966 w 1000404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294616 h 1014734"/>
              <a:gd name="connsiteX1" fmla="*/ 161993 w 993521"/>
              <a:gd name="connsiteY1" fmla="*/ 12831 h 1014734"/>
              <a:gd name="connsiteX2" fmla="*/ 787569 w 993521"/>
              <a:gd name="connsiteY2" fmla="*/ 66915 h 1014734"/>
              <a:gd name="connsiteX3" fmla="*/ 983309 w 993521"/>
              <a:gd name="connsiteY3" fmla="*/ 410165 h 1014734"/>
              <a:gd name="connsiteX4" fmla="*/ 685647 w 993521"/>
              <a:gd name="connsiteY4" fmla="*/ 865166 h 1014734"/>
              <a:gd name="connsiteX5" fmla="*/ 261272 w 993521"/>
              <a:gd name="connsiteY5" fmla="*/ 912818 h 1014734"/>
              <a:gd name="connsiteX6" fmla="*/ 12966 w 993521"/>
              <a:gd name="connsiteY6" fmla="*/ 294616 h 1014734"/>
              <a:gd name="connsiteX0" fmla="*/ 12966 w 993521"/>
              <a:gd name="connsiteY0" fmla="*/ 292548 h 1012666"/>
              <a:gd name="connsiteX1" fmla="*/ 161993 w 993521"/>
              <a:gd name="connsiteY1" fmla="*/ 10763 h 1012666"/>
              <a:gd name="connsiteX2" fmla="*/ 787569 w 993521"/>
              <a:gd name="connsiteY2" fmla="*/ 64847 h 1012666"/>
              <a:gd name="connsiteX3" fmla="*/ 983309 w 993521"/>
              <a:gd name="connsiteY3" fmla="*/ 408097 h 1012666"/>
              <a:gd name="connsiteX4" fmla="*/ 685647 w 993521"/>
              <a:gd name="connsiteY4" fmla="*/ 863098 h 1012666"/>
              <a:gd name="connsiteX5" fmla="*/ 261272 w 993521"/>
              <a:gd name="connsiteY5" fmla="*/ 910750 h 1012666"/>
              <a:gd name="connsiteX6" fmla="*/ 12966 w 993521"/>
              <a:gd name="connsiteY6" fmla="*/ 292548 h 1012666"/>
              <a:gd name="connsiteX0" fmla="*/ 12966 w 993521"/>
              <a:gd name="connsiteY0" fmla="*/ 289645 h 1009763"/>
              <a:gd name="connsiteX1" fmla="*/ 161993 w 993521"/>
              <a:gd name="connsiteY1" fmla="*/ 7860 h 1009763"/>
              <a:gd name="connsiteX2" fmla="*/ 787569 w 993521"/>
              <a:gd name="connsiteY2" fmla="*/ 61944 h 1009763"/>
              <a:gd name="connsiteX3" fmla="*/ 983309 w 993521"/>
              <a:gd name="connsiteY3" fmla="*/ 405194 h 1009763"/>
              <a:gd name="connsiteX4" fmla="*/ 685647 w 993521"/>
              <a:gd name="connsiteY4" fmla="*/ 860195 h 1009763"/>
              <a:gd name="connsiteX5" fmla="*/ 261272 w 993521"/>
              <a:gd name="connsiteY5" fmla="*/ 907847 h 1009763"/>
              <a:gd name="connsiteX6" fmla="*/ 12966 w 993521"/>
              <a:gd name="connsiteY6" fmla="*/ 289645 h 1009763"/>
              <a:gd name="connsiteX0" fmla="*/ 12966 w 993521"/>
              <a:gd name="connsiteY0" fmla="*/ 289645 h 1014679"/>
              <a:gd name="connsiteX1" fmla="*/ 161993 w 993521"/>
              <a:gd name="connsiteY1" fmla="*/ 7860 h 1014679"/>
              <a:gd name="connsiteX2" fmla="*/ 787569 w 993521"/>
              <a:gd name="connsiteY2" fmla="*/ 61944 h 1014679"/>
              <a:gd name="connsiteX3" fmla="*/ 983309 w 993521"/>
              <a:gd name="connsiteY3" fmla="*/ 405194 h 1014679"/>
              <a:gd name="connsiteX4" fmla="*/ 685647 w 993521"/>
              <a:gd name="connsiteY4" fmla="*/ 860195 h 1014679"/>
              <a:gd name="connsiteX5" fmla="*/ 261272 w 993521"/>
              <a:gd name="connsiteY5" fmla="*/ 907847 h 1014679"/>
              <a:gd name="connsiteX6" fmla="*/ 12966 w 993521"/>
              <a:gd name="connsiteY6" fmla="*/ 289645 h 1014679"/>
              <a:gd name="connsiteX0" fmla="*/ 12966 w 993521"/>
              <a:gd name="connsiteY0" fmla="*/ 289645 h 1014679"/>
              <a:gd name="connsiteX1" fmla="*/ 161993 w 993521"/>
              <a:gd name="connsiteY1" fmla="*/ 7860 h 1014679"/>
              <a:gd name="connsiteX2" fmla="*/ 787569 w 993521"/>
              <a:gd name="connsiteY2" fmla="*/ 61944 h 1014679"/>
              <a:gd name="connsiteX3" fmla="*/ 983309 w 993521"/>
              <a:gd name="connsiteY3" fmla="*/ 405194 h 1014679"/>
              <a:gd name="connsiteX4" fmla="*/ 685647 w 993521"/>
              <a:gd name="connsiteY4" fmla="*/ 860195 h 1014679"/>
              <a:gd name="connsiteX5" fmla="*/ 261272 w 993521"/>
              <a:gd name="connsiteY5" fmla="*/ 907847 h 1014679"/>
              <a:gd name="connsiteX6" fmla="*/ 12966 w 993521"/>
              <a:gd name="connsiteY6" fmla="*/ 289645 h 1014679"/>
              <a:gd name="connsiteX0" fmla="*/ 12966 w 993521"/>
              <a:gd name="connsiteY0" fmla="*/ 292916 h 1017950"/>
              <a:gd name="connsiteX1" fmla="*/ 161993 w 993521"/>
              <a:gd name="connsiteY1" fmla="*/ 11131 h 1017950"/>
              <a:gd name="connsiteX2" fmla="*/ 787569 w 993521"/>
              <a:gd name="connsiteY2" fmla="*/ 65215 h 1017950"/>
              <a:gd name="connsiteX3" fmla="*/ 983309 w 993521"/>
              <a:gd name="connsiteY3" fmla="*/ 408465 h 1017950"/>
              <a:gd name="connsiteX4" fmla="*/ 685647 w 993521"/>
              <a:gd name="connsiteY4" fmla="*/ 863466 h 1017950"/>
              <a:gd name="connsiteX5" fmla="*/ 261272 w 993521"/>
              <a:gd name="connsiteY5" fmla="*/ 911118 h 1017950"/>
              <a:gd name="connsiteX6" fmla="*/ 12966 w 993521"/>
              <a:gd name="connsiteY6" fmla="*/ 292916 h 1017950"/>
              <a:gd name="connsiteX0" fmla="*/ 12966 w 993521"/>
              <a:gd name="connsiteY0" fmla="*/ 292916 h 1017950"/>
              <a:gd name="connsiteX1" fmla="*/ 161993 w 993521"/>
              <a:gd name="connsiteY1" fmla="*/ 11131 h 1017950"/>
              <a:gd name="connsiteX2" fmla="*/ 787569 w 993521"/>
              <a:gd name="connsiteY2" fmla="*/ 65215 h 1017950"/>
              <a:gd name="connsiteX3" fmla="*/ 983309 w 993521"/>
              <a:gd name="connsiteY3" fmla="*/ 408465 h 1017950"/>
              <a:gd name="connsiteX4" fmla="*/ 685647 w 993521"/>
              <a:gd name="connsiteY4" fmla="*/ 863466 h 1017950"/>
              <a:gd name="connsiteX5" fmla="*/ 261272 w 993521"/>
              <a:gd name="connsiteY5" fmla="*/ 911118 h 1017950"/>
              <a:gd name="connsiteX6" fmla="*/ 12966 w 993521"/>
              <a:gd name="connsiteY6" fmla="*/ 292916 h 1017950"/>
              <a:gd name="connsiteX0" fmla="*/ 12966 w 993521"/>
              <a:gd name="connsiteY0" fmla="*/ 286375 h 1011409"/>
              <a:gd name="connsiteX1" fmla="*/ 161993 w 993521"/>
              <a:gd name="connsiteY1" fmla="*/ 4590 h 1011409"/>
              <a:gd name="connsiteX2" fmla="*/ 787569 w 993521"/>
              <a:gd name="connsiteY2" fmla="*/ 58674 h 1011409"/>
              <a:gd name="connsiteX3" fmla="*/ 983309 w 993521"/>
              <a:gd name="connsiteY3" fmla="*/ 401924 h 1011409"/>
              <a:gd name="connsiteX4" fmla="*/ 685647 w 993521"/>
              <a:gd name="connsiteY4" fmla="*/ 856925 h 1011409"/>
              <a:gd name="connsiteX5" fmla="*/ 261272 w 993521"/>
              <a:gd name="connsiteY5" fmla="*/ 904577 h 1011409"/>
              <a:gd name="connsiteX6" fmla="*/ 12966 w 993521"/>
              <a:gd name="connsiteY6" fmla="*/ 286375 h 1011409"/>
              <a:gd name="connsiteX0" fmla="*/ 12966 w 993521"/>
              <a:gd name="connsiteY0" fmla="*/ 284187 h 1009221"/>
              <a:gd name="connsiteX1" fmla="*/ 161993 w 993521"/>
              <a:gd name="connsiteY1" fmla="*/ 2402 h 1009221"/>
              <a:gd name="connsiteX2" fmla="*/ 787569 w 993521"/>
              <a:gd name="connsiteY2" fmla="*/ 56486 h 1009221"/>
              <a:gd name="connsiteX3" fmla="*/ 983309 w 993521"/>
              <a:gd name="connsiteY3" fmla="*/ 399736 h 1009221"/>
              <a:gd name="connsiteX4" fmla="*/ 685647 w 993521"/>
              <a:gd name="connsiteY4" fmla="*/ 854737 h 1009221"/>
              <a:gd name="connsiteX5" fmla="*/ 261272 w 993521"/>
              <a:gd name="connsiteY5" fmla="*/ 902389 h 1009221"/>
              <a:gd name="connsiteX6" fmla="*/ 12966 w 993521"/>
              <a:gd name="connsiteY6" fmla="*/ 284187 h 100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521" h="1009221">
                <a:moveTo>
                  <a:pt x="12966" y="284187"/>
                </a:moveTo>
                <a:cubicBezTo>
                  <a:pt x="-28828" y="105962"/>
                  <a:pt x="32938" y="29445"/>
                  <a:pt x="161993" y="2402"/>
                </a:cubicBezTo>
                <a:cubicBezTo>
                  <a:pt x="317250" y="-4974"/>
                  <a:pt x="516763" y="2399"/>
                  <a:pt x="787569" y="56486"/>
                </a:cubicBezTo>
                <a:cubicBezTo>
                  <a:pt x="978086" y="100737"/>
                  <a:pt x="1015268" y="270678"/>
                  <a:pt x="983309" y="399736"/>
                </a:cubicBezTo>
                <a:cubicBezTo>
                  <a:pt x="960302" y="517806"/>
                  <a:pt x="834037" y="709626"/>
                  <a:pt x="685647" y="854737"/>
                </a:cubicBezTo>
                <a:cubicBezTo>
                  <a:pt x="423833" y="1107958"/>
                  <a:pt x="315358" y="994566"/>
                  <a:pt x="261272" y="902389"/>
                </a:cubicBezTo>
                <a:cubicBezTo>
                  <a:pt x="131791" y="684030"/>
                  <a:pt x="44107" y="443542"/>
                  <a:pt x="12966" y="284187"/>
                </a:cubicBezTo>
                <a:close/>
              </a:path>
            </a:pathLst>
          </a:custGeom>
          <a:noFill/>
          <a:ln w="3175">
            <a:solidFill>
              <a:srgbClr val="1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79512" y="931529"/>
            <a:ext cx="3704476" cy="70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999" b="1" dirty="0">
                <a:solidFill>
                  <a:prstClr val="white"/>
                </a:solidFill>
                <a:latin typeface="Century Gothic" panose="020B0502020202020204" pitchFamily="34" charset="0"/>
                <a:cs typeface="Corbel"/>
              </a:rPr>
              <a:t>Autonomous Operations with ignio</a:t>
            </a:r>
            <a:endParaRPr lang="en-US" sz="1999" dirty="0">
              <a:solidFill>
                <a:prstClr val="white"/>
              </a:solidFill>
              <a:latin typeface="Century Gothic" panose="020B0502020202020204" pitchFamily="34" charset="0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553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98 -0.03009 L 0.38178 -0.3909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-18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082E-16 2.59259E-6 L -0.28099 -0.0340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09" y="-19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-0.22813 0.231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1155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  <p:bldP spid="39" grpId="0" animBg="1"/>
      <p:bldP spid="40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3433">
              <a:defRPr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4399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itle 7"/>
          <p:cNvSpPr txBox="1">
            <a:spLocks/>
          </p:cNvSpPr>
          <p:nvPr/>
        </p:nvSpPr>
        <p:spPr>
          <a:xfrm>
            <a:off x="482885" y="1172811"/>
            <a:ext cx="7602877" cy="67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9B9A6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defTabSz="913433">
              <a:defRPr/>
            </a:pPr>
            <a:r>
              <a:rPr lang="en-US" sz="1999" b="0" dirty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Assignment1</a:t>
            </a:r>
          </a:p>
          <a:p>
            <a:pPr defTabSz="913433">
              <a:defRPr/>
            </a:pPr>
            <a:r>
              <a:rPr lang="en-US" sz="1999" b="0" dirty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Hands-on Lab2 – Capture Context - Blueprint from CMDB tool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1985" y="1848563"/>
            <a:ext cx="7174255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45">
              <a:buClr>
                <a:srgbClr val="19B9A6"/>
              </a:buClr>
            </a:pPr>
            <a:endParaRPr lang="en-US" sz="1799" dirty="0">
              <a:solidFill>
                <a:srgbClr val="273470"/>
              </a:solidFill>
              <a:latin typeface="Corbel"/>
              <a:cs typeface="Corbel"/>
            </a:endParaRPr>
          </a:p>
          <a:p>
            <a:pPr marL="342900" indent="-342900" defTabSz="913745">
              <a:buClr>
                <a:srgbClr val="19B9A6"/>
              </a:buClr>
              <a:buFont typeface="+mj-lt"/>
              <a:buAutoNum type="arabicPeriod"/>
            </a:pP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Data Integration with ServiceNow CMDB - (Hands-on Lab2)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1" r="16438"/>
          <a:stretch/>
        </p:blipFill>
        <p:spPr>
          <a:xfrm>
            <a:off x="8286181" y="893"/>
            <a:ext cx="3913754" cy="686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2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4327"/>
            <a:ext cx="5924550" cy="625475"/>
          </a:xfrm>
        </p:spPr>
        <p:txBody>
          <a:bodyPr/>
          <a:lstStyle/>
          <a:p>
            <a:pPr defTabSz="913433">
              <a:defRPr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INSTRUCTIONS</a:t>
            </a:r>
            <a:endParaRPr lang="en-US" sz="4399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itle 7"/>
          <p:cNvSpPr txBox="1">
            <a:spLocks/>
          </p:cNvSpPr>
          <p:nvPr/>
        </p:nvSpPr>
        <p:spPr>
          <a:xfrm>
            <a:off x="100830" y="689465"/>
            <a:ext cx="11403597" cy="663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9B9A6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defTabSz="913433">
              <a:defRPr/>
            </a:pPr>
            <a:r>
              <a:rPr lang="en-US" sz="1999" b="0" dirty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Assignment1</a:t>
            </a:r>
          </a:p>
          <a:p>
            <a:pPr defTabSz="913433">
              <a:defRPr/>
            </a:pPr>
            <a:r>
              <a:rPr lang="en-US" sz="1999" b="0" dirty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Hands-on Lab2 – Capture Context - Blueprint from CMDB tool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0830" y="1574054"/>
            <a:ext cx="11071931" cy="4245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3745">
              <a:buClr>
                <a:srgbClr val="19B9A6"/>
              </a:buClr>
              <a:buFont typeface="+mj-lt"/>
              <a:buAutoNum type="arabicPeriod"/>
            </a:pP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Use this PPT to save screenshots of your assignment by replacing corresponding sample screenshots.</a:t>
            </a:r>
          </a:p>
          <a:p>
            <a:pPr marL="342900" indent="-342900" defTabSz="913745">
              <a:buClr>
                <a:srgbClr val="19B9A6"/>
              </a:buClr>
              <a:buFont typeface="+mj-lt"/>
              <a:buAutoNum type="arabicPeriod"/>
            </a:pPr>
            <a:endParaRPr lang="en-US" sz="1799" dirty="0">
              <a:solidFill>
                <a:srgbClr val="273470"/>
              </a:solidFill>
              <a:latin typeface="Corbel"/>
              <a:cs typeface="Corbel"/>
            </a:endParaRPr>
          </a:p>
          <a:p>
            <a:pPr marL="342900" indent="-342900" defTabSz="913745">
              <a:buClr>
                <a:srgbClr val="19B9A6"/>
              </a:buClr>
              <a:buFont typeface="+mj-lt"/>
              <a:buAutoNum type="arabicPeriod"/>
            </a:pP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File name to use while submitting your assignment:</a:t>
            </a:r>
          </a:p>
          <a:p>
            <a:pPr lvl="1" defTabSz="913745">
              <a:buClr>
                <a:srgbClr val="19B9A6"/>
              </a:buClr>
            </a:pPr>
            <a:r>
              <a:rPr lang="en-US" sz="1799" b="1" dirty="0">
                <a:solidFill>
                  <a:srgbClr val="273470"/>
                </a:solidFill>
                <a:latin typeface="Corbel"/>
                <a:cs typeface="Corbel"/>
              </a:rPr>
              <a:t>AIOPS_ILT_POU_AAAANN_Assignment1.pptx</a:t>
            </a: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 (or </a:t>
            </a:r>
            <a:r>
              <a:rPr lang="en-US" sz="1799" b="1" dirty="0">
                <a:solidFill>
                  <a:srgbClr val="273470"/>
                </a:solidFill>
                <a:latin typeface="Corbel"/>
                <a:cs typeface="Corbel"/>
              </a:rPr>
              <a:t>AIOPS_ ILT_POU_AAAANN _Assignment1.ods</a:t>
            </a: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 if you are using Open office), </a:t>
            </a:r>
          </a:p>
          <a:p>
            <a:pPr lvl="1" defTabSz="913745">
              <a:buClr>
                <a:srgbClr val="19B9A6"/>
              </a:buClr>
            </a:pP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where:</a:t>
            </a:r>
          </a:p>
          <a:p>
            <a:pPr marL="742950" lvl="1" indent="-285750" defTabSz="913745">
              <a:buClr>
                <a:srgbClr val="19B9A6"/>
              </a:buClr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POU = Name of Parent Org Unit for your Training Batch. This is the top-level Org unit with name based on the start date of the training batch. e.g. something like </a:t>
            </a:r>
            <a:r>
              <a:rPr lang="en-US" sz="1799" b="1">
                <a:solidFill>
                  <a:srgbClr val="273470"/>
                </a:solidFill>
                <a:latin typeface="Corbel"/>
                <a:cs typeface="Corbel"/>
              </a:rPr>
              <a:t>2022_01_10_N </a:t>
            </a: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(if training starts on 10-Jan-2022)</a:t>
            </a:r>
            <a:endParaRPr lang="en-US" sz="1799" b="1" dirty="0">
              <a:solidFill>
                <a:srgbClr val="273470"/>
              </a:solidFill>
              <a:latin typeface="Corbel"/>
              <a:cs typeface="Corbel"/>
            </a:endParaRPr>
          </a:p>
          <a:p>
            <a:pPr marL="742950" lvl="1" indent="-285750" defTabSz="913745">
              <a:buClr>
                <a:srgbClr val="19B9A6"/>
              </a:buClr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AAAANN where AAAA = first four letters of your name and NN = a two digit number.</a:t>
            </a:r>
          </a:p>
          <a:p>
            <a:pPr marL="742950" lvl="1" indent="-285750" defTabSz="913745">
              <a:buClr>
                <a:srgbClr val="19B9A6"/>
              </a:buClr>
              <a:buFont typeface="Arial" panose="020B0604020202020204" pitchFamily="34" charset="0"/>
              <a:buChar char="•"/>
            </a:pPr>
            <a:endParaRPr lang="en-US" sz="1799" dirty="0">
              <a:solidFill>
                <a:srgbClr val="273470"/>
              </a:solidFill>
              <a:latin typeface="Corbel"/>
              <a:cs typeface="Corbel"/>
            </a:endParaRPr>
          </a:p>
          <a:p>
            <a:pPr lvl="1" defTabSz="913745">
              <a:buClr>
                <a:srgbClr val="19B9A6"/>
              </a:buClr>
            </a:pP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Thus, your filename would be something like </a:t>
            </a:r>
            <a:r>
              <a:rPr lang="en-US" sz="1799" b="1" dirty="0">
                <a:solidFill>
                  <a:srgbClr val="273470"/>
                </a:solidFill>
                <a:latin typeface="Corbel"/>
                <a:cs typeface="Corbel"/>
              </a:rPr>
              <a:t>AIOPS_ILT_2022_01_10_ravi11_Assignment1.pptx</a:t>
            </a:r>
          </a:p>
          <a:p>
            <a:pPr marL="342900" indent="-342900" defTabSz="913745">
              <a:buClr>
                <a:srgbClr val="19B9A6"/>
              </a:buClr>
              <a:buFont typeface="+mj-lt"/>
              <a:buAutoNum type="arabicPeriod"/>
            </a:pPr>
            <a:endParaRPr lang="en-US" sz="1799" dirty="0">
              <a:solidFill>
                <a:srgbClr val="273470"/>
              </a:solidFill>
              <a:latin typeface="Corbel"/>
              <a:cs typeface="Corbel"/>
            </a:endParaRPr>
          </a:p>
          <a:p>
            <a:pPr marL="342900" indent="-342900" defTabSz="913745">
              <a:buClr>
                <a:srgbClr val="19B9A6"/>
              </a:buClr>
              <a:buFont typeface="+mj-lt"/>
              <a:buAutoNum type="arabicPeriod"/>
            </a:pP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Export the PPT into PDF format for assignment submission</a:t>
            </a:r>
          </a:p>
          <a:p>
            <a:pPr marL="342900" indent="-342900" defTabSz="913745">
              <a:buClr>
                <a:srgbClr val="19B9A6"/>
              </a:buClr>
              <a:buFont typeface="+mj-lt"/>
              <a:buAutoNum type="arabicPeriod"/>
            </a:pPr>
            <a:endParaRPr lang="en-US" sz="1799" dirty="0">
              <a:solidFill>
                <a:srgbClr val="273470"/>
              </a:solidFill>
              <a:latin typeface="Corbel"/>
              <a:cs typeface="Corbel"/>
            </a:endParaRPr>
          </a:p>
          <a:p>
            <a:pPr marL="342900" indent="-342900" defTabSz="913745">
              <a:buClr>
                <a:srgbClr val="19B9A6"/>
              </a:buClr>
              <a:buFont typeface="+mj-lt"/>
              <a:buAutoNum type="arabicPeriod"/>
            </a:pP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You need to submit your assignment by uploading it into LMS for </a:t>
            </a:r>
            <a:r>
              <a:rPr lang="en-US" sz="1799" b="1" dirty="0">
                <a:solidFill>
                  <a:srgbClr val="273470"/>
                </a:solidFill>
                <a:latin typeface="Corbel"/>
                <a:cs typeface="Corbel"/>
              </a:rPr>
              <a:t>Assignment1.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BECFD-1EDE-4325-A347-C332CA6A958D}"/>
              </a:ext>
            </a:extLst>
          </p:cNvPr>
          <p:cNvSpPr/>
          <p:nvPr/>
        </p:nvSpPr>
        <p:spPr>
          <a:xfrm>
            <a:off x="226031" y="6007877"/>
            <a:ext cx="75402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45">
              <a:buClr>
                <a:srgbClr val="19B9A6"/>
              </a:buClr>
            </a:pPr>
            <a:r>
              <a:rPr lang="en-US" sz="2000" dirty="0">
                <a:solidFill>
                  <a:srgbClr val="273470"/>
                </a:solidFill>
                <a:latin typeface="Corbel"/>
                <a:cs typeface="Corbel"/>
              </a:rPr>
              <a:t>For any queries, reach us at </a:t>
            </a:r>
            <a:r>
              <a:rPr lang="en-US" sz="2000" b="1" dirty="0">
                <a:solidFill>
                  <a:srgbClr val="273470"/>
                </a:solidFill>
                <a:latin typeface="Corbel"/>
                <a:cs typeface="Corbel"/>
              </a:rPr>
              <a:t>digitate.academy@digitate.com </a:t>
            </a:r>
          </a:p>
        </p:txBody>
      </p:sp>
    </p:spTree>
    <p:extLst>
      <p:ext uri="{BB962C8B-B14F-4D97-AF65-F5344CB8AC3E}">
        <p14:creationId xmlns:p14="http://schemas.microsoft.com/office/powerpoint/2010/main" val="160731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7"/>
          <p:cNvSpPr txBox="1">
            <a:spLocks/>
          </p:cNvSpPr>
          <p:nvPr/>
        </p:nvSpPr>
        <p:spPr>
          <a:xfrm>
            <a:off x="592470" y="1172810"/>
            <a:ext cx="6024087" cy="327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9B9A6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defTabSz="913433">
              <a:defRPr/>
            </a:pPr>
            <a:r>
              <a:rPr lang="en-US" sz="1999" b="0" dirty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Data Integration with ServiceNow CMDB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1985" y="1848563"/>
            <a:ext cx="11316480" cy="1476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45">
              <a:buClr>
                <a:srgbClr val="19B9A6"/>
              </a:buClr>
            </a:pPr>
            <a:endParaRPr lang="en-US" sz="1799" dirty="0">
              <a:solidFill>
                <a:srgbClr val="273470"/>
              </a:solidFill>
              <a:latin typeface="Corbel"/>
              <a:cs typeface="Corbel"/>
            </a:endParaRPr>
          </a:p>
          <a:p>
            <a:pPr defTabSz="913745">
              <a:buClr>
                <a:srgbClr val="19B9A6"/>
              </a:buClr>
            </a:pP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The screenshot in next slide should show the following</a:t>
            </a:r>
          </a:p>
          <a:p>
            <a:pPr marL="285664" indent="-285664" defTabSz="913745">
              <a:buClr>
                <a:srgbClr val="19B9A6"/>
              </a:buClr>
              <a:buFont typeface="Wingdings" panose="05000000000000000000" pitchFamily="2" charset="2"/>
              <a:buChar char="§"/>
            </a:pP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Grid View in the MAPS screen clearly showing the following </a:t>
            </a:r>
          </a:p>
          <a:p>
            <a:pPr marL="800100" lvl="1" indent="-342900" defTabSz="913745">
              <a:buClr>
                <a:srgbClr val="19B9A6"/>
              </a:buClr>
              <a:buFont typeface="+mj-lt"/>
              <a:buAutoNum type="arabicPeriod"/>
            </a:pP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“your </a:t>
            </a:r>
            <a:r>
              <a:rPr lang="en-US" sz="1799" dirty="0" err="1">
                <a:solidFill>
                  <a:srgbClr val="273470"/>
                </a:solidFill>
                <a:latin typeface="Corbel"/>
                <a:cs typeface="Corbel"/>
              </a:rPr>
              <a:t>ou</a:t>
            </a: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 name” &gt; DAPRDWIN01</a:t>
            </a:r>
          </a:p>
          <a:p>
            <a:pPr marL="800100" lvl="1" indent="-342900" defTabSz="913745">
              <a:buClr>
                <a:srgbClr val="19B9A6"/>
              </a:buClr>
              <a:buFont typeface="+mj-lt"/>
              <a:buAutoNum type="arabicPeriod"/>
            </a:pP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The OSCPU, </a:t>
            </a:r>
            <a:r>
              <a:rPr lang="en-US" sz="1799" dirty="0" err="1">
                <a:solidFill>
                  <a:srgbClr val="273470"/>
                </a:solidFill>
                <a:latin typeface="Corbel"/>
                <a:cs typeface="Corbel"/>
              </a:rPr>
              <a:t>OSMemory</a:t>
            </a: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, Drive and IIS entities on the right-hand side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720F5-89BD-49B3-8747-5375871A6F24}"/>
              </a:ext>
            </a:extLst>
          </p:cNvPr>
          <p:cNvSpPr/>
          <p:nvPr/>
        </p:nvSpPr>
        <p:spPr>
          <a:xfrm>
            <a:off x="591983" y="3730450"/>
            <a:ext cx="11050668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45">
              <a:buClr>
                <a:srgbClr val="19B9A6"/>
              </a:buClr>
            </a:pPr>
            <a:r>
              <a:rPr lang="en-US" sz="1799" dirty="0">
                <a:solidFill>
                  <a:srgbClr val="273470"/>
                </a:solidFill>
                <a:latin typeface="Corbel"/>
                <a:cs typeface="Corbel"/>
              </a:rPr>
              <a:t>Click the Grid View on MAPS screen after selecting your Org unit, then select the DAPRDWIN01 windows server entity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F2C45C-9F13-4A3B-B71A-4810C0A9DAC9}"/>
              </a:ext>
            </a:extLst>
          </p:cNvPr>
          <p:cNvSpPr/>
          <p:nvPr/>
        </p:nvSpPr>
        <p:spPr>
          <a:xfrm>
            <a:off x="457200" y="5054250"/>
            <a:ext cx="11185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45">
              <a:buClr>
                <a:srgbClr val="19B9A6"/>
              </a:buClr>
            </a:pPr>
            <a:r>
              <a:rPr lang="en-US" sz="2400" dirty="0">
                <a:solidFill>
                  <a:srgbClr val="273470"/>
                </a:solidFill>
                <a:latin typeface="Corbel"/>
                <a:cs typeface="Corbel"/>
              </a:rPr>
              <a:t>REPLACE screenshot in next slide with screenshot of your lab task as explained above</a:t>
            </a:r>
          </a:p>
        </p:txBody>
      </p:sp>
    </p:spTree>
    <p:extLst>
      <p:ext uri="{BB962C8B-B14F-4D97-AF65-F5344CB8AC3E}">
        <p14:creationId xmlns:p14="http://schemas.microsoft.com/office/powerpoint/2010/main" val="381126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A0CF1D-AE9F-4006-803A-02F1E3A8D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925"/>
            <a:ext cx="12192000" cy="5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/>
          <p:nvPr/>
        </p:nvSpPr>
        <p:spPr>
          <a:xfrm rot="3600000">
            <a:off x="2917221" y="-3033279"/>
            <a:ext cx="6974079" cy="13996412"/>
          </a:xfrm>
          <a:custGeom>
            <a:avLst/>
            <a:gdLst>
              <a:gd name="connsiteX0" fmla="*/ 0 w 6975550"/>
              <a:gd name="connsiteY0" fmla="*/ 0 h 15658333"/>
              <a:gd name="connsiteX1" fmla="*/ 6975550 w 6975550"/>
              <a:gd name="connsiteY1" fmla="*/ 0 h 15658333"/>
              <a:gd name="connsiteX2" fmla="*/ 6975550 w 6975550"/>
              <a:gd name="connsiteY2" fmla="*/ 15658333 h 15658333"/>
              <a:gd name="connsiteX3" fmla="*/ 0 w 6975550"/>
              <a:gd name="connsiteY3" fmla="*/ 15658333 h 15658333"/>
              <a:gd name="connsiteX4" fmla="*/ 0 w 6975550"/>
              <a:gd name="connsiteY4" fmla="*/ 0 h 15658333"/>
              <a:gd name="connsiteX0" fmla="*/ 0 w 6975550"/>
              <a:gd name="connsiteY0" fmla="*/ 0 h 15658333"/>
              <a:gd name="connsiteX1" fmla="*/ 3393362 w 6975550"/>
              <a:gd name="connsiteY1" fmla="*/ 15980 h 15658333"/>
              <a:gd name="connsiteX2" fmla="*/ 6975550 w 6975550"/>
              <a:gd name="connsiteY2" fmla="*/ 0 h 15658333"/>
              <a:gd name="connsiteX3" fmla="*/ 6975550 w 6975550"/>
              <a:gd name="connsiteY3" fmla="*/ 15658333 h 15658333"/>
              <a:gd name="connsiteX4" fmla="*/ 0 w 6975550"/>
              <a:gd name="connsiteY4" fmla="*/ 15658333 h 15658333"/>
              <a:gd name="connsiteX5" fmla="*/ 0 w 6975550"/>
              <a:gd name="connsiteY5" fmla="*/ 0 h 15658333"/>
              <a:gd name="connsiteX0" fmla="*/ 0 w 6975550"/>
              <a:gd name="connsiteY0" fmla="*/ 0 h 15658333"/>
              <a:gd name="connsiteX1" fmla="*/ 3393362 w 6975550"/>
              <a:gd name="connsiteY1" fmla="*/ 15980 h 15658333"/>
              <a:gd name="connsiteX2" fmla="*/ 6975550 w 6975550"/>
              <a:gd name="connsiteY2" fmla="*/ 0 h 15658333"/>
              <a:gd name="connsiteX3" fmla="*/ 6975550 w 6975550"/>
              <a:gd name="connsiteY3" fmla="*/ 15658333 h 15658333"/>
              <a:gd name="connsiteX4" fmla="*/ 3346705 w 6975550"/>
              <a:gd name="connsiteY4" fmla="*/ 15653167 h 15658333"/>
              <a:gd name="connsiteX5" fmla="*/ 0 w 6975550"/>
              <a:gd name="connsiteY5" fmla="*/ 15658333 h 15658333"/>
              <a:gd name="connsiteX6" fmla="*/ 0 w 6975550"/>
              <a:gd name="connsiteY6" fmla="*/ 0 h 15658333"/>
              <a:gd name="connsiteX0" fmla="*/ 2738 w 6978288"/>
              <a:gd name="connsiteY0" fmla="*/ 0 h 15658333"/>
              <a:gd name="connsiteX1" fmla="*/ 3396100 w 6978288"/>
              <a:gd name="connsiteY1" fmla="*/ 15980 h 15658333"/>
              <a:gd name="connsiteX2" fmla="*/ 6978288 w 6978288"/>
              <a:gd name="connsiteY2" fmla="*/ 0 h 15658333"/>
              <a:gd name="connsiteX3" fmla="*/ 6978288 w 6978288"/>
              <a:gd name="connsiteY3" fmla="*/ 15658333 h 15658333"/>
              <a:gd name="connsiteX4" fmla="*/ 3349443 w 6978288"/>
              <a:gd name="connsiteY4" fmla="*/ 15653167 h 15658333"/>
              <a:gd name="connsiteX5" fmla="*/ 0 w 6978288"/>
              <a:gd name="connsiteY5" fmla="*/ 13371287 h 15658333"/>
              <a:gd name="connsiteX6" fmla="*/ 2738 w 6978288"/>
              <a:gd name="connsiteY6" fmla="*/ 0 h 15658333"/>
              <a:gd name="connsiteX0" fmla="*/ 2738 w 6978288"/>
              <a:gd name="connsiteY0" fmla="*/ 0 h 15653167"/>
              <a:gd name="connsiteX1" fmla="*/ 3396100 w 6978288"/>
              <a:gd name="connsiteY1" fmla="*/ 15980 h 15653167"/>
              <a:gd name="connsiteX2" fmla="*/ 6978288 w 6978288"/>
              <a:gd name="connsiteY2" fmla="*/ 0 h 15653167"/>
              <a:gd name="connsiteX3" fmla="*/ 6969994 w 6978288"/>
              <a:gd name="connsiteY3" fmla="*/ 7848213 h 15653167"/>
              <a:gd name="connsiteX4" fmla="*/ 3349443 w 6978288"/>
              <a:gd name="connsiteY4" fmla="*/ 15653167 h 15653167"/>
              <a:gd name="connsiteX5" fmla="*/ 0 w 6978288"/>
              <a:gd name="connsiteY5" fmla="*/ 13371287 h 15653167"/>
              <a:gd name="connsiteX6" fmla="*/ 2738 w 6978288"/>
              <a:gd name="connsiteY6" fmla="*/ 0 h 15653167"/>
              <a:gd name="connsiteX0" fmla="*/ 2738 w 6978288"/>
              <a:gd name="connsiteY0" fmla="*/ 0 h 14491796"/>
              <a:gd name="connsiteX1" fmla="*/ 3396100 w 6978288"/>
              <a:gd name="connsiteY1" fmla="*/ 15980 h 14491796"/>
              <a:gd name="connsiteX2" fmla="*/ 6978288 w 6978288"/>
              <a:gd name="connsiteY2" fmla="*/ 0 h 14491796"/>
              <a:gd name="connsiteX3" fmla="*/ 6969994 w 6978288"/>
              <a:gd name="connsiteY3" fmla="*/ 7848213 h 14491796"/>
              <a:gd name="connsiteX4" fmla="*/ 2402761 w 6978288"/>
              <a:gd name="connsiteY4" fmla="*/ 14491796 h 14491796"/>
              <a:gd name="connsiteX5" fmla="*/ 0 w 6978288"/>
              <a:gd name="connsiteY5" fmla="*/ 13371287 h 14491796"/>
              <a:gd name="connsiteX6" fmla="*/ 2738 w 6978288"/>
              <a:gd name="connsiteY6" fmla="*/ 0 h 14491796"/>
              <a:gd name="connsiteX0" fmla="*/ 2738 w 6978288"/>
              <a:gd name="connsiteY0" fmla="*/ 0 h 14990653"/>
              <a:gd name="connsiteX1" fmla="*/ 3396100 w 6978288"/>
              <a:gd name="connsiteY1" fmla="*/ 15980 h 14990653"/>
              <a:gd name="connsiteX2" fmla="*/ 6978288 w 6978288"/>
              <a:gd name="connsiteY2" fmla="*/ 0 h 14990653"/>
              <a:gd name="connsiteX3" fmla="*/ 6969994 w 6978288"/>
              <a:gd name="connsiteY3" fmla="*/ 7848213 h 14990653"/>
              <a:gd name="connsiteX4" fmla="*/ 2816137 w 6978288"/>
              <a:gd name="connsiteY4" fmla="*/ 14990653 h 14990653"/>
              <a:gd name="connsiteX5" fmla="*/ 0 w 6978288"/>
              <a:gd name="connsiteY5" fmla="*/ 13371287 h 14990653"/>
              <a:gd name="connsiteX6" fmla="*/ 2738 w 6978288"/>
              <a:gd name="connsiteY6" fmla="*/ 0 h 14990653"/>
              <a:gd name="connsiteX0" fmla="*/ 2738 w 6974337"/>
              <a:gd name="connsiteY0" fmla="*/ 0 h 14990653"/>
              <a:gd name="connsiteX1" fmla="*/ 3396100 w 6974337"/>
              <a:gd name="connsiteY1" fmla="*/ 15980 h 14990653"/>
              <a:gd name="connsiteX2" fmla="*/ 6974337 w 6974337"/>
              <a:gd name="connsiteY2" fmla="*/ 3161522 h 14990653"/>
              <a:gd name="connsiteX3" fmla="*/ 6969994 w 6974337"/>
              <a:gd name="connsiteY3" fmla="*/ 7848213 h 14990653"/>
              <a:gd name="connsiteX4" fmla="*/ 2816137 w 6974337"/>
              <a:gd name="connsiteY4" fmla="*/ 14990653 h 14990653"/>
              <a:gd name="connsiteX5" fmla="*/ 0 w 6974337"/>
              <a:gd name="connsiteY5" fmla="*/ 13371287 h 14990653"/>
              <a:gd name="connsiteX6" fmla="*/ 2738 w 6974337"/>
              <a:gd name="connsiteY6" fmla="*/ 0 h 14990653"/>
              <a:gd name="connsiteX0" fmla="*/ 5088 w 6974337"/>
              <a:gd name="connsiteY0" fmla="*/ 5699432 h 14974673"/>
              <a:gd name="connsiteX1" fmla="*/ 3396100 w 6974337"/>
              <a:gd name="connsiteY1" fmla="*/ 0 h 14974673"/>
              <a:gd name="connsiteX2" fmla="*/ 6974337 w 6974337"/>
              <a:gd name="connsiteY2" fmla="*/ 3145542 h 14974673"/>
              <a:gd name="connsiteX3" fmla="*/ 6969994 w 6974337"/>
              <a:gd name="connsiteY3" fmla="*/ 7832233 h 14974673"/>
              <a:gd name="connsiteX4" fmla="*/ 2816137 w 6974337"/>
              <a:gd name="connsiteY4" fmla="*/ 14974673 h 14974673"/>
              <a:gd name="connsiteX5" fmla="*/ 0 w 6974337"/>
              <a:gd name="connsiteY5" fmla="*/ 13355307 h 14974673"/>
              <a:gd name="connsiteX6" fmla="*/ 5088 w 6974337"/>
              <a:gd name="connsiteY6" fmla="*/ 5699432 h 14974673"/>
              <a:gd name="connsiteX0" fmla="*/ 5088 w 6974337"/>
              <a:gd name="connsiteY0" fmla="*/ 4524631 h 13799872"/>
              <a:gd name="connsiteX1" fmla="*/ 3028375 w 6974337"/>
              <a:gd name="connsiteY1" fmla="*/ 0 h 13799872"/>
              <a:gd name="connsiteX2" fmla="*/ 6974337 w 6974337"/>
              <a:gd name="connsiteY2" fmla="*/ 1970741 h 13799872"/>
              <a:gd name="connsiteX3" fmla="*/ 6969994 w 6974337"/>
              <a:gd name="connsiteY3" fmla="*/ 6657432 h 13799872"/>
              <a:gd name="connsiteX4" fmla="*/ 2816137 w 6974337"/>
              <a:gd name="connsiteY4" fmla="*/ 13799872 h 13799872"/>
              <a:gd name="connsiteX5" fmla="*/ 0 w 6974337"/>
              <a:gd name="connsiteY5" fmla="*/ 12180506 h 13799872"/>
              <a:gd name="connsiteX6" fmla="*/ 5088 w 6974337"/>
              <a:gd name="connsiteY6" fmla="*/ 4524631 h 13799872"/>
              <a:gd name="connsiteX0" fmla="*/ 5088 w 6974337"/>
              <a:gd name="connsiteY0" fmla="*/ 4900976 h 14176217"/>
              <a:gd name="connsiteX1" fmla="*/ 2914407 w 6974337"/>
              <a:gd name="connsiteY1" fmla="*/ 0 h 14176217"/>
              <a:gd name="connsiteX2" fmla="*/ 6974337 w 6974337"/>
              <a:gd name="connsiteY2" fmla="*/ 2347086 h 14176217"/>
              <a:gd name="connsiteX3" fmla="*/ 6969994 w 6974337"/>
              <a:gd name="connsiteY3" fmla="*/ 7033777 h 14176217"/>
              <a:gd name="connsiteX4" fmla="*/ 2816137 w 6974337"/>
              <a:gd name="connsiteY4" fmla="*/ 14176217 h 14176217"/>
              <a:gd name="connsiteX5" fmla="*/ 0 w 6974337"/>
              <a:gd name="connsiteY5" fmla="*/ 12556851 h 14176217"/>
              <a:gd name="connsiteX6" fmla="*/ 5088 w 6974337"/>
              <a:gd name="connsiteY6" fmla="*/ 4900976 h 14176217"/>
              <a:gd name="connsiteX0" fmla="*/ 5088 w 6975304"/>
              <a:gd name="connsiteY0" fmla="*/ 4900976 h 14176217"/>
              <a:gd name="connsiteX1" fmla="*/ 2914407 w 6975304"/>
              <a:gd name="connsiteY1" fmla="*/ 0 h 14176217"/>
              <a:gd name="connsiteX2" fmla="*/ 6975304 w 6975304"/>
              <a:gd name="connsiteY2" fmla="*/ 2466123 h 14176217"/>
              <a:gd name="connsiteX3" fmla="*/ 6969994 w 6975304"/>
              <a:gd name="connsiteY3" fmla="*/ 7033777 h 14176217"/>
              <a:gd name="connsiteX4" fmla="*/ 2816137 w 6975304"/>
              <a:gd name="connsiteY4" fmla="*/ 14176217 h 14176217"/>
              <a:gd name="connsiteX5" fmla="*/ 0 w 6975304"/>
              <a:gd name="connsiteY5" fmla="*/ 12556851 h 14176217"/>
              <a:gd name="connsiteX6" fmla="*/ 5088 w 6975304"/>
              <a:gd name="connsiteY6" fmla="*/ 4900976 h 14176217"/>
              <a:gd name="connsiteX0" fmla="*/ 5088 w 6975304"/>
              <a:gd name="connsiteY0" fmla="*/ 4421403 h 13696644"/>
              <a:gd name="connsiteX1" fmla="*/ 2930239 w 6975304"/>
              <a:gd name="connsiteY1" fmla="*/ 0 h 13696644"/>
              <a:gd name="connsiteX2" fmla="*/ 6975304 w 6975304"/>
              <a:gd name="connsiteY2" fmla="*/ 1986550 h 13696644"/>
              <a:gd name="connsiteX3" fmla="*/ 6969994 w 6975304"/>
              <a:gd name="connsiteY3" fmla="*/ 6554204 h 13696644"/>
              <a:gd name="connsiteX4" fmla="*/ 2816137 w 6975304"/>
              <a:gd name="connsiteY4" fmla="*/ 13696644 h 13696644"/>
              <a:gd name="connsiteX5" fmla="*/ 0 w 6975304"/>
              <a:gd name="connsiteY5" fmla="*/ 12077278 h 13696644"/>
              <a:gd name="connsiteX6" fmla="*/ 5088 w 6975304"/>
              <a:gd name="connsiteY6" fmla="*/ 4421403 h 13696644"/>
              <a:gd name="connsiteX0" fmla="*/ 5088 w 6975304"/>
              <a:gd name="connsiteY0" fmla="*/ 4765340 h 14040581"/>
              <a:gd name="connsiteX1" fmla="*/ 2944122 w 6975304"/>
              <a:gd name="connsiteY1" fmla="*/ 0 h 14040581"/>
              <a:gd name="connsiteX2" fmla="*/ 6975304 w 6975304"/>
              <a:gd name="connsiteY2" fmla="*/ 2330487 h 14040581"/>
              <a:gd name="connsiteX3" fmla="*/ 6969994 w 6975304"/>
              <a:gd name="connsiteY3" fmla="*/ 6898141 h 14040581"/>
              <a:gd name="connsiteX4" fmla="*/ 2816137 w 6975304"/>
              <a:gd name="connsiteY4" fmla="*/ 14040581 h 14040581"/>
              <a:gd name="connsiteX5" fmla="*/ 0 w 6975304"/>
              <a:gd name="connsiteY5" fmla="*/ 12421215 h 14040581"/>
              <a:gd name="connsiteX6" fmla="*/ 5088 w 6975304"/>
              <a:gd name="connsiteY6" fmla="*/ 4765340 h 14040581"/>
              <a:gd name="connsiteX0" fmla="*/ 6292 w 6975304"/>
              <a:gd name="connsiteY0" fmla="*/ 5083142 h 14040581"/>
              <a:gd name="connsiteX1" fmla="*/ 2944122 w 6975304"/>
              <a:gd name="connsiteY1" fmla="*/ 0 h 14040581"/>
              <a:gd name="connsiteX2" fmla="*/ 6975304 w 6975304"/>
              <a:gd name="connsiteY2" fmla="*/ 2330487 h 14040581"/>
              <a:gd name="connsiteX3" fmla="*/ 6969994 w 6975304"/>
              <a:gd name="connsiteY3" fmla="*/ 6898141 h 14040581"/>
              <a:gd name="connsiteX4" fmla="*/ 2816137 w 6975304"/>
              <a:gd name="connsiteY4" fmla="*/ 14040581 h 14040581"/>
              <a:gd name="connsiteX5" fmla="*/ 0 w 6975304"/>
              <a:gd name="connsiteY5" fmla="*/ 12421215 h 14040581"/>
              <a:gd name="connsiteX6" fmla="*/ 6292 w 6975304"/>
              <a:gd name="connsiteY6" fmla="*/ 5083142 h 14040581"/>
              <a:gd name="connsiteX0" fmla="*/ 6884 w 6975896"/>
              <a:gd name="connsiteY0" fmla="*/ 5083142 h 14040581"/>
              <a:gd name="connsiteX1" fmla="*/ 2944714 w 6975896"/>
              <a:gd name="connsiteY1" fmla="*/ 0 h 14040581"/>
              <a:gd name="connsiteX2" fmla="*/ 6975896 w 6975896"/>
              <a:gd name="connsiteY2" fmla="*/ 2330487 h 14040581"/>
              <a:gd name="connsiteX3" fmla="*/ 6970586 w 6975896"/>
              <a:gd name="connsiteY3" fmla="*/ 6898141 h 14040581"/>
              <a:gd name="connsiteX4" fmla="*/ 2816729 w 6975896"/>
              <a:gd name="connsiteY4" fmla="*/ 14040581 h 14040581"/>
              <a:gd name="connsiteX5" fmla="*/ 0 w 6975896"/>
              <a:gd name="connsiteY5" fmla="*/ 12386026 h 14040581"/>
              <a:gd name="connsiteX6" fmla="*/ 6884 w 6975896"/>
              <a:gd name="connsiteY6" fmla="*/ 5083142 h 14040581"/>
              <a:gd name="connsiteX0" fmla="*/ 6884 w 6975896"/>
              <a:gd name="connsiteY0" fmla="*/ 5083142 h 13879511"/>
              <a:gd name="connsiteX1" fmla="*/ 2944714 w 6975896"/>
              <a:gd name="connsiteY1" fmla="*/ 0 h 13879511"/>
              <a:gd name="connsiteX2" fmla="*/ 6975896 w 6975896"/>
              <a:gd name="connsiteY2" fmla="*/ 2330487 h 13879511"/>
              <a:gd name="connsiteX3" fmla="*/ 6970586 w 6975896"/>
              <a:gd name="connsiteY3" fmla="*/ 6898141 h 13879511"/>
              <a:gd name="connsiteX4" fmla="*/ 2791243 w 6975896"/>
              <a:gd name="connsiteY4" fmla="*/ 13879511 h 13879511"/>
              <a:gd name="connsiteX5" fmla="*/ 0 w 6975896"/>
              <a:gd name="connsiteY5" fmla="*/ 12386026 h 13879511"/>
              <a:gd name="connsiteX6" fmla="*/ 6884 w 6975896"/>
              <a:gd name="connsiteY6" fmla="*/ 5083142 h 13879511"/>
              <a:gd name="connsiteX0" fmla="*/ 6884 w 6975896"/>
              <a:gd name="connsiteY0" fmla="*/ 5083142 h 14000058"/>
              <a:gd name="connsiteX1" fmla="*/ 2944714 w 6975896"/>
              <a:gd name="connsiteY1" fmla="*/ 0 h 14000058"/>
              <a:gd name="connsiteX2" fmla="*/ 6975896 w 6975896"/>
              <a:gd name="connsiteY2" fmla="*/ 2330487 h 14000058"/>
              <a:gd name="connsiteX3" fmla="*/ 6970586 w 6975896"/>
              <a:gd name="connsiteY3" fmla="*/ 6898141 h 14000058"/>
              <a:gd name="connsiteX4" fmla="*/ 2794825 w 6975896"/>
              <a:gd name="connsiteY4" fmla="*/ 14000058 h 14000058"/>
              <a:gd name="connsiteX5" fmla="*/ 0 w 6975896"/>
              <a:gd name="connsiteY5" fmla="*/ 12386026 h 14000058"/>
              <a:gd name="connsiteX6" fmla="*/ 6884 w 6975896"/>
              <a:gd name="connsiteY6" fmla="*/ 5083142 h 14000058"/>
              <a:gd name="connsiteX0" fmla="*/ 6884 w 6975896"/>
              <a:gd name="connsiteY0" fmla="*/ 5083142 h 14000058"/>
              <a:gd name="connsiteX1" fmla="*/ 2944714 w 6975896"/>
              <a:gd name="connsiteY1" fmla="*/ 0 h 14000058"/>
              <a:gd name="connsiteX2" fmla="*/ 6975896 w 6975896"/>
              <a:gd name="connsiteY2" fmla="*/ 2330487 h 14000058"/>
              <a:gd name="connsiteX3" fmla="*/ 6970586 w 6975896"/>
              <a:gd name="connsiteY3" fmla="*/ 6898141 h 14000058"/>
              <a:gd name="connsiteX4" fmla="*/ 2794825 w 6975896"/>
              <a:gd name="connsiteY4" fmla="*/ 14000058 h 14000058"/>
              <a:gd name="connsiteX5" fmla="*/ 0 w 6975896"/>
              <a:gd name="connsiteY5" fmla="*/ 12386026 h 14000058"/>
              <a:gd name="connsiteX6" fmla="*/ 6884 w 6975896"/>
              <a:gd name="connsiteY6" fmla="*/ 5083142 h 14000058"/>
              <a:gd name="connsiteX0" fmla="*/ 6884 w 6975896"/>
              <a:gd name="connsiteY0" fmla="*/ 5083142 h 14000058"/>
              <a:gd name="connsiteX1" fmla="*/ 2944714 w 6975896"/>
              <a:gd name="connsiteY1" fmla="*/ 0 h 14000058"/>
              <a:gd name="connsiteX2" fmla="*/ 6975896 w 6975896"/>
              <a:gd name="connsiteY2" fmla="*/ 2330487 h 14000058"/>
              <a:gd name="connsiteX3" fmla="*/ 6969214 w 6975896"/>
              <a:gd name="connsiteY3" fmla="*/ 6785840 h 14000058"/>
              <a:gd name="connsiteX4" fmla="*/ 2794825 w 6975896"/>
              <a:gd name="connsiteY4" fmla="*/ 14000058 h 14000058"/>
              <a:gd name="connsiteX5" fmla="*/ 0 w 6975896"/>
              <a:gd name="connsiteY5" fmla="*/ 12386026 h 14000058"/>
              <a:gd name="connsiteX6" fmla="*/ 6884 w 6975896"/>
              <a:gd name="connsiteY6" fmla="*/ 5083142 h 14000058"/>
              <a:gd name="connsiteX0" fmla="*/ 6884 w 6975896"/>
              <a:gd name="connsiteY0" fmla="*/ 5083142 h 14000058"/>
              <a:gd name="connsiteX1" fmla="*/ 2944714 w 6975896"/>
              <a:gd name="connsiteY1" fmla="*/ 0 h 14000058"/>
              <a:gd name="connsiteX2" fmla="*/ 6975896 w 6975896"/>
              <a:gd name="connsiteY2" fmla="*/ 2330487 h 14000058"/>
              <a:gd name="connsiteX3" fmla="*/ 6973445 w 6975896"/>
              <a:gd name="connsiteY3" fmla="*/ 6760405 h 14000058"/>
              <a:gd name="connsiteX4" fmla="*/ 2794825 w 6975896"/>
              <a:gd name="connsiteY4" fmla="*/ 14000058 h 14000058"/>
              <a:gd name="connsiteX5" fmla="*/ 0 w 6975896"/>
              <a:gd name="connsiteY5" fmla="*/ 12386026 h 14000058"/>
              <a:gd name="connsiteX6" fmla="*/ 6884 w 6975896"/>
              <a:gd name="connsiteY6" fmla="*/ 5083142 h 1400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75896" h="14000058">
                <a:moveTo>
                  <a:pt x="6884" y="5083142"/>
                </a:moveTo>
                <a:lnTo>
                  <a:pt x="2944714" y="0"/>
                </a:lnTo>
                <a:lnTo>
                  <a:pt x="6975896" y="2330487"/>
                </a:lnTo>
                <a:cubicBezTo>
                  <a:pt x="6973131" y="4946558"/>
                  <a:pt x="6976210" y="4144334"/>
                  <a:pt x="6973445" y="6760405"/>
                </a:cubicBezTo>
                <a:lnTo>
                  <a:pt x="2794825" y="14000058"/>
                </a:lnTo>
                <a:lnTo>
                  <a:pt x="0" y="12386026"/>
                </a:lnTo>
                <a:cubicBezTo>
                  <a:pt x="913" y="7928930"/>
                  <a:pt x="5971" y="9540238"/>
                  <a:pt x="6884" y="5083142"/>
                </a:cubicBezTo>
                <a:close/>
              </a:path>
            </a:pathLst>
          </a:custGeom>
          <a:gradFill flip="none" rotWithShape="1">
            <a:gsLst>
              <a:gs pos="0">
                <a:srgbClr val="273470"/>
              </a:gs>
              <a:gs pos="100000">
                <a:srgbClr val="19B9A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9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" y="-842464"/>
            <a:ext cx="2157582" cy="62572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39277" y="4142879"/>
            <a:ext cx="4854484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398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0" y="439043"/>
            <a:ext cx="2028886" cy="1124868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 rot="2700000">
            <a:off x="4681211" y="1430823"/>
            <a:ext cx="669839" cy="680424"/>
          </a:xfrm>
          <a:custGeom>
            <a:avLst/>
            <a:gdLst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1321904 w 1321904"/>
              <a:gd name="connsiteY4" fmla="*/ 1101582 h 1321904"/>
              <a:gd name="connsiteX5" fmla="*/ 1101582 w 1321904"/>
              <a:gd name="connsiteY5" fmla="*/ 1321904 h 1321904"/>
              <a:gd name="connsiteX6" fmla="*/ 220322 w 1321904"/>
              <a:gd name="connsiteY6" fmla="*/ 1321904 h 1321904"/>
              <a:gd name="connsiteX7" fmla="*/ 0 w 1321904"/>
              <a:gd name="connsiteY7" fmla="*/ 1101582 h 1321904"/>
              <a:gd name="connsiteX8" fmla="*/ 0 w 1321904"/>
              <a:gd name="connsiteY8" fmla="*/ 220322 h 1321904"/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1321904 w 1321904"/>
              <a:gd name="connsiteY4" fmla="*/ 1101582 h 1321904"/>
              <a:gd name="connsiteX5" fmla="*/ 220322 w 1321904"/>
              <a:gd name="connsiteY5" fmla="*/ 1321904 h 1321904"/>
              <a:gd name="connsiteX6" fmla="*/ 0 w 1321904"/>
              <a:gd name="connsiteY6" fmla="*/ 1101582 h 1321904"/>
              <a:gd name="connsiteX7" fmla="*/ 0 w 1321904"/>
              <a:gd name="connsiteY7" fmla="*/ 220322 h 1321904"/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220322 w 1321904"/>
              <a:gd name="connsiteY4" fmla="*/ 1321904 h 1321904"/>
              <a:gd name="connsiteX5" fmla="*/ 0 w 1321904"/>
              <a:gd name="connsiteY5" fmla="*/ 1101582 h 1321904"/>
              <a:gd name="connsiteX6" fmla="*/ 0 w 1321904"/>
              <a:gd name="connsiteY6" fmla="*/ 220322 h 1321904"/>
              <a:gd name="connsiteX0" fmla="*/ 0 w 1321904"/>
              <a:gd name="connsiteY0" fmla="*/ 220322 h 1422700"/>
              <a:gd name="connsiteX1" fmla="*/ 220322 w 1321904"/>
              <a:gd name="connsiteY1" fmla="*/ 0 h 1422700"/>
              <a:gd name="connsiteX2" fmla="*/ 1101582 w 1321904"/>
              <a:gd name="connsiteY2" fmla="*/ 0 h 1422700"/>
              <a:gd name="connsiteX3" fmla="*/ 1321904 w 1321904"/>
              <a:gd name="connsiteY3" fmla="*/ 220322 h 1422700"/>
              <a:gd name="connsiteX4" fmla="*/ 330953 w 1321904"/>
              <a:gd name="connsiteY4" fmla="*/ 1422700 h 1422700"/>
              <a:gd name="connsiteX5" fmla="*/ 0 w 1321904"/>
              <a:gd name="connsiteY5" fmla="*/ 1101582 h 1422700"/>
              <a:gd name="connsiteX6" fmla="*/ 0 w 1321904"/>
              <a:gd name="connsiteY6" fmla="*/ 220322 h 1422700"/>
              <a:gd name="connsiteX0" fmla="*/ 693289 w 2015193"/>
              <a:gd name="connsiteY0" fmla="*/ 220322 h 2199689"/>
              <a:gd name="connsiteX1" fmla="*/ 913611 w 2015193"/>
              <a:gd name="connsiteY1" fmla="*/ 0 h 2199689"/>
              <a:gd name="connsiteX2" fmla="*/ 1794871 w 2015193"/>
              <a:gd name="connsiteY2" fmla="*/ 0 h 2199689"/>
              <a:gd name="connsiteX3" fmla="*/ 2015193 w 2015193"/>
              <a:gd name="connsiteY3" fmla="*/ 220322 h 2199689"/>
              <a:gd name="connsiteX4" fmla="*/ 1024242 w 2015193"/>
              <a:gd name="connsiteY4" fmla="*/ 1422700 h 2199689"/>
              <a:gd name="connsiteX5" fmla="*/ 0 w 2015193"/>
              <a:gd name="connsiteY5" fmla="*/ 2188227 h 2199689"/>
              <a:gd name="connsiteX6" fmla="*/ 693289 w 2015193"/>
              <a:gd name="connsiteY6" fmla="*/ 220322 h 2199689"/>
              <a:gd name="connsiteX0" fmla="*/ 693289 w 2015193"/>
              <a:gd name="connsiteY0" fmla="*/ 220322 h 2259501"/>
              <a:gd name="connsiteX1" fmla="*/ 913611 w 2015193"/>
              <a:gd name="connsiteY1" fmla="*/ 0 h 2259501"/>
              <a:gd name="connsiteX2" fmla="*/ 1794871 w 2015193"/>
              <a:gd name="connsiteY2" fmla="*/ 0 h 2259501"/>
              <a:gd name="connsiteX3" fmla="*/ 2015193 w 2015193"/>
              <a:gd name="connsiteY3" fmla="*/ 220322 h 2259501"/>
              <a:gd name="connsiteX4" fmla="*/ 404706 w 2015193"/>
              <a:gd name="connsiteY4" fmla="*/ 2238914 h 2259501"/>
              <a:gd name="connsiteX5" fmla="*/ 0 w 2015193"/>
              <a:gd name="connsiteY5" fmla="*/ 2188227 h 2259501"/>
              <a:gd name="connsiteX6" fmla="*/ 693289 w 2015193"/>
              <a:gd name="connsiteY6" fmla="*/ 220322 h 2259501"/>
              <a:gd name="connsiteX0" fmla="*/ 693289 w 2015193"/>
              <a:gd name="connsiteY0" fmla="*/ 220322 h 2344631"/>
              <a:gd name="connsiteX1" fmla="*/ 913611 w 2015193"/>
              <a:gd name="connsiteY1" fmla="*/ 0 h 2344631"/>
              <a:gd name="connsiteX2" fmla="*/ 1794871 w 2015193"/>
              <a:gd name="connsiteY2" fmla="*/ 0 h 2344631"/>
              <a:gd name="connsiteX3" fmla="*/ 2015193 w 2015193"/>
              <a:gd name="connsiteY3" fmla="*/ 220322 h 2344631"/>
              <a:gd name="connsiteX4" fmla="*/ 404706 w 2015193"/>
              <a:gd name="connsiteY4" fmla="*/ 2238914 h 2344631"/>
              <a:gd name="connsiteX5" fmla="*/ 0 w 2015193"/>
              <a:gd name="connsiteY5" fmla="*/ 2188227 h 2344631"/>
              <a:gd name="connsiteX6" fmla="*/ 693289 w 2015193"/>
              <a:gd name="connsiteY6" fmla="*/ 220322 h 2344631"/>
              <a:gd name="connsiteX0" fmla="*/ 693289 w 2015193"/>
              <a:gd name="connsiteY0" fmla="*/ 220322 h 2296583"/>
              <a:gd name="connsiteX1" fmla="*/ 913611 w 2015193"/>
              <a:gd name="connsiteY1" fmla="*/ 0 h 2296583"/>
              <a:gd name="connsiteX2" fmla="*/ 1794871 w 2015193"/>
              <a:gd name="connsiteY2" fmla="*/ 0 h 2296583"/>
              <a:gd name="connsiteX3" fmla="*/ 2015193 w 2015193"/>
              <a:gd name="connsiteY3" fmla="*/ 220322 h 2296583"/>
              <a:gd name="connsiteX4" fmla="*/ 448959 w 2015193"/>
              <a:gd name="connsiteY4" fmla="*/ 2160243 h 2296583"/>
              <a:gd name="connsiteX5" fmla="*/ 0 w 2015193"/>
              <a:gd name="connsiteY5" fmla="*/ 2188227 h 2296583"/>
              <a:gd name="connsiteX6" fmla="*/ 693289 w 2015193"/>
              <a:gd name="connsiteY6" fmla="*/ 220322 h 2296583"/>
              <a:gd name="connsiteX0" fmla="*/ 693289 w 2015193"/>
              <a:gd name="connsiteY0" fmla="*/ 220322 h 2316210"/>
              <a:gd name="connsiteX1" fmla="*/ 913611 w 2015193"/>
              <a:gd name="connsiteY1" fmla="*/ 0 h 2316210"/>
              <a:gd name="connsiteX2" fmla="*/ 1794871 w 2015193"/>
              <a:gd name="connsiteY2" fmla="*/ 0 h 2316210"/>
              <a:gd name="connsiteX3" fmla="*/ 2015193 w 2015193"/>
              <a:gd name="connsiteY3" fmla="*/ 220322 h 2316210"/>
              <a:gd name="connsiteX4" fmla="*/ 448959 w 2015193"/>
              <a:gd name="connsiteY4" fmla="*/ 2160243 h 2316210"/>
              <a:gd name="connsiteX5" fmla="*/ 0 w 2015193"/>
              <a:gd name="connsiteY5" fmla="*/ 2188227 h 2316210"/>
              <a:gd name="connsiteX6" fmla="*/ 693289 w 2015193"/>
              <a:gd name="connsiteY6" fmla="*/ 220322 h 2316210"/>
              <a:gd name="connsiteX0" fmla="*/ 693289 w 2015193"/>
              <a:gd name="connsiteY0" fmla="*/ 220322 h 2316210"/>
              <a:gd name="connsiteX1" fmla="*/ 913611 w 2015193"/>
              <a:gd name="connsiteY1" fmla="*/ 0 h 2316210"/>
              <a:gd name="connsiteX2" fmla="*/ 1794871 w 2015193"/>
              <a:gd name="connsiteY2" fmla="*/ 0 h 2316210"/>
              <a:gd name="connsiteX3" fmla="*/ 2015193 w 2015193"/>
              <a:gd name="connsiteY3" fmla="*/ 220322 h 2316210"/>
              <a:gd name="connsiteX4" fmla="*/ 448959 w 2015193"/>
              <a:gd name="connsiteY4" fmla="*/ 2160243 h 2316210"/>
              <a:gd name="connsiteX5" fmla="*/ 0 w 2015193"/>
              <a:gd name="connsiteY5" fmla="*/ 2188227 h 2316210"/>
              <a:gd name="connsiteX6" fmla="*/ 693289 w 2015193"/>
              <a:gd name="connsiteY6" fmla="*/ 220322 h 2316210"/>
              <a:gd name="connsiteX0" fmla="*/ 693289 w 2015193"/>
              <a:gd name="connsiteY0" fmla="*/ 220322 h 2321923"/>
              <a:gd name="connsiteX1" fmla="*/ 913611 w 2015193"/>
              <a:gd name="connsiteY1" fmla="*/ 0 h 2321923"/>
              <a:gd name="connsiteX2" fmla="*/ 1794871 w 2015193"/>
              <a:gd name="connsiteY2" fmla="*/ 0 h 2321923"/>
              <a:gd name="connsiteX3" fmla="*/ 2015193 w 2015193"/>
              <a:gd name="connsiteY3" fmla="*/ 220322 h 2321923"/>
              <a:gd name="connsiteX4" fmla="*/ 453876 w 2015193"/>
              <a:gd name="connsiteY4" fmla="*/ 2170076 h 2321923"/>
              <a:gd name="connsiteX5" fmla="*/ 0 w 2015193"/>
              <a:gd name="connsiteY5" fmla="*/ 2188227 h 2321923"/>
              <a:gd name="connsiteX6" fmla="*/ 693289 w 2015193"/>
              <a:gd name="connsiteY6" fmla="*/ 220322 h 2321923"/>
              <a:gd name="connsiteX0" fmla="*/ 0 w 2241373"/>
              <a:gd name="connsiteY0" fmla="*/ 1592151 h 2321923"/>
              <a:gd name="connsiteX1" fmla="*/ 1139791 w 2241373"/>
              <a:gd name="connsiteY1" fmla="*/ 0 h 2321923"/>
              <a:gd name="connsiteX2" fmla="*/ 2021051 w 2241373"/>
              <a:gd name="connsiteY2" fmla="*/ 0 h 2321923"/>
              <a:gd name="connsiteX3" fmla="*/ 2241373 w 2241373"/>
              <a:gd name="connsiteY3" fmla="*/ 220322 h 2321923"/>
              <a:gd name="connsiteX4" fmla="*/ 680056 w 2241373"/>
              <a:gd name="connsiteY4" fmla="*/ 2170076 h 2321923"/>
              <a:gd name="connsiteX5" fmla="*/ 226180 w 2241373"/>
              <a:gd name="connsiteY5" fmla="*/ 2188227 h 2321923"/>
              <a:gd name="connsiteX6" fmla="*/ 0 w 2241373"/>
              <a:gd name="connsiteY6" fmla="*/ 1592151 h 2321923"/>
              <a:gd name="connsiteX0" fmla="*/ 0 w 2241373"/>
              <a:gd name="connsiteY0" fmla="*/ 1592151 h 2321923"/>
              <a:gd name="connsiteX1" fmla="*/ 1139791 w 2241373"/>
              <a:gd name="connsiteY1" fmla="*/ 0 h 2321923"/>
              <a:gd name="connsiteX2" fmla="*/ 2021051 w 2241373"/>
              <a:gd name="connsiteY2" fmla="*/ 0 h 2321923"/>
              <a:gd name="connsiteX3" fmla="*/ 2241373 w 2241373"/>
              <a:gd name="connsiteY3" fmla="*/ 220322 h 2321923"/>
              <a:gd name="connsiteX4" fmla="*/ 680056 w 2241373"/>
              <a:gd name="connsiteY4" fmla="*/ 2170076 h 2321923"/>
              <a:gd name="connsiteX5" fmla="*/ 226180 w 2241373"/>
              <a:gd name="connsiteY5" fmla="*/ 2188227 h 2321923"/>
              <a:gd name="connsiteX6" fmla="*/ 0 w 2241373"/>
              <a:gd name="connsiteY6" fmla="*/ 1592151 h 2321923"/>
              <a:gd name="connsiteX0" fmla="*/ 0 w 2241373"/>
              <a:gd name="connsiteY0" fmla="*/ 1592151 h 2328440"/>
              <a:gd name="connsiteX1" fmla="*/ 1139791 w 2241373"/>
              <a:gd name="connsiteY1" fmla="*/ 0 h 2328440"/>
              <a:gd name="connsiteX2" fmla="*/ 2021051 w 2241373"/>
              <a:gd name="connsiteY2" fmla="*/ 0 h 2328440"/>
              <a:gd name="connsiteX3" fmla="*/ 2241373 w 2241373"/>
              <a:gd name="connsiteY3" fmla="*/ 220322 h 2328440"/>
              <a:gd name="connsiteX4" fmla="*/ 680056 w 2241373"/>
              <a:gd name="connsiteY4" fmla="*/ 2170076 h 2328440"/>
              <a:gd name="connsiteX5" fmla="*/ 226180 w 2241373"/>
              <a:gd name="connsiteY5" fmla="*/ 2188227 h 2328440"/>
              <a:gd name="connsiteX6" fmla="*/ 0 w 2241373"/>
              <a:gd name="connsiteY6" fmla="*/ 1592151 h 2328440"/>
              <a:gd name="connsiteX0" fmla="*/ 0 w 2241373"/>
              <a:gd name="connsiteY0" fmla="*/ 1592151 h 2319541"/>
              <a:gd name="connsiteX1" fmla="*/ 1139791 w 2241373"/>
              <a:gd name="connsiteY1" fmla="*/ 0 h 2319541"/>
              <a:gd name="connsiteX2" fmla="*/ 2021051 w 2241373"/>
              <a:gd name="connsiteY2" fmla="*/ 0 h 2319541"/>
              <a:gd name="connsiteX3" fmla="*/ 2241373 w 2241373"/>
              <a:gd name="connsiteY3" fmla="*/ 220322 h 2319541"/>
              <a:gd name="connsiteX4" fmla="*/ 680056 w 2241373"/>
              <a:gd name="connsiteY4" fmla="*/ 2170076 h 2319541"/>
              <a:gd name="connsiteX5" fmla="*/ 226180 w 2241373"/>
              <a:gd name="connsiteY5" fmla="*/ 2188227 h 2319541"/>
              <a:gd name="connsiteX6" fmla="*/ 0 w 2241373"/>
              <a:gd name="connsiteY6" fmla="*/ 1592151 h 2319541"/>
              <a:gd name="connsiteX0" fmla="*/ 1646 w 2243019"/>
              <a:gd name="connsiteY0" fmla="*/ 1592151 h 2319541"/>
              <a:gd name="connsiteX1" fmla="*/ 1141437 w 2243019"/>
              <a:gd name="connsiteY1" fmla="*/ 0 h 2319541"/>
              <a:gd name="connsiteX2" fmla="*/ 2022697 w 2243019"/>
              <a:gd name="connsiteY2" fmla="*/ 0 h 2319541"/>
              <a:gd name="connsiteX3" fmla="*/ 2243019 w 2243019"/>
              <a:gd name="connsiteY3" fmla="*/ 220322 h 2319541"/>
              <a:gd name="connsiteX4" fmla="*/ 681702 w 2243019"/>
              <a:gd name="connsiteY4" fmla="*/ 2170076 h 2319541"/>
              <a:gd name="connsiteX5" fmla="*/ 227826 w 2243019"/>
              <a:gd name="connsiteY5" fmla="*/ 2188227 h 2319541"/>
              <a:gd name="connsiteX6" fmla="*/ 1646 w 2243019"/>
              <a:gd name="connsiteY6" fmla="*/ 1592151 h 2319541"/>
              <a:gd name="connsiteX0" fmla="*/ 14297 w 2255670"/>
              <a:gd name="connsiteY0" fmla="*/ 1592151 h 2319541"/>
              <a:gd name="connsiteX1" fmla="*/ 170699 w 2255670"/>
              <a:gd name="connsiteY1" fmla="*/ 1317741 h 2319541"/>
              <a:gd name="connsiteX2" fmla="*/ 2035348 w 2255670"/>
              <a:gd name="connsiteY2" fmla="*/ 0 h 2319541"/>
              <a:gd name="connsiteX3" fmla="*/ 2255670 w 2255670"/>
              <a:gd name="connsiteY3" fmla="*/ 220322 h 2319541"/>
              <a:gd name="connsiteX4" fmla="*/ 694353 w 2255670"/>
              <a:gd name="connsiteY4" fmla="*/ 2170076 h 2319541"/>
              <a:gd name="connsiteX5" fmla="*/ 240477 w 2255670"/>
              <a:gd name="connsiteY5" fmla="*/ 2188227 h 2319541"/>
              <a:gd name="connsiteX6" fmla="*/ 14297 w 2255670"/>
              <a:gd name="connsiteY6" fmla="*/ 1592151 h 2319541"/>
              <a:gd name="connsiteX0" fmla="*/ 14297 w 2255670"/>
              <a:gd name="connsiteY0" fmla="*/ 1378715 h 2106105"/>
              <a:gd name="connsiteX1" fmla="*/ 170699 w 2255670"/>
              <a:gd name="connsiteY1" fmla="*/ 1104305 h 2106105"/>
              <a:gd name="connsiteX2" fmla="*/ 670894 w 2255670"/>
              <a:gd name="connsiteY2" fmla="*/ 1416531 h 2106105"/>
              <a:gd name="connsiteX3" fmla="*/ 2255670 w 2255670"/>
              <a:gd name="connsiteY3" fmla="*/ 6886 h 2106105"/>
              <a:gd name="connsiteX4" fmla="*/ 694353 w 2255670"/>
              <a:gd name="connsiteY4" fmla="*/ 1956640 h 2106105"/>
              <a:gd name="connsiteX5" fmla="*/ 240477 w 2255670"/>
              <a:gd name="connsiteY5" fmla="*/ 1974791 h 2106105"/>
              <a:gd name="connsiteX6" fmla="*/ 14297 w 2255670"/>
              <a:gd name="connsiteY6" fmla="*/ 1378715 h 2106105"/>
              <a:gd name="connsiteX0" fmla="*/ 14297 w 2255670"/>
              <a:gd name="connsiteY0" fmla="*/ 1379616 h 2107006"/>
              <a:gd name="connsiteX1" fmla="*/ 170699 w 2255670"/>
              <a:gd name="connsiteY1" fmla="*/ 1105206 h 2107006"/>
              <a:gd name="connsiteX2" fmla="*/ 926575 w 2255670"/>
              <a:gd name="connsiteY2" fmla="*/ 1230587 h 2107006"/>
              <a:gd name="connsiteX3" fmla="*/ 2255670 w 2255670"/>
              <a:gd name="connsiteY3" fmla="*/ 7787 h 2107006"/>
              <a:gd name="connsiteX4" fmla="*/ 694353 w 2255670"/>
              <a:gd name="connsiteY4" fmla="*/ 1957541 h 2107006"/>
              <a:gd name="connsiteX5" fmla="*/ 240477 w 2255670"/>
              <a:gd name="connsiteY5" fmla="*/ 1975692 h 2107006"/>
              <a:gd name="connsiteX6" fmla="*/ 14297 w 2255670"/>
              <a:gd name="connsiteY6" fmla="*/ 1379616 h 2107006"/>
              <a:gd name="connsiteX0" fmla="*/ 14297 w 995736"/>
              <a:gd name="connsiteY0" fmla="*/ 274410 h 1001800"/>
              <a:gd name="connsiteX1" fmla="*/ 170699 w 995736"/>
              <a:gd name="connsiteY1" fmla="*/ 0 h 1001800"/>
              <a:gd name="connsiteX2" fmla="*/ 926575 w 995736"/>
              <a:gd name="connsiteY2" fmla="*/ 125381 h 1001800"/>
              <a:gd name="connsiteX3" fmla="*/ 972347 w 995736"/>
              <a:gd name="connsiteY3" fmla="*/ 392416 h 1001800"/>
              <a:gd name="connsiteX4" fmla="*/ 694353 w 995736"/>
              <a:gd name="connsiteY4" fmla="*/ 852335 h 1001800"/>
              <a:gd name="connsiteX5" fmla="*/ 240477 w 995736"/>
              <a:gd name="connsiteY5" fmla="*/ 870486 h 1001800"/>
              <a:gd name="connsiteX6" fmla="*/ 14297 w 995736"/>
              <a:gd name="connsiteY6" fmla="*/ 274410 h 1001800"/>
              <a:gd name="connsiteX0" fmla="*/ 14297 w 995736"/>
              <a:gd name="connsiteY0" fmla="*/ 274410 h 1001800"/>
              <a:gd name="connsiteX1" fmla="*/ 170699 w 995736"/>
              <a:gd name="connsiteY1" fmla="*/ 0 h 1001800"/>
              <a:gd name="connsiteX2" fmla="*/ 926575 w 995736"/>
              <a:gd name="connsiteY2" fmla="*/ 125381 h 1001800"/>
              <a:gd name="connsiteX3" fmla="*/ 972347 w 995736"/>
              <a:gd name="connsiteY3" fmla="*/ 392416 h 1001800"/>
              <a:gd name="connsiteX4" fmla="*/ 694353 w 995736"/>
              <a:gd name="connsiteY4" fmla="*/ 852335 h 1001800"/>
              <a:gd name="connsiteX5" fmla="*/ 240477 w 995736"/>
              <a:gd name="connsiteY5" fmla="*/ 870486 h 1001800"/>
              <a:gd name="connsiteX6" fmla="*/ 14297 w 995736"/>
              <a:gd name="connsiteY6" fmla="*/ 274410 h 1001800"/>
              <a:gd name="connsiteX0" fmla="*/ 14297 w 974113"/>
              <a:gd name="connsiteY0" fmla="*/ 274410 h 1001800"/>
              <a:gd name="connsiteX1" fmla="*/ 170699 w 974113"/>
              <a:gd name="connsiteY1" fmla="*/ 0 h 1001800"/>
              <a:gd name="connsiteX2" fmla="*/ 857737 w 974113"/>
              <a:gd name="connsiteY2" fmla="*/ 86045 h 1001800"/>
              <a:gd name="connsiteX3" fmla="*/ 972347 w 974113"/>
              <a:gd name="connsiteY3" fmla="*/ 392416 h 1001800"/>
              <a:gd name="connsiteX4" fmla="*/ 694353 w 974113"/>
              <a:gd name="connsiteY4" fmla="*/ 852335 h 1001800"/>
              <a:gd name="connsiteX5" fmla="*/ 240477 w 974113"/>
              <a:gd name="connsiteY5" fmla="*/ 870486 h 1001800"/>
              <a:gd name="connsiteX6" fmla="*/ 14297 w 974113"/>
              <a:gd name="connsiteY6" fmla="*/ 274410 h 1001800"/>
              <a:gd name="connsiteX0" fmla="*/ 14297 w 981409"/>
              <a:gd name="connsiteY0" fmla="*/ 274410 h 1001800"/>
              <a:gd name="connsiteX1" fmla="*/ 170699 w 981409"/>
              <a:gd name="connsiteY1" fmla="*/ 0 h 1001800"/>
              <a:gd name="connsiteX2" fmla="*/ 857737 w 981409"/>
              <a:gd name="connsiteY2" fmla="*/ 86045 h 1001800"/>
              <a:gd name="connsiteX3" fmla="*/ 979724 w 981409"/>
              <a:gd name="connsiteY3" fmla="*/ 404709 h 1001800"/>
              <a:gd name="connsiteX4" fmla="*/ 694353 w 981409"/>
              <a:gd name="connsiteY4" fmla="*/ 852335 h 1001800"/>
              <a:gd name="connsiteX5" fmla="*/ 240477 w 981409"/>
              <a:gd name="connsiteY5" fmla="*/ 870486 h 1001800"/>
              <a:gd name="connsiteX6" fmla="*/ 14297 w 981409"/>
              <a:gd name="connsiteY6" fmla="*/ 274410 h 1001800"/>
              <a:gd name="connsiteX0" fmla="*/ 14297 w 979724"/>
              <a:gd name="connsiteY0" fmla="*/ 274410 h 1001800"/>
              <a:gd name="connsiteX1" fmla="*/ 170699 w 979724"/>
              <a:gd name="connsiteY1" fmla="*/ 0 h 1001800"/>
              <a:gd name="connsiteX2" fmla="*/ 857737 w 979724"/>
              <a:gd name="connsiteY2" fmla="*/ 86045 h 1001800"/>
              <a:gd name="connsiteX3" fmla="*/ 979724 w 979724"/>
              <a:gd name="connsiteY3" fmla="*/ 404709 h 1001800"/>
              <a:gd name="connsiteX4" fmla="*/ 694353 w 979724"/>
              <a:gd name="connsiteY4" fmla="*/ 852335 h 1001800"/>
              <a:gd name="connsiteX5" fmla="*/ 240477 w 979724"/>
              <a:gd name="connsiteY5" fmla="*/ 870486 h 1001800"/>
              <a:gd name="connsiteX6" fmla="*/ 14297 w 979724"/>
              <a:gd name="connsiteY6" fmla="*/ 274410 h 1001800"/>
              <a:gd name="connsiteX0" fmla="*/ 14297 w 997489"/>
              <a:gd name="connsiteY0" fmla="*/ 274410 h 1001800"/>
              <a:gd name="connsiteX1" fmla="*/ 170699 w 997489"/>
              <a:gd name="connsiteY1" fmla="*/ 0 h 1001800"/>
              <a:gd name="connsiteX2" fmla="*/ 857737 w 997489"/>
              <a:gd name="connsiteY2" fmla="*/ 86045 h 1001800"/>
              <a:gd name="connsiteX3" fmla="*/ 979724 w 997489"/>
              <a:gd name="connsiteY3" fmla="*/ 404709 h 1001800"/>
              <a:gd name="connsiteX4" fmla="*/ 694353 w 997489"/>
              <a:gd name="connsiteY4" fmla="*/ 852335 h 1001800"/>
              <a:gd name="connsiteX5" fmla="*/ 240477 w 997489"/>
              <a:gd name="connsiteY5" fmla="*/ 870486 h 1001800"/>
              <a:gd name="connsiteX6" fmla="*/ 14297 w 997489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0116"/>
              <a:gd name="connsiteY0" fmla="*/ 274410 h 1001800"/>
              <a:gd name="connsiteX1" fmla="*/ 170699 w 1000116"/>
              <a:gd name="connsiteY1" fmla="*/ 0 h 1001800"/>
              <a:gd name="connsiteX2" fmla="*/ 857737 w 1000116"/>
              <a:gd name="connsiteY2" fmla="*/ 86045 h 1001800"/>
              <a:gd name="connsiteX3" fmla="*/ 992015 w 1000116"/>
              <a:gd name="connsiteY3" fmla="*/ 397334 h 1001800"/>
              <a:gd name="connsiteX4" fmla="*/ 694353 w 1000116"/>
              <a:gd name="connsiteY4" fmla="*/ 852335 h 1001800"/>
              <a:gd name="connsiteX5" fmla="*/ 240477 w 1000116"/>
              <a:gd name="connsiteY5" fmla="*/ 870486 h 1001800"/>
              <a:gd name="connsiteX6" fmla="*/ 14297 w 1000116"/>
              <a:gd name="connsiteY6" fmla="*/ 274410 h 1001800"/>
              <a:gd name="connsiteX0" fmla="*/ 14297 w 996269"/>
              <a:gd name="connsiteY0" fmla="*/ 274410 h 1001800"/>
              <a:gd name="connsiteX1" fmla="*/ 170699 w 996269"/>
              <a:gd name="connsiteY1" fmla="*/ 0 h 1001800"/>
              <a:gd name="connsiteX2" fmla="*/ 791358 w 996269"/>
              <a:gd name="connsiteY2" fmla="*/ 59001 h 1001800"/>
              <a:gd name="connsiteX3" fmla="*/ 992015 w 996269"/>
              <a:gd name="connsiteY3" fmla="*/ 397334 h 1001800"/>
              <a:gd name="connsiteX4" fmla="*/ 694353 w 996269"/>
              <a:gd name="connsiteY4" fmla="*/ 852335 h 1001800"/>
              <a:gd name="connsiteX5" fmla="*/ 240477 w 996269"/>
              <a:gd name="connsiteY5" fmla="*/ 870486 h 1001800"/>
              <a:gd name="connsiteX6" fmla="*/ 14297 w 996269"/>
              <a:gd name="connsiteY6" fmla="*/ 274410 h 1001800"/>
              <a:gd name="connsiteX0" fmla="*/ 14297 w 999865"/>
              <a:gd name="connsiteY0" fmla="*/ 274410 h 1001800"/>
              <a:gd name="connsiteX1" fmla="*/ 170699 w 999865"/>
              <a:gd name="connsiteY1" fmla="*/ 0 h 1001800"/>
              <a:gd name="connsiteX2" fmla="*/ 791358 w 999865"/>
              <a:gd name="connsiteY2" fmla="*/ 59001 h 1001800"/>
              <a:gd name="connsiteX3" fmla="*/ 992015 w 999865"/>
              <a:gd name="connsiteY3" fmla="*/ 397334 h 1001800"/>
              <a:gd name="connsiteX4" fmla="*/ 694353 w 999865"/>
              <a:gd name="connsiteY4" fmla="*/ 852335 h 1001800"/>
              <a:gd name="connsiteX5" fmla="*/ 240477 w 999865"/>
              <a:gd name="connsiteY5" fmla="*/ 870486 h 1001800"/>
              <a:gd name="connsiteX6" fmla="*/ 14297 w 999865"/>
              <a:gd name="connsiteY6" fmla="*/ 274410 h 1001800"/>
              <a:gd name="connsiteX0" fmla="*/ 14297 w 999865"/>
              <a:gd name="connsiteY0" fmla="*/ 285135 h 1012525"/>
              <a:gd name="connsiteX1" fmla="*/ 170699 w 999865"/>
              <a:gd name="connsiteY1" fmla="*/ 10725 h 1012525"/>
              <a:gd name="connsiteX2" fmla="*/ 791358 w 999865"/>
              <a:gd name="connsiteY2" fmla="*/ 69726 h 1012525"/>
              <a:gd name="connsiteX3" fmla="*/ 992015 w 999865"/>
              <a:gd name="connsiteY3" fmla="*/ 408059 h 1012525"/>
              <a:gd name="connsiteX4" fmla="*/ 694353 w 999865"/>
              <a:gd name="connsiteY4" fmla="*/ 863060 h 1012525"/>
              <a:gd name="connsiteX5" fmla="*/ 240477 w 999865"/>
              <a:gd name="connsiteY5" fmla="*/ 881211 h 1012525"/>
              <a:gd name="connsiteX6" fmla="*/ 14297 w 999865"/>
              <a:gd name="connsiteY6" fmla="*/ 285135 h 1012525"/>
              <a:gd name="connsiteX0" fmla="*/ 14297 w 1000336"/>
              <a:gd name="connsiteY0" fmla="*/ 288058 h 1015448"/>
              <a:gd name="connsiteX1" fmla="*/ 170699 w 1000336"/>
              <a:gd name="connsiteY1" fmla="*/ 13648 h 1015448"/>
              <a:gd name="connsiteX2" fmla="*/ 796275 w 1000336"/>
              <a:gd name="connsiteY2" fmla="*/ 67732 h 1015448"/>
              <a:gd name="connsiteX3" fmla="*/ 992015 w 1000336"/>
              <a:gd name="connsiteY3" fmla="*/ 410982 h 1015448"/>
              <a:gd name="connsiteX4" fmla="*/ 694353 w 1000336"/>
              <a:gd name="connsiteY4" fmla="*/ 865983 h 1015448"/>
              <a:gd name="connsiteX5" fmla="*/ 240477 w 1000336"/>
              <a:gd name="connsiteY5" fmla="*/ 884134 h 1015448"/>
              <a:gd name="connsiteX6" fmla="*/ 14297 w 1000336"/>
              <a:gd name="connsiteY6" fmla="*/ 288058 h 1015448"/>
              <a:gd name="connsiteX0" fmla="*/ 14297 w 1000336"/>
              <a:gd name="connsiteY0" fmla="*/ 299922 h 1027312"/>
              <a:gd name="connsiteX1" fmla="*/ 170699 w 1000336"/>
              <a:gd name="connsiteY1" fmla="*/ 25512 h 1027312"/>
              <a:gd name="connsiteX2" fmla="*/ 796275 w 1000336"/>
              <a:gd name="connsiteY2" fmla="*/ 79596 h 1027312"/>
              <a:gd name="connsiteX3" fmla="*/ 992015 w 1000336"/>
              <a:gd name="connsiteY3" fmla="*/ 422846 h 1027312"/>
              <a:gd name="connsiteX4" fmla="*/ 694353 w 1000336"/>
              <a:gd name="connsiteY4" fmla="*/ 877847 h 1027312"/>
              <a:gd name="connsiteX5" fmla="*/ 240477 w 1000336"/>
              <a:gd name="connsiteY5" fmla="*/ 895998 h 1027312"/>
              <a:gd name="connsiteX6" fmla="*/ 14297 w 1000336"/>
              <a:gd name="connsiteY6" fmla="*/ 299922 h 1027312"/>
              <a:gd name="connsiteX0" fmla="*/ 15027 w 1001066"/>
              <a:gd name="connsiteY0" fmla="*/ 299922 h 1027312"/>
              <a:gd name="connsiteX1" fmla="*/ 171429 w 1001066"/>
              <a:gd name="connsiteY1" fmla="*/ 25512 h 1027312"/>
              <a:gd name="connsiteX2" fmla="*/ 797005 w 1001066"/>
              <a:gd name="connsiteY2" fmla="*/ 79596 h 1027312"/>
              <a:gd name="connsiteX3" fmla="*/ 992745 w 1001066"/>
              <a:gd name="connsiteY3" fmla="*/ 422846 h 1027312"/>
              <a:gd name="connsiteX4" fmla="*/ 695083 w 1001066"/>
              <a:gd name="connsiteY4" fmla="*/ 877847 h 1027312"/>
              <a:gd name="connsiteX5" fmla="*/ 241207 w 1001066"/>
              <a:gd name="connsiteY5" fmla="*/ 895998 h 1027312"/>
              <a:gd name="connsiteX6" fmla="*/ 15027 w 1001066"/>
              <a:gd name="connsiteY6" fmla="*/ 299922 h 1027312"/>
              <a:gd name="connsiteX0" fmla="*/ 15896 w 994560"/>
              <a:gd name="connsiteY0" fmla="*/ 307297 h 1027312"/>
              <a:gd name="connsiteX1" fmla="*/ 164923 w 994560"/>
              <a:gd name="connsiteY1" fmla="*/ 25512 h 1027312"/>
              <a:gd name="connsiteX2" fmla="*/ 790499 w 994560"/>
              <a:gd name="connsiteY2" fmla="*/ 79596 h 1027312"/>
              <a:gd name="connsiteX3" fmla="*/ 986239 w 994560"/>
              <a:gd name="connsiteY3" fmla="*/ 422846 h 1027312"/>
              <a:gd name="connsiteX4" fmla="*/ 688577 w 994560"/>
              <a:gd name="connsiteY4" fmla="*/ 877847 h 1027312"/>
              <a:gd name="connsiteX5" fmla="*/ 234701 w 994560"/>
              <a:gd name="connsiteY5" fmla="*/ 895998 h 1027312"/>
              <a:gd name="connsiteX6" fmla="*/ 15896 w 994560"/>
              <a:gd name="connsiteY6" fmla="*/ 307297 h 1027312"/>
              <a:gd name="connsiteX0" fmla="*/ 15896 w 994560"/>
              <a:gd name="connsiteY0" fmla="*/ 307297 h 1027312"/>
              <a:gd name="connsiteX1" fmla="*/ 164923 w 994560"/>
              <a:gd name="connsiteY1" fmla="*/ 25512 h 1027312"/>
              <a:gd name="connsiteX2" fmla="*/ 790499 w 994560"/>
              <a:gd name="connsiteY2" fmla="*/ 79596 h 1027312"/>
              <a:gd name="connsiteX3" fmla="*/ 986239 w 994560"/>
              <a:gd name="connsiteY3" fmla="*/ 422846 h 1027312"/>
              <a:gd name="connsiteX4" fmla="*/ 688577 w 994560"/>
              <a:gd name="connsiteY4" fmla="*/ 877847 h 1027312"/>
              <a:gd name="connsiteX5" fmla="*/ 234701 w 994560"/>
              <a:gd name="connsiteY5" fmla="*/ 895998 h 1027312"/>
              <a:gd name="connsiteX6" fmla="*/ 15896 w 994560"/>
              <a:gd name="connsiteY6" fmla="*/ 307297 h 1027312"/>
              <a:gd name="connsiteX0" fmla="*/ 12966 w 991630"/>
              <a:gd name="connsiteY0" fmla="*/ 307297 h 1027312"/>
              <a:gd name="connsiteX1" fmla="*/ 161993 w 991630"/>
              <a:gd name="connsiteY1" fmla="*/ 25512 h 1027312"/>
              <a:gd name="connsiteX2" fmla="*/ 787569 w 991630"/>
              <a:gd name="connsiteY2" fmla="*/ 79596 h 1027312"/>
              <a:gd name="connsiteX3" fmla="*/ 983309 w 991630"/>
              <a:gd name="connsiteY3" fmla="*/ 422846 h 1027312"/>
              <a:gd name="connsiteX4" fmla="*/ 685647 w 991630"/>
              <a:gd name="connsiteY4" fmla="*/ 877847 h 1027312"/>
              <a:gd name="connsiteX5" fmla="*/ 231771 w 991630"/>
              <a:gd name="connsiteY5" fmla="*/ 895998 h 1027312"/>
              <a:gd name="connsiteX6" fmla="*/ 12966 w 991630"/>
              <a:gd name="connsiteY6" fmla="*/ 307297 h 1027312"/>
              <a:gd name="connsiteX0" fmla="*/ 12966 w 991630"/>
              <a:gd name="connsiteY0" fmla="*/ 307297 h 1036210"/>
              <a:gd name="connsiteX1" fmla="*/ 161993 w 991630"/>
              <a:gd name="connsiteY1" fmla="*/ 25512 h 1036210"/>
              <a:gd name="connsiteX2" fmla="*/ 787569 w 991630"/>
              <a:gd name="connsiteY2" fmla="*/ 79596 h 1036210"/>
              <a:gd name="connsiteX3" fmla="*/ 983309 w 991630"/>
              <a:gd name="connsiteY3" fmla="*/ 422846 h 1036210"/>
              <a:gd name="connsiteX4" fmla="*/ 685647 w 991630"/>
              <a:gd name="connsiteY4" fmla="*/ 877847 h 1036210"/>
              <a:gd name="connsiteX5" fmla="*/ 231771 w 991630"/>
              <a:gd name="connsiteY5" fmla="*/ 895998 h 1036210"/>
              <a:gd name="connsiteX6" fmla="*/ 12966 w 991630"/>
              <a:gd name="connsiteY6" fmla="*/ 307297 h 103621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4482"/>
              <a:gd name="connsiteY0" fmla="*/ 307297 h 1027415"/>
              <a:gd name="connsiteX1" fmla="*/ 161993 w 994482"/>
              <a:gd name="connsiteY1" fmla="*/ 25512 h 1027415"/>
              <a:gd name="connsiteX2" fmla="*/ 787569 w 994482"/>
              <a:gd name="connsiteY2" fmla="*/ 79596 h 1027415"/>
              <a:gd name="connsiteX3" fmla="*/ 983309 w 994482"/>
              <a:gd name="connsiteY3" fmla="*/ 422846 h 1027415"/>
              <a:gd name="connsiteX4" fmla="*/ 685647 w 994482"/>
              <a:gd name="connsiteY4" fmla="*/ 877847 h 1027415"/>
              <a:gd name="connsiteX5" fmla="*/ 261272 w 994482"/>
              <a:gd name="connsiteY5" fmla="*/ 925499 h 1027415"/>
              <a:gd name="connsiteX6" fmla="*/ 12966 w 994482"/>
              <a:gd name="connsiteY6" fmla="*/ 307297 h 1027415"/>
              <a:gd name="connsiteX0" fmla="*/ 12966 w 1000404"/>
              <a:gd name="connsiteY0" fmla="*/ 307297 h 1027415"/>
              <a:gd name="connsiteX1" fmla="*/ 161993 w 1000404"/>
              <a:gd name="connsiteY1" fmla="*/ 25512 h 1027415"/>
              <a:gd name="connsiteX2" fmla="*/ 787569 w 1000404"/>
              <a:gd name="connsiteY2" fmla="*/ 79596 h 1027415"/>
              <a:gd name="connsiteX3" fmla="*/ 983309 w 1000404"/>
              <a:gd name="connsiteY3" fmla="*/ 422846 h 1027415"/>
              <a:gd name="connsiteX4" fmla="*/ 685647 w 1000404"/>
              <a:gd name="connsiteY4" fmla="*/ 877847 h 1027415"/>
              <a:gd name="connsiteX5" fmla="*/ 261272 w 1000404"/>
              <a:gd name="connsiteY5" fmla="*/ 925499 h 1027415"/>
              <a:gd name="connsiteX6" fmla="*/ 12966 w 1000404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294616 h 1014734"/>
              <a:gd name="connsiteX1" fmla="*/ 161993 w 993521"/>
              <a:gd name="connsiteY1" fmla="*/ 12831 h 1014734"/>
              <a:gd name="connsiteX2" fmla="*/ 787569 w 993521"/>
              <a:gd name="connsiteY2" fmla="*/ 66915 h 1014734"/>
              <a:gd name="connsiteX3" fmla="*/ 983309 w 993521"/>
              <a:gd name="connsiteY3" fmla="*/ 410165 h 1014734"/>
              <a:gd name="connsiteX4" fmla="*/ 685647 w 993521"/>
              <a:gd name="connsiteY4" fmla="*/ 865166 h 1014734"/>
              <a:gd name="connsiteX5" fmla="*/ 261272 w 993521"/>
              <a:gd name="connsiteY5" fmla="*/ 912818 h 1014734"/>
              <a:gd name="connsiteX6" fmla="*/ 12966 w 993521"/>
              <a:gd name="connsiteY6" fmla="*/ 294616 h 1014734"/>
              <a:gd name="connsiteX0" fmla="*/ 12966 w 993521"/>
              <a:gd name="connsiteY0" fmla="*/ 292548 h 1012666"/>
              <a:gd name="connsiteX1" fmla="*/ 161993 w 993521"/>
              <a:gd name="connsiteY1" fmla="*/ 10763 h 1012666"/>
              <a:gd name="connsiteX2" fmla="*/ 787569 w 993521"/>
              <a:gd name="connsiteY2" fmla="*/ 64847 h 1012666"/>
              <a:gd name="connsiteX3" fmla="*/ 983309 w 993521"/>
              <a:gd name="connsiteY3" fmla="*/ 408097 h 1012666"/>
              <a:gd name="connsiteX4" fmla="*/ 685647 w 993521"/>
              <a:gd name="connsiteY4" fmla="*/ 863098 h 1012666"/>
              <a:gd name="connsiteX5" fmla="*/ 261272 w 993521"/>
              <a:gd name="connsiteY5" fmla="*/ 910750 h 1012666"/>
              <a:gd name="connsiteX6" fmla="*/ 12966 w 993521"/>
              <a:gd name="connsiteY6" fmla="*/ 292548 h 1012666"/>
              <a:gd name="connsiteX0" fmla="*/ 12966 w 993521"/>
              <a:gd name="connsiteY0" fmla="*/ 289645 h 1009763"/>
              <a:gd name="connsiteX1" fmla="*/ 161993 w 993521"/>
              <a:gd name="connsiteY1" fmla="*/ 7860 h 1009763"/>
              <a:gd name="connsiteX2" fmla="*/ 787569 w 993521"/>
              <a:gd name="connsiteY2" fmla="*/ 61944 h 1009763"/>
              <a:gd name="connsiteX3" fmla="*/ 983309 w 993521"/>
              <a:gd name="connsiteY3" fmla="*/ 405194 h 1009763"/>
              <a:gd name="connsiteX4" fmla="*/ 685647 w 993521"/>
              <a:gd name="connsiteY4" fmla="*/ 860195 h 1009763"/>
              <a:gd name="connsiteX5" fmla="*/ 261272 w 993521"/>
              <a:gd name="connsiteY5" fmla="*/ 907847 h 1009763"/>
              <a:gd name="connsiteX6" fmla="*/ 12966 w 993521"/>
              <a:gd name="connsiteY6" fmla="*/ 289645 h 1009763"/>
              <a:gd name="connsiteX0" fmla="*/ 12966 w 993521"/>
              <a:gd name="connsiteY0" fmla="*/ 289645 h 1014679"/>
              <a:gd name="connsiteX1" fmla="*/ 161993 w 993521"/>
              <a:gd name="connsiteY1" fmla="*/ 7860 h 1014679"/>
              <a:gd name="connsiteX2" fmla="*/ 787569 w 993521"/>
              <a:gd name="connsiteY2" fmla="*/ 61944 h 1014679"/>
              <a:gd name="connsiteX3" fmla="*/ 983309 w 993521"/>
              <a:gd name="connsiteY3" fmla="*/ 405194 h 1014679"/>
              <a:gd name="connsiteX4" fmla="*/ 685647 w 993521"/>
              <a:gd name="connsiteY4" fmla="*/ 860195 h 1014679"/>
              <a:gd name="connsiteX5" fmla="*/ 261272 w 993521"/>
              <a:gd name="connsiteY5" fmla="*/ 907847 h 1014679"/>
              <a:gd name="connsiteX6" fmla="*/ 12966 w 993521"/>
              <a:gd name="connsiteY6" fmla="*/ 289645 h 1014679"/>
              <a:gd name="connsiteX0" fmla="*/ 12966 w 993521"/>
              <a:gd name="connsiteY0" fmla="*/ 289645 h 1014679"/>
              <a:gd name="connsiteX1" fmla="*/ 161993 w 993521"/>
              <a:gd name="connsiteY1" fmla="*/ 7860 h 1014679"/>
              <a:gd name="connsiteX2" fmla="*/ 787569 w 993521"/>
              <a:gd name="connsiteY2" fmla="*/ 61944 h 1014679"/>
              <a:gd name="connsiteX3" fmla="*/ 983309 w 993521"/>
              <a:gd name="connsiteY3" fmla="*/ 405194 h 1014679"/>
              <a:gd name="connsiteX4" fmla="*/ 685647 w 993521"/>
              <a:gd name="connsiteY4" fmla="*/ 860195 h 1014679"/>
              <a:gd name="connsiteX5" fmla="*/ 261272 w 993521"/>
              <a:gd name="connsiteY5" fmla="*/ 907847 h 1014679"/>
              <a:gd name="connsiteX6" fmla="*/ 12966 w 993521"/>
              <a:gd name="connsiteY6" fmla="*/ 289645 h 1014679"/>
              <a:gd name="connsiteX0" fmla="*/ 12966 w 993521"/>
              <a:gd name="connsiteY0" fmla="*/ 292916 h 1017950"/>
              <a:gd name="connsiteX1" fmla="*/ 161993 w 993521"/>
              <a:gd name="connsiteY1" fmla="*/ 11131 h 1017950"/>
              <a:gd name="connsiteX2" fmla="*/ 787569 w 993521"/>
              <a:gd name="connsiteY2" fmla="*/ 65215 h 1017950"/>
              <a:gd name="connsiteX3" fmla="*/ 983309 w 993521"/>
              <a:gd name="connsiteY3" fmla="*/ 408465 h 1017950"/>
              <a:gd name="connsiteX4" fmla="*/ 685647 w 993521"/>
              <a:gd name="connsiteY4" fmla="*/ 863466 h 1017950"/>
              <a:gd name="connsiteX5" fmla="*/ 261272 w 993521"/>
              <a:gd name="connsiteY5" fmla="*/ 911118 h 1017950"/>
              <a:gd name="connsiteX6" fmla="*/ 12966 w 993521"/>
              <a:gd name="connsiteY6" fmla="*/ 292916 h 1017950"/>
              <a:gd name="connsiteX0" fmla="*/ 12966 w 993521"/>
              <a:gd name="connsiteY0" fmla="*/ 292916 h 1017950"/>
              <a:gd name="connsiteX1" fmla="*/ 161993 w 993521"/>
              <a:gd name="connsiteY1" fmla="*/ 11131 h 1017950"/>
              <a:gd name="connsiteX2" fmla="*/ 787569 w 993521"/>
              <a:gd name="connsiteY2" fmla="*/ 65215 h 1017950"/>
              <a:gd name="connsiteX3" fmla="*/ 983309 w 993521"/>
              <a:gd name="connsiteY3" fmla="*/ 408465 h 1017950"/>
              <a:gd name="connsiteX4" fmla="*/ 685647 w 993521"/>
              <a:gd name="connsiteY4" fmla="*/ 863466 h 1017950"/>
              <a:gd name="connsiteX5" fmla="*/ 261272 w 993521"/>
              <a:gd name="connsiteY5" fmla="*/ 911118 h 1017950"/>
              <a:gd name="connsiteX6" fmla="*/ 12966 w 993521"/>
              <a:gd name="connsiteY6" fmla="*/ 292916 h 1017950"/>
              <a:gd name="connsiteX0" fmla="*/ 12966 w 993521"/>
              <a:gd name="connsiteY0" fmla="*/ 286375 h 1011409"/>
              <a:gd name="connsiteX1" fmla="*/ 161993 w 993521"/>
              <a:gd name="connsiteY1" fmla="*/ 4590 h 1011409"/>
              <a:gd name="connsiteX2" fmla="*/ 787569 w 993521"/>
              <a:gd name="connsiteY2" fmla="*/ 58674 h 1011409"/>
              <a:gd name="connsiteX3" fmla="*/ 983309 w 993521"/>
              <a:gd name="connsiteY3" fmla="*/ 401924 h 1011409"/>
              <a:gd name="connsiteX4" fmla="*/ 685647 w 993521"/>
              <a:gd name="connsiteY4" fmla="*/ 856925 h 1011409"/>
              <a:gd name="connsiteX5" fmla="*/ 261272 w 993521"/>
              <a:gd name="connsiteY5" fmla="*/ 904577 h 1011409"/>
              <a:gd name="connsiteX6" fmla="*/ 12966 w 993521"/>
              <a:gd name="connsiteY6" fmla="*/ 286375 h 1011409"/>
              <a:gd name="connsiteX0" fmla="*/ 12966 w 993521"/>
              <a:gd name="connsiteY0" fmla="*/ 284187 h 1009221"/>
              <a:gd name="connsiteX1" fmla="*/ 161993 w 993521"/>
              <a:gd name="connsiteY1" fmla="*/ 2402 h 1009221"/>
              <a:gd name="connsiteX2" fmla="*/ 787569 w 993521"/>
              <a:gd name="connsiteY2" fmla="*/ 56486 h 1009221"/>
              <a:gd name="connsiteX3" fmla="*/ 983309 w 993521"/>
              <a:gd name="connsiteY3" fmla="*/ 399736 h 1009221"/>
              <a:gd name="connsiteX4" fmla="*/ 685647 w 993521"/>
              <a:gd name="connsiteY4" fmla="*/ 854737 h 1009221"/>
              <a:gd name="connsiteX5" fmla="*/ 261272 w 993521"/>
              <a:gd name="connsiteY5" fmla="*/ 902389 h 1009221"/>
              <a:gd name="connsiteX6" fmla="*/ 12966 w 993521"/>
              <a:gd name="connsiteY6" fmla="*/ 284187 h 100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521" h="1009221">
                <a:moveTo>
                  <a:pt x="12966" y="284187"/>
                </a:moveTo>
                <a:cubicBezTo>
                  <a:pt x="-28828" y="105962"/>
                  <a:pt x="32938" y="29445"/>
                  <a:pt x="161993" y="2402"/>
                </a:cubicBezTo>
                <a:cubicBezTo>
                  <a:pt x="317250" y="-4974"/>
                  <a:pt x="516763" y="2399"/>
                  <a:pt x="787569" y="56486"/>
                </a:cubicBezTo>
                <a:cubicBezTo>
                  <a:pt x="978086" y="100737"/>
                  <a:pt x="1015268" y="270678"/>
                  <a:pt x="983309" y="399736"/>
                </a:cubicBezTo>
                <a:cubicBezTo>
                  <a:pt x="960302" y="517806"/>
                  <a:pt x="834037" y="709626"/>
                  <a:pt x="685647" y="854737"/>
                </a:cubicBezTo>
                <a:cubicBezTo>
                  <a:pt x="423833" y="1107958"/>
                  <a:pt x="315358" y="994566"/>
                  <a:pt x="261272" y="902389"/>
                </a:cubicBezTo>
                <a:cubicBezTo>
                  <a:pt x="131791" y="684030"/>
                  <a:pt x="44107" y="443542"/>
                  <a:pt x="12966" y="284187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9" dirty="0"/>
          </a:p>
        </p:txBody>
      </p:sp>
      <p:sp>
        <p:nvSpPr>
          <p:cNvPr id="29" name="Rounded Rectangle 28"/>
          <p:cNvSpPr/>
          <p:nvPr/>
        </p:nvSpPr>
        <p:spPr>
          <a:xfrm rot="3600000">
            <a:off x="-41341" y="1756191"/>
            <a:ext cx="572661" cy="49172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D9196"/>
              </a:gs>
              <a:gs pos="100000">
                <a:srgbClr val="19B9A6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9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06" y="172590"/>
            <a:ext cx="6677656" cy="4827036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 rot="3600000">
            <a:off x="11844072" y="2240742"/>
            <a:ext cx="428200" cy="39481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D9196"/>
              </a:gs>
              <a:gs pos="100000">
                <a:srgbClr val="19B9A6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9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633957" y="4968824"/>
            <a:ext cx="2928448" cy="1704531"/>
          </a:xfrm>
          <a:prstGeom prst="line">
            <a:avLst/>
          </a:prstGeom>
          <a:ln>
            <a:solidFill>
              <a:srgbClr val="19B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684726" y="2457705"/>
            <a:ext cx="1734452" cy="98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963635" y="-283491"/>
            <a:ext cx="1734452" cy="98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27"/>
          <p:cNvSpPr/>
          <p:nvPr/>
        </p:nvSpPr>
        <p:spPr>
          <a:xfrm rot="4896536">
            <a:off x="7382759" y="5327689"/>
            <a:ext cx="338434" cy="343782"/>
          </a:xfrm>
          <a:custGeom>
            <a:avLst/>
            <a:gdLst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1321904 w 1321904"/>
              <a:gd name="connsiteY4" fmla="*/ 1101582 h 1321904"/>
              <a:gd name="connsiteX5" fmla="*/ 1101582 w 1321904"/>
              <a:gd name="connsiteY5" fmla="*/ 1321904 h 1321904"/>
              <a:gd name="connsiteX6" fmla="*/ 220322 w 1321904"/>
              <a:gd name="connsiteY6" fmla="*/ 1321904 h 1321904"/>
              <a:gd name="connsiteX7" fmla="*/ 0 w 1321904"/>
              <a:gd name="connsiteY7" fmla="*/ 1101582 h 1321904"/>
              <a:gd name="connsiteX8" fmla="*/ 0 w 1321904"/>
              <a:gd name="connsiteY8" fmla="*/ 220322 h 1321904"/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1321904 w 1321904"/>
              <a:gd name="connsiteY4" fmla="*/ 1101582 h 1321904"/>
              <a:gd name="connsiteX5" fmla="*/ 220322 w 1321904"/>
              <a:gd name="connsiteY5" fmla="*/ 1321904 h 1321904"/>
              <a:gd name="connsiteX6" fmla="*/ 0 w 1321904"/>
              <a:gd name="connsiteY6" fmla="*/ 1101582 h 1321904"/>
              <a:gd name="connsiteX7" fmla="*/ 0 w 1321904"/>
              <a:gd name="connsiteY7" fmla="*/ 220322 h 1321904"/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220322 w 1321904"/>
              <a:gd name="connsiteY4" fmla="*/ 1321904 h 1321904"/>
              <a:gd name="connsiteX5" fmla="*/ 0 w 1321904"/>
              <a:gd name="connsiteY5" fmla="*/ 1101582 h 1321904"/>
              <a:gd name="connsiteX6" fmla="*/ 0 w 1321904"/>
              <a:gd name="connsiteY6" fmla="*/ 220322 h 1321904"/>
              <a:gd name="connsiteX0" fmla="*/ 0 w 1321904"/>
              <a:gd name="connsiteY0" fmla="*/ 220322 h 1422700"/>
              <a:gd name="connsiteX1" fmla="*/ 220322 w 1321904"/>
              <a:gd name="connsiteY1" fmla="*/ 0 h 1422700"/>
              <a:gd name="connsiteX2" fmla="*/ 1101582 w 1321904"/>
              <a:gd name="connsiteY2" fmla="*/ 0 h 1422700"/>
              <a:gd name="connsiteX3" fmla="*/ 1321904 w 1321904"/>
              <a:gd name="connsiteY3" fmla="*/ 220322 h 1422700"/>
              <a:gd name="connsiteX4" fmla="*/ 330953 w 1321904"/>
              <a:gd name="connsiteY4" fmla="*/ 1422700 h 1422700"/>
              <a:gd name="connsiteX5" fmla="*/ 0 w 1321904"/>
              <a:gd name="connsiteY5" fmla="*/ 1101582 h 1422700"/>
              <a:gd name="connsiteX6" fmla="*/ 0 w 1321904"/>
              <a:gd name="connsiteY6" fmla="*/ 220322 h 1422700"/>
              <a:gd name="connsiteX0" fmla="*/ 693289 w 2015193"/>
              <a:gd name="connsiteY0" fmla="*/ 220322 h 2199689"/>
              <a:gd name="connsiteX1" fmla="*/ 913611 w 2015193"/>
              <a:gd name="connsiteY1" fmla="*/ 0 h 2199689"/>
              <a:gd name="connsiteX2" fmla="*/ 1794871 w 2015193"/>
              <a:gd name="connsiteY2" fmla="*/ 0 h 2199689"/>
              <a:gd name="connsiteX3" fmla="*/ 2015193 w 2015193"/>
              <a:gd name="connsiteY3" fmla="*/ 220322 h 2199689"/>
              <a:gd name="connsiteX4" fmla="*/ 1024242 w 2015193"/>
              <a:gd name="connsiteY4" fmla="*/ 1422700 h 2199689"/>
              <a:gd name="connsiteX5" fmla="*/ 0 w 2015193"/>
              <a:gd name="connsiteY5" fmla="*/ 2188227 h 2199689"/>
              <a:gd name="connsiteX6" fmla="*/ 693289 w 2015193"/>
              <a:gd name="connsiteY6" fmla="*/ 220322 h 2199689"/>
              <a:gd name="connsiteX0" fmla="*/ 693289 w 2015193"/>
              <a:gd name="connsiteY0" fmla="*/ 220322 h 2259501"/>
              <a:gd name="connsiteX1" fmla="*/ 913611 w 2015193"/>
              <a:gd name="connsiteY1" fmla="*/ 0 h 2259501"/>
              <a:gd name="connsiteX2" fmla="*/ 1794871 w 2015193"/>
              <a:gd name="connsiteY2" fmla="*/ 0 h 2259501"/>
              <a:gd name="connsiteX3" fmla="*/ 2015193 w 2015193"/>
              <a:gd name="connsiteY3" fmla="*/ 220322 h 2259501"/>
              <a:gd name="connsiteX4" fmla="*/ 404706 w 2015193"/>
              <a:gd name="connsiteY4" fmla="*/ 2238914 h 2259501"/>
              <a:gd name="connsiteX5" fmla="*/ 0 w 2015193"/>
              <a:gd name="connsiteY5" fmla="*/ 2188227 h 2259501"/>
              <a:gd name="connsiteX6" fmla="*/ 693289 w 2015193"/>
              <a:gd name="connsiteY6" fmla="*/ 220322 h 2259501"/>
              <a:gd name="connsiteX0" fmla="*/ 693289 w 2015193"/>
              <a:gd name="connsiteY0" fmla="*/ 220322 h 2344631"/>
              <a:gd name="connsiteX1" fmla="*/ 913611 w 2015193"/>
              <a:gd name="connsiteY1" fmla="*/ 0 h 2344631"/>
              <a:gd name="connsiteX2" fmla="*/ 1794871 w 2015193"/>
              <a:gd name="connsiteY2" fmla="*/ 0 h 2344631"/>
              <a:gd name="connsiteX3" fmla="*/ 2015193 w 2015193"/>
              <a:gd name="connsiteY3" fmla="*/ 220322 h 2344631"/>
              <a:gd name="connsiteX4" fmla="*/ 404706 w 2015193"/>
              <a:gd name="connsiteY4" fmla="*/ 2238914 h 2344631"/>
              <a:gd name="connsiteX5" fmla="*/ 0 w 2015193"/>
              <a:gd name="connsiteY5" fmla="*/ 2188227 h 2344631"/>
              <a:gd name="connsiteX6" fmla="*/ 693289 w 2015193"/>
              <a:gd name="connsiteY6" fmla="*/ 220322 h 2344631"/>
              <a:gd name="connsiteX0" fmla="*/ 693289 w 2015193"/>
              <a:gd name="connsiteY0" fmla="*/ 220322 h 2296583"/>
              <a:gd name="connsiteX1" fmla="*/ 913611 w 2015193"/>
              <a:gd name="connsiteY1" fmla="*/ 0 h 2296583"/>
              <a:gd name="connsiteX2" fmla="*/ 1794871 w 2015193"/>
              <a:gd name="connsiteY2" fmla="*/ 0 h 2296583"/>
              <a:gd name="connsiteX3" fmla="*/ 2015193 w 2015193"/>
              <a:gd name="connsiteY3" fmla="*/ 220322 h 2296583"/>
              <a:gd name="connsiteX4" fmla="*/ 448959 w 2015193"/>
              <a:gd name="connsiteY4" fmla="*/ 2160243 h 2296583"/>
              <a:gd name="connsiteX5" fmla="*/ 0 w 2015193"/>
              <a:gd name="connsiteY5" fmla="*/ 2188227 h 2296583"/>
              <a:gd name="connsiteX6" fmla="*/ 693289 w 2015193"/>
              <a:gd name="connsiteY6" fmla="*/ 220322 h 2296583"/>
              <a:gd name="connsiteX0" fmla="*/ 693289 w 2015193"/>
              <a:gd name="connsiteY0" fmla="*/ 220322 h 2316210"/>
              <a:gd name="connsiteX1" fmla="*/ 913611 w 2015193"/>
              <a:gd name="connsiteY1" fmla="*/ 0 h 2316210"/>
              <a:gd name="connsiteX2" fmla="*/ 1794871 w 2015193"/>
              <a:gd name="connsiteY2" fmla="*/ 0 h 2316210"/>
              <a:gd name="connsiteX3" fmla="*/ 2015193 w 2015193"/>
              <a:gd name="connsiteY3" fmla="*/ 220322 h 2316210"/>
              <a:gd name="connsiteX4" fmla="*/ 448959 w 2015193"/>
              <a:gd name="connsiteY4" fmla="*/ 2160243 h 2316210"/>
              <a:gd name="connsiteX5" fmla="*/ 0 w 2015193"/>
              <a:gd name="connsiteY5" fmla="*/ 2188227 h 2316210"/>
              <a:gd name="connsiteX6" fmla="*/ 693289 w 2015193"/>
              <a:gd name="connsiteY6" fmla="*/ 220322 h 2316210"/>
              <a:gd name="connsiteX0" fmla="*/ 693289 w 2015193"/>
              <a:gd name="connsiteY0" fmla="*/ 220322 h 2316210"/>
              <a:gd name="connsiteX1" fmla="*/ 913611 w 2015193"/>
              <a:gd name="connsiteY1" fmla="*/ 0 h 2316210"/>
              <a:gd name="connsiteX2" fmla="*/ 1794871 w 2015193"/>
              <a:gd name="connsiteY2" fmla="*/ 0 h 2316210"/>
              <a:gd name="connsiteX3" fmla="*/ 2015193 w 2015193"/>
              <a:gd name="connsiteY3" fmla="*/ 220322 h 2316210"/>
              <a:gd name="connsiteX4" fmla="*/ 448959 w 2015193"/>
              <a:gd name="connsiteY4" fmla="*/ 2160243 h 2316210"/>
              <a:gd name="connsiteX5" fmla="*/ 0 w 2015193"/>
              <a:gd name="connsiteY5" fmla="*/ 2188227 h 2316210"/>
              <a:gd name="connsiteX6" fmla="*/ 693289 w 2015193"/>
              <a:gd name="connsiteY6" fmla="*/ 220322 h 2316210"/>
              <a:gd name="connsiteX0" fmla="*/ 693289 w 2015193"/>
              <a:gd name="connsiteY0" fmla="*/ 220322 h 2321923"/>
              <a:gd name="connsiteX1" fmla="*/ 913611 w 2015193"/>
              <a:gd name="connsiteY1" fmla="*/ 0 h 2321923"/>
              <a:gd name="connsiteX2" fmla="*/ 1794871 w 2015193"/>
              <a:gd name="connsiteY2" fmla="*/ 0 h 2321923"/>
              <a:gd name="connsiteX3" fmla="*/ 2015193 w 2015193"/>
              <a:gd name="connsiteY3" fmla="*/ 220322 h 2321923"/>
              <a:gd name="connsiteX4" fmla="*/ 453876 w 2015193"/>
              <a:gd name="connsiteY4" fmla="*/ 2170076 h 2321923"/>
              <a:gd name="connsiteX5" fmla="*/ 0 w 2015193"/>
              <a:gd name="connsiteY5" fmla="*/ 2188227 h 2321923"/>
              <a:gd name="connsiteX6" fmla="*/ 693289 w 2015193"/>
              <a:gd name="connsiteY6" fmla="*/ 220322 h 2321923"/>
              <a:gd name="connsiteX0" fmla="*/ 0 w 2241373"/>
              <a:gd name="connsiteY0" fmla="*/ 1592151 h 2321923"/>
              <a:gd name="connsiteX1" fmla="*/ 1139791 w 2241373"/>
              <a:gd name="connsiteY1" fmla="*/ 0 h 2321923"/>
              <a:gd name="connsiteX2" fmla="*/ 2021051 w 2241373"/>
              <a:gd name="connsiteY2" fmla="*/ 0 h 2321923"/>
              <a:gd name="connsiteX3" fmla="*/ 2241373 w 2241373"/>
              <a:gd name="connsiteY3" fmla="*/ 220322 h 2321923"/>
              <a:gd name="connsiteX4" fmla="*/ 680056 w 2241373"/>
              <a:gd name="connsiteY4" fmla="*/ 2170076 h 2321923"/>
              <a:gd name="connsiteX5" fmla="*/ 226180 w 2241373"/>
              <a:gd name="connsiteY5" fmla="*/ 2188227 h 2321923"/>
              <a:gd name="connsiteX6" fmla="*/ 0 w 2241373"/>
              <a:gd name="connsiteY6" fmla="*/ 1592151 h 2321923"/>
              <a:gd name="connsiteX0" fmla="*/ 0 w 2241373"/>
              <a:gd name="connsiteY0" fmla="*/ 1592151 h 2321923"/>
              <a:gd name="connsiteX1" fmla="*/ 1139791 w 2241373"/>
              <a:gd name="connsiteY1" fmla="*/ 0 h 2321923"/>
              <a:gd name="connsiteX2" fmla="*/ 2021051 w 2241373"/>
              <a:gd name="connsiteY2" fmla="*/ 0 h 2321923"/>
              <a:gd name="connsiteX3" fmla="*/ 2241373 w 2241373"/>
              <a:gd name="connsiteY3" fmla="*/ 220322 h 2321923"/>
              <a:gd name="connsiteX4" fmla="*/ 680056 w 2241373"/>
              <a:gd name="connsiteY4" fmla="*/ 2170076 h 2321923"/>
              <a:gd name="connsiteX5" fmla="*/ 226180 w 2241373"/>
              <a:gd name="connsiteY5" fmla="*/ 2188227 h 2321923"/>
              <a:gd name="connsiteX6" fmla="*/ 0 w 2241373"/>
              <a:gd name="connsiteY6" fmla="*/ 1592151 h 2321923"/>
              <a:gd name="connsiteX0" fmla="*/ 0 w 2241373"/>
              <a:gd name="connsiteY0" fmla="*/ 1592151 h 2328440"/>
              <a:gd name="connsiteX1" fmla="*/ 1139791 w 2241373"/>
              <a:gd name="connsiteY1" fmla="*/ 0 h 2328440"/>
              <a:gd name="connsiteX2" fmla="*/ 2021051 w 2241373"/>
              <a:gd name="connsiteY2" fmla="*/ 0 h 2328440"/>
              <a:gd name="connsiteX3" fmla="*/ 2241373 w 2241373"/>
              <a:gd name="connsiteY3" fmla="*/ 220322 h 2328440"/>
              <a:gd name="connsiteX4" fmla="*/ 680056 w 2241373"/>
              <a:gd name="connsiteY4" fmla="*/ 2170076 h 2328440"/>
              <a:gd name="connsiteX5" fmla="*/ 226180 w 2241373"/>
              <a:gd name="connsiteY5" fmla="*/ 2188227 h 2328440"/>
              <a:gd name="connsiteX6" fmla="*/ 0 w 2241373"/>
              <a:gd name="connsiteY6" fmla="*/ 1592151 h 2328440"/>
              <a:gd name="connsiteX0" fmla="*/ 0 w 2241373"/>
              <a:gd name="connsiteY0" fmla="*/ 1592151 h 2319541"/>
              <a:gd name="connsiteX1" fmla="*/ 1139791 w 2241373"/>
              <a:gd name="connsiteY1" fmla="*/ 0 h 2319541"/>
              <a:gd name="connsiteX2" fmla="*/ 2021051 w 2241373"/>
              <a:gd name="connsiteY2" fmla="*/ 0 h 2319541"/>
              <a:gd name="connsiteX3" fmla="*/ 2241373 w 2241373"/>
              <a:gd name="connsiteY3" fmla="*/ 220322 h 2319541"/>
              <a:gd name="connsiteX4" fmla="*/ 680056 w 2241373"/>
              <a:gd name="connsiteY4" fmla="*/ 2170076 h 2319541"/>
              <a:gd name="connsiteX5" fmla="*/ 226180 w 2241373"/>
              <a:gd name="connsiteY5" fmla="*/ 2188227 h 2319541"/>
              <a:gd name="connsiteX6" fmla="*/ 0 w 2241373"/>
              <a:gd name="connsiteY6" fmla="*/ 1592151 h 2319541"/>
              <a:gd name="connsiteX0" fmla="*/ 1646 w 2243019"/>
              <a:gd name="connsiteY0" fmla="*/ 1592151 h 2319541"/>
              <a:gd name="connsiteX1" fmla="*/ 1141437 w 2243019"/>
              <a:gd name="connsiteY1" fmla="*/ 0 h 2319541"/>
              <a:gd name="connsiteX2" fmla="*/ 2022697 w 2243019"/>
              <a:gd name="connsiteY2" fmla="*/ 0 h 2319541"/>
              <a:gd name="connsiteX3" fmla="*/ 2243019 w 2243019"/>
              <a:gd name="connsiteY3" fmla="*/ 220322 h 2319541"/>
              <a:gd name="connsiteX4" fmla="*/ 681702 w 2243019"/>
              <a:gd name="connsiteY4" fmla="*/ 2170076 h 2319541"/>
              <a:gd name="connsiteX5" fmla="*/ 227826 w 2243019"/>
              <a:gd name="connsiteY5" fmla="*/ 2188227 h 2319541"/>
              <a:gd name="connsiteX6" fmla="*/ 1646 w 2243019"/>
              <a:gd name="connsiteY6" fmla="*/ 1592151 h 2319541"/>
              <a:gd name="connsiteX0" fmla="*/ 14297 w 2255670"/>
              <a:gd name="connsiteY0" fmla="*/ 1592151 h 2319541"/>
              <a:gd name="connsiteX1" fmla="*/ 170699 w 2255670"/>
              <a:gd name="connsiteY1" fmla="*/ 1317741 h 2319541"/>
              <a:gd name="connsiteX2" fmla="*/ 2035348 w 2255670"/>
              <a:gd name="connsiteY2" fmla="*/ 0 h 2319541"/>
              <a:gd name="connsiteX3" fmla="*/ 2255670 w 2255670"/>
              <a:gd name="connsiteY3" fmla="*/ 220322 h 2319541"/>
              <a:gd name="connsiteX4" fmla="*/ 694353 w 2255670"/>
              <a:gd name="connsiteY4" fmla="*/ 2170076 h 2319541"/>
              <a:gd name="connsiteX5" fmla="*/ 240477 w 2255670"/>
              <a:gd name="connsiteY5" fmla="*/ 2188227 h 2319541"/>
              <a:gd name="connsiteX6" fmla="*/ 14297 w 2255670"/>
              <a:gd name="connsiteY6" fmla="*/ 1592151 h 2319541"/>
              <a:gd name="connsiteX0" fmla="*/ 14297 w 2255670"/>
              <a:gd name="connsiteY0" fmla="*/ 1378715 h 2106105"/>
              <a:gd name="connsiteX1" fmla="*/ 170699 w 2255670"/>
              <a:gd name="connsiteY1" fmla="*/ 1104305 h 2106105"/>
              <a:gd name="connsiteX2" fmla="*/ 670894 w 2255670"/>
              <a:gd name="connsiteY2" fmla="*/ 1416531 h 2106105"/>
              <a:gd name="connsiteX3" fmla="*/ 2255670 w 2255670"/>
              <a:gd name="connsiteY3" fmla="*/ 6886 h 2106105"/>
              <a:gd name="connsiteX4" fmla="*/ 694353 w 2255670"/>
              <a:gd name="connsiteY4" fmla="*/ 1956640 h 2106105"/>
              <a:gd name="connsiteX5" fmla="*/ 240477 w 2255670"/>
              <a:gd name="connsiteY5" fmla="*/ 1974791 h 2106105"/>
              <a:gd name="connsiteX6" fmla="*/ 14297 w 2255670"/>
              <a:gd name="connsiteY6" fmla="*/ 1378715 h 2106105"/>
              <a:gd name="connsiteX0" fmla="*/ 14297 w 2255670"/>
              <a:gd name="connsiteY0" fmla="*/ 1379616 h 2107006"/>
              <a:gd name="connsiteX1" fmla="*/ 170699 w 2255670"/>
              <a:gd name="connsiteY1" fmla="*/ 1105206 h 2107006"/>
              <a:gd name="connsiteX2" fmla="*/ 926575 w 2255670"/>
              <a:gd name="connsiteY2" fmla="*/ 1230587 h 2107006"/>
              <a:gd name="connsiteX3" fmla="*/ 2255670 w 2255670"/>
              <a:gd name="connsiteY3" fmla="*/ 7787 h 2107006"/>
              <a:gd name="connsiteX4" fmla="*/ 694353 w 2255670"/>
              <a:gd name="connsiteY4" fmla="*/ 1957541 h 2107006"/>
              <a:gd name="connsiteX5" fmla="*/ 240477 w 2255670"/>
              <a:gd name="connsiteY5" fmla="*/ 1975692 h 2107006"/>
              <a:gd name="connsiteX6" fmla="*/ 14297 w 2255670"/>
              <a:gd name="connsiteY6" fmla="*/ 1379616 h 2107006"/>
              <a:gd name="connsiteX0" fmla="*/ 14297 w 995736"/>
              <a:gd name="connsiteY0" fmla="*/ 274410 h 1001800"/>
              <a:gd name="connsiteX1" fmla="*/ 170699 w 995736"/>
              <a:gd name="connsiteY1" fmla="*/ 0 h 1001800"/>
              <a:gd name="connsiteX2" fmla="*/ 926575 w 995736"/>
              <a:gd name="connsiteY2" fmla="*/ 125381 h 1001800"/>
              <a:gd name="connsiteX3" fmla="*/ 972347 w 995736"/>
              <a:gd name="connsiteY3" fmla="*/ 392416 h 1001800"/>
              <a:gd name="connsiteX4" fmla="*/ 694353 w 995736"/>
              <a:gd name="connsiteY4" fmla="*/ 852335 h 1001800"/>
              <a:gd name="connsiteX5" fmla="*/ 240477 w 995736"/>
              <a:gd name="connsiteY5" fmla="*/ 870486 h 1001800"/>
              <a:gd name="connsiteX6" fmla="*/ 14297 w 995736"/>
              <a:gd name="connsiteY6" fmla="*/ 274410 h 1001800"/>
              <a:gd name="connsiteX0" fmla="*/ 14297 w 995736"/>
              <a:gd name="connsiteY0" fmla="*/ 274410 h 1001800"/>
              <a:gd name="connsiteX1" fmla="*/ 170699 w 995736"/>
              <a:gd name="connsiteY1" fmla="*/ 0 h 1001800"/>
              <a:gd name="connsiteX2" fmla="*/ 926575 w 995736"/>
              <a:gd name="connsiteY2" fmla="*/ 125381 h 1001800"/>
              <a:gd name="connsiteX3" fmla="*/ 972347 w 995736"/>
              <a:gd name="connsiteY3" fmla="*/ 392416 h 1001800"/>
              <a:gd name="connsiteX4" fmla="*/ 694353 w 995736"/>
              <a:gd name="connsiteY4" fmla="*/ 852335 h 1001800"/>
              <a:gd name="connsiteX5" fmla="*/ 240477 w 995736"/>
              <a:gd name="connsiteY5" fmla="*/ 870486 h 1001800"/>
              <a:gd name="connsiteX6" fmla="*/ 14297 w 995736"/>
              <a:gd name="connsiteY6" fmla="*/ 274410 h 1001800"/>
              <a:gd name="connsiteX0" fmla="*/ 14297 w 974113"/>
              <a:gd name="connsiteY0" fmla="*/ 274410 h 1001800"/>
              <a:gd name="connsiteX1" fmla="*/ 170699 w 974113"/>
              <a:gd name="connsiteY1" fmla="*/ 0 h 1001800"/>
              <a:gd name="connsiteX2" fmla="*/ 857737 w 974113"/>
              <a:gd name="connsiteY2" fmla="*/ 86045 h 1001800"/>
              <a:gd name="connsiteX3" fmla="*/ 972347 w 974113"/>
              <a:gd name="connsiteY3" fmla="*/ 392416 h 1001800"/>
              <a:gd name="connsiteX4" fmla="*/ 694353 w 974113"/>
              <a:gd name="connsiteY4" fmla="*/ 852335 h 1001800"/>
              <a:gd name="connsiteX5" fmla="*/ 240477 w 974113"/>
              <a:gd name="connsiteY5" fmla="*/ 870486 h 1001800"/>
              <a:gd name="connsiteX6" fmla="*/ 14297 w 974113"/>
              <a:gd name="connsiteY6" fmla="*/ 274410 h 1001800"/>
              <a:gd name="connsiteX0" fmla="*/ 14297 w 981409"/>
              <a:gd name="connsiteY0" fmla="*/ 274410 h 1001800"/>
              <a:gd name="connsiteX1" fmla="*/ 170699 w 981409"/>
              <a:gd name="connsiteY1" fmla="*/ 0 h 1001800"/>
              <a:gd name="connsiteX2" fmla="*/ 857737 w 981409"/>
              <a:gd name="connsiteY2" fmla="*/ 86045 h 1001800"/>
              <a:gd name="connsiteX3" fmla="*/ 979724 w 981409"/>
              <a:gd name="connsiteY3" fmla="*/ 404709 h 1001800"/>
              <a:gd name="connsiteX4" fmla="*/ 694353 w 981409"/>
              <a:gd name="connsiteY4" fmla="*/ 852335 h 1001800"/>
              <a:gd name="connsiteX5" fmla="*/ 240477 w 981409"/>
              <a:gd name="connsiteY5" fmla="*/ 870486 h 1001800"/>
              <a:gd name="connsiteX6" fmla="*/ 14297 w 981409"/>
              <a:gd name="connsiteY6" fmla="*/ 274410 h 1001800"/>
              <a:gd name="connsiteX0" fmla="*/ 14297 w 979724"/>
              <a:gd name="connsiteY0" fmla="*/ 274410 h 1001800"/>
              <a:gd name="connsiteX1" fmla="*/ 170699 w 979724"/>
              <a:gd name="connsiteY1" fmla="*/ 0 h 1001800"/>
              <a:gd name="connsiteX2" fmla="*/ 857737 w 979724"/>
              <a:gd name="connsiteY2" fmla="*/ 86045 h 1001800"/>
              <a:gd name="connsiteX3" fmla="*/ 979724 w 979724"/>
              <a:gd name="connsiteY3" fmla="*/ 404709 h 1001800"/>
              <a:gd name="connsiteX4" fmla="*/ 694353 w 979724"/>
              <a:gd name="connsiteY4" fmla="*/ 852335 h 1001800"/>
              <a:gd name="connsiteX5" fmla="*/ 240477 w 979724"/>
              <a:gd name="connsiteY5" fmla="*/ 870486 h 1001800"/>
              <a:gd name="connsiteX6" fmla="*/ 14297 w 979724"/>
              <a:gd name="connsiteY6" fmla="*/ 274410 h 1001800"/>
              <a:gd name="connsiteX0" fmla="*/ 14297 w 997489"/>
              <a:gd name="connsiteY0" fmla="*/ 274410 h 1001800"/>
              <a:gd name="connsiteX1" fmla="*/ 170699 w 997489"/>
              <a:gd name="connsiteY1" fmla="*/ 0 h 1001800"/>
              <a:gd name="connsiteX2" fmla="*/ 857737 w 997489"/>
              <a:gd name="connsiteY2" fmla="*/ 86045 h 1001800"/>
              <a:gd name="connsiteX3" fmla="*/ 979724 w 997489"/>
              <a:gd name="connsiteY3" fmla="*/ 404709 h 1001800"/>
              <a:gd name="connsiteX4" fmla="*/ 694353 w 997489"/>
              <a:gd name="connsiteY4" fmla="*/ 852335 h 1001800"/>
              <a:gd name="connsiteX5" fmla="*/ 240477 w 997489"/>
              <a:gd name="connsiteY5" fmla="*/ 870486 h 1001800"/>
              <a:gd name="connsiteX6" fmla="*/ 14297 w 997489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0116"/>
              <a:gd name="connsiteY0" fmla="*/ 274410 h 1001800"/>
              <a:gd name="connsiteX1" fmla="*/ 170699 w 1000116"/>
              <a:gd name="connsiteY1" fmla="*/ 0 h 1001800"/>
              <a:gd name="connsiteX2" fmla="*/ 857737 w 1000116"/>
              <a:gd name="connsiteY2" fmla="*/ 86045 h 1001800"/>
              <a:gd name="connsiteX3" fmla="*/ 992015 w 1000116"/>
              <a:gd name="connsiteY3" fmla="*/ 397334 h 1001800"/>
              <a:gd name="connsiteX4" fmla="*/ 694353 w 1000116"/>
              <a:gd name="connsiteY4" fmla="*/ 852335 h 1001800"/>
              <a:gd name="connsiteX5" fmla="*/ 240477 w 1000116"/>
              <a:gd name="connsiteY5" fmla="*/ 870486 h 1001800"/>
              <a:gd name="connsiteX6" fmla="*/ 14297 w 1000116"/>
              <a:gd name="connsiteY6" fmla="*/ 274410 h 1001800"/>
              <a:gd name="connsiteX0" fmla="*/ 14297 w 996269"/>
              <a:gd name="connsiteY0" fmla="*/ 274410 h 1001800"/>
              <a:gd name="connsiteX1" fmla="*/ 170699 w 996269"/>
              <a:gd name="connsiteY1" fmla="*/ 0 h 1001800"/>
              <a:gd name="connsiteX2" fmla="*/ 791358 w 996269"/>
              <a:gd name="connsiteY2" fmla="*/ 59001 h 1001800"/>
              <a:gd name="connsiteX3" fmla="*/ 992015 w 996269"/>
              <a:gd name="connsiteY3" fmla="*/ 397334 h 1001800"/>
              <a:gd name="connsiteX4" fmla="*/ 694353 w 996269"/>
              <a:gd name="connsiteY4" fmla="*/ 852335 h 1001800"/>
              <a:gd name="connsiteX5" fmla="*/ 240477 w 996269"/>
              <a:gd name="connsiteY5" fmla="*/ 870486 h 1001800"/>
              <a:gd name="connsiteX6" fmla="*/ 14297 w 996269"/>
              <a:gd name="connsiteY6" fmla="*/ 274410 h 1001800"/>
              <a:gd name="connsiteX0" fmla="*/ 14297 w 999865"/>
              <a:gd name="connsiteY0" fmla="*/ 274410 h 1001800"/>
              <a:gd name="connsiteX1" fmla="*/ 170699 w 999865"/>
              <a:gd name="connsiteY1" fmla="*/ 0 h 1001800"/>
              <a:gd name="connsiteX2" fmla="*/ 791358 w 999865"/>
              <a:gd name="connsiteY2" fmla="*/ 59001 h 1001800"/>
              <a:gd name="connsiteX3" fmla="*/ 992015 w 999865"/>
              <a:gd name="connsiteY3" fmla="*/ 397334 h 1001800"/>
              <a:gd name="connsiteX4" fmla="*/ 694353 w 999865"/>
              <a:gd name="connsiteY4" fmla="*/ 852335 h 1001800"/>
              <a:gd name="connsiteX5" fmla="*/ 240477 w 999865"/>
              <a:gd name="connsiteY5" fmla="*/ 870486 h 1001800"/>
              <a:gd name="connsiteX6" fmla="*/ 14297 w 999865"/>
              <a:gd name="connsiteY6" fmla="*/ 274410 h 1001800"/>
              <a:gd name="connsiteX0" fmla="*/ 14297 w 999865"/>
              <a:gd name="connsiteY0" fmla="*/ 285135 h 1012525"/>
              <a:gd name="connsiteX1" fmla="*/ 170699 w 999865"/>
              <a:gd name="connsiteY1" fmla="*/ 10725 h 1012525"/>
              <a:gd name="connsiteX2" fmla="*/ 791358 w 999865"/>
              <a:gd name="connsiteY2" fmla="*/ 69726 h 1012525"/>
              <a:gd name="connsiteX3" fmla="*/ 992015 w 999865"/>
              <a:gd name="connsiteY3" fmla="*/ 408059 h 1012525"/>
              <a:gd name="connsiteX4" fmla="*/ 694353 w 999865"/>
              <a:gd name="connsiteY4" fmla="*/ 863060 h 1012525"/>
              <a:gd name="connsiteX5" fmla="*/ 240477 w 999865"/>
              <a:gd name="connsiteY5" fmla="*/ 881211 h 1012525"/>
              <a:gd name="connsiteX6" fmla="*/ 14297 w 999865"/>
              <a:gd name="connsiteY6" fmla="*/ 285135 h 1012525"/>
              <a:gd name="connsiteX0" fmla="*/ 14297 w 1000336"/>
              <a:gd name="connsiteY0" fmla="*/ 288058 h 1015448"/>
              <a:gd name="connsiteX1" fmla="*/ 170699 w 1000336"/>
              <a:gd name="connsiteY1" fmla="*/ 13648 h 1015448"/>
              <a:gd name="connsiteX2" fmla="*/ 796275 w 1000336"/>
              <a:gd name="connsiteY2" fmla="*/ 67732 h 1015448"/>
              <a:gd name="connsiteX3" fmla="*/ 992015 w 1000336"/>
              <a:gd name="connsiteY3" fmla="*/ 410982 h 1015448"/>
              <a:gd name="connsiteX4" fmla="*/ 694353 w 1000336"/>
              <a:gd name="connsiteY4" fmla="*/ 865983 h 1015448"/>
              <a:gd name="connsiteX5" fmla="*/ 240477 w 1000336"/>
              <a:gd name="connsiteY5" fmla="*/ 884134 h 1015448"/>
              <a:gd name="connsiteX6" fmla="*/ 14297 w 1000336"/>
              <a:gd name="connsiteY6" fmla="*/ 288058 h 1015448"/>
              <a:gd name="connsiteX0" fmla="*/ 14297 w 1000336"/>
              <a:gd name="connsiteY0" fmla="*/ 299922 h 1027312"/>
              <a:gd name="connsiteX1" fmla="*/ 170699 w 1000336"/>
              <a:gd name="connsiteY1" fmla="*/ 25512 h 1027312"/>
              <a:gd name="connsiteX2" fmla="*/ 796275 w 1000336"/>
              <a:gd name="connsiteY2" fmla="*/ 79596 h 1027312"/>
              <a:gd name="connsiteX3" fmla="*/ 992015 w 1000336"/>
              <a:gd name="connsiteY3" fmla="*/ 422846 h 1027312"/>
              <a:gd name="connsiteX4" fmla="*/ 694353 w 1000336"/>
              <a:gd name="connsiteY4" fmla="*/ 877847 h 1027312"/>
              <a:gd name="connsiteX5" fmla="*/ 240477 w 1000336"/>
              <a:gd name="connsiteY5" fmla="*/ 895998 h 1027312"/>
              <a:gd name="connsiteX6" fmla="*/ 14297 w 1000336"/>
              <a:gd name="connsiteY6" fmla="*/ 299922 h 1027312"/>
              <a:gd name="connsiteX0" fmla="*/ 15027 w 1001066"/>
              <a:gd name="connsiteY0" fmla="*/ 299922 h 1027312"/>
              <a:gd name="connsiteX1" fmla="*/ 171429 w 1001066"/>
              <a:gd name="connsiteY1" fmla="*/ 25512 h 1027312"/>
              <a:gd name="connsiteX2" fmla="*/ 797005 w 1001066"/>
              <a:gd name="connsiteY2" fmla="*/ 79596 h 1027312"/>
              <a:gd name="connsiteX3" fmla="*/ 992745 w 1001066"/>
              <a:gd name="connsiteY3" fmla="*/ 422846 h 1027312"/>
              <a:gd name="connsiteX4" fmla="*/ 695083 w 1001066"/>
              <a:gd name="connsiteY4" fmla="*/ 877847 h 1027312"/>
              <a:gd name="connsiteX5" fmla="*/ 241207 w 1001066"/>
              <a:gd name="connsiteY5" fmla="*/ 895998 h 1027312"/>
              <a:gd name="connsiteX6" fmla="*/ 15027 w 1001066"/>
              <a:gd name="connsiteY6" fmla="*/ 299922 h 1027312"/>
              <a:gd name="connsiteX0" fmla="*/ 15896 w 994560"/>
              <a:gd name="connsiteY0" fmla="*/ 307297 h 1027312"/>
              <a:gd name="connsiteX1" fmla="*/ 164923 w 994560"/>
              <a:gd name="connsiteY1" fmla="*/ 25512 h 1027312"/>
              <a:gd name="connsiteX2" fmla="*/ 790499 w 994560"/>
              <a:gd name="connsiteY2" fmla="*/ 79596 h 1027312"/>
              <a:gd name="connsiteX3" fmla="*/ 986239 w 994560"/>
              <a:gd name="connsiteY3" fmla="*/ 422846 h 1027312"/>
              <a:gd name="connsiteX4" fmla="*/ 688577 w 994560"/>
              <a:gd name="connsiteY4" fmla="*/ 877847 h 1027312"/>
              <a:gd name="connsiteX5" fmla="*/ 234701 w 994560"/>
              <a:gd name="connsiteY5" fmla="*/ 895998 h 1027312"/>
              <a:gd name="connsiteX6" fmla="*/ 15896 w 994560"/>
              <a:gd name="connsiteY6" fmla="*/ 307297 h 1027312"/>
              <a:gd name="connsiteX0" fmla="*/ 15896 w 994560"/>
              <a:gd name="connsiteY0" fmla="*/ 307297 h 1027312"/>
              <a:gd name="connsiteX1" fmla="*/ 164923 w 994560"/>
              <a:gd name="connsiteY1" fmla="*/ 25512 h 1027312"/>
              <a:gd name="connsiteX2" fmla="*/ 790499 w 994560"/>
              <a:gd name="connsiteY2" fmla="*/ 79596 h 1027312"/>
              <a:gd name="connsiteX3" fmla="*/ 986239 w 994560"/>
              <a:gd name="connsiteY3" fmla="*/ 422846 h 1027312"/>
              <a:gd name="connsiteX4" fmla="*/ 688577 w 994560"/>
              <a:gd name="connsiteY4" fmla="*/ 877847 h 1027312"/>
              <a:gd name="connsiteX5" fmla="*/ 234701 w 994560"/>
              <a:gd name="connsiteY5" fmla="*/ 895998 h 1027312"/>
              <a:gd name="connsiteX6" fmla="*/ 15896 w 994560"/>
              <a:gd name="connsiteY6" fmla="*/ 307297 h 1027312"/>
              <a:gd name="connsiteX0" fmla="*/ 12966 w 991630"/>
              <a:gd name="connsiteY0" fmla="*/ 307297 h 1027312"/>
              <a:gd name="connsiteX1" fmla="*/ 161993 w 991630"/>
              <a:gd name="connsiteY1" fmla="*/ 25512 h 1027312"/>
              <a:gd name="connsiteX2" fmla="*/ 787569 w 991630"/>
              <a:gd name="connsiteY2" fmla="*/ 79596 h 1027312"/>
              <a:gd name="connsiteX3" fmla="*/ 983309 w 991630"/>
              <a:gd name="connsiteY3" fmla="*/ 422846 h 1027312"/>
              <a:gd name="connsiteX4" fmla="*/ 685647 w 991630"/>
              <a:gd name="connsiteY4" fmla="*/ 877847 h 1027312"/>
              <a:gd name="connsiteX5" fmla="*/ 231771 w 991630"/>
              <a:gd name="connsiteY5" fmla="*/ 895998 h 1027312"/>
              <a:gd name="connsiteX6" fmla="*/ 12966 w 991630"/>
              <a:gd name="connsiteY6" fmla="*/ 307297 h 1027312"/>
              <a:gd name="connsiteX0" fmla="*/ 12966 w 991630"/>
              <a:gd name="connsiteY0" fmla="*/ 307297 h 1036210"/>
              <a:gd name="connsiteX1" fmla="*/ 161993 w 991630"/>
              <a:gd name="connsiteY1" fmla="*/ 25512 h 1036210"/>
              <a:gd name="connsiteX2" fmla="*/ 787569 w 991630"/>
              <a:gd name="connsiteY2" fmla="*/ 79596 h 1036210"/>
              <a:gd name="connsiteX3" fmla="*/ 983309 w 991630"/>
              <a:gd name="connsiteY3" fmla="*/ 422846 h 1036210"/>
              <a:gd name="connsiteX4" fmla="*/ 685647 w 991630"/>
              <a:gd name="connsiteY4" fmla="*/ 877847 h 1036210"/>
              <a:gd name="connsiteX5" fmla="*/ 231771 w 991630"/>
              <a:gd name="connsiteY5" fmla="*/ 895998 h 1036210"/>
              <a:gd name="connsiteX6" fmla="*/ 12966 w 991630"/>
              <a:gd name="connsiteY6" fmla="*/ 307297 h 103621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4482"/>
              <a:gd name="connsiteY0" fmla="*/ 307297 h 1027415"/>
              <a:gd name="connsiteX1" fmla="*/ 161993 w 994482"/>
              <a:gd name="connsiteY1" fmla="*/ 25512 h 1027415"/>
              <a:gd name="connsiteX2" fmla="*/ 787569 w 994482"/>
              <a:gd name="connsiteY2" fmla="*/ 79596 h 1027415"/>
              <a:gd name="connsiteX3" fmla="*/ 983309 w 994482"/>
              <a:gd name="connsiteY3" fmla="*/ 422846 h 1027415"/>
              <a:gd name="connsiteX4" fmla="*/ 685647 w 994482"/>
              <a:gd name="connsiteY4" fmla="*/ 877847 h 1027415"/>
              <a:gd name="connsiteX5" fmla="*/ 261272 w 994482"/>
              <a:gd name="connsiteY5" fmla="*/ 925499 h 1027415"/>
              <a:gd name="connsiteX6" fmla="*/ 12966 w 994482"/>
              <a:gd name="connsiteY6" fmla="*/ 307297 h 1027415"/>
              <a:gd name="connsiteX0" fmla="*/ 12966 w 1000404"/>
              <a:gd name="connsiteY0" fmla="*/ 307297 h 1027415"/>
              <a:gd name="connsiteX1" fmla="*/ 161993 w 1000404"/>
              <a:gd name="connsiteY1" fmla="*/ 25512 h 1027415"/>
              <a:gd name="connsiteX2" fmla="*/ 787569 w 1000404"/>
              <a:gd name="connsiteY2" fmla="*/ 79596 h 1027415"/>
              <a:gd name="connsiteX3" fmla="*/ 983309 w 1000404"/>
              <a:gd name="connsiteY3" fmla="*/ 422846 h 1027415"/>
              <a:gd name="connsiteX4" fmla="*/ 685647 w 1000404"/>
              <a:gd name="connsiteY4" fmla="*/ 877847 h 1027415"/>
              <a:gd name="connsiteX5" fmla="*/ 261272 w 1000404"/>
              <a:gd name="connsiteY5" fmla="*/ 925499 h 1027415"/>
              <a:gd name="connsiteX6" fmla="*/ 12966 w 1000404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294616 h 1014734"/>
              <a:gd name="connsiteX1" fmla="*/ 161993 w 993521"/>
              <a:gd name="connsiteY1" fmla="*/ 12831 h 1014734"/>
              <a:gd name="connsiteX2" fmla="*/ 787569 w 993521"/>
              <a:gd name="connsiteY2" fmla="*/ 66915 h 1014734"/>
              <a:gd name="connsiteX3" fmla="*/ 983309 w 993521"/>
              <a:gd name="connsiteY3" fmla="*/ 410165 h 1014734"/>
              <a:gd name="connsiteX4" fmla="*/ 685647 w 993521"/>
              <a:gd name="connsiteY4" fmla="*/ 865166 h 1014734"/>
              <a:gd name="connsiteX5" fmla="*/ 261272 w 993521"/>
              <a:gd name="connsiteY5" fmla="*/ 912818 h 1014734"/>
              <a:gd name="connsiteX6" fmla="*/ 12966 w 993521"/>
              <a:gd name="connsiteY6" fmla="*/ 294616 h 1014734"/>
              <a:gd name="connsiteX0" fmla="*/ 12966 w 993521"/>
              <a:gd name="connsiteY0" fmla="*/ 292548 h 1012666"/>
              <a:gd name="connsiteX1" fmla="*/ 161993 w 993521"/>
              <a:gd name="connsiteY1" fmla="*/ 10763 h 1012666"/>
              <a:gd name="connsiteX2" fmla="*/ 787569 w 993521"/>
              <a:gd name="connsiteY2" fmla="*/ 64847 h 1012666"/>
              <a:gd name="connsiteX3" fmla="*/ 983309 w 993521"/>
              <a:gd name="connsiteY3" fmla="*/ 408097 h 1012666"/>
              <a:gd name="connsiteX4" fmla="*/ 685647 w 993521"/>
              <a:gd name="connsiteY4" fmla="*/ 863098 h 1012666"/>
              <a:gd name="connsiteX5" fmla="*/ 261272 w 993521"/>
              <a:gd name="connsiteY5" fmla="*/ 910750 h 1012666"/>
              <a:gd name="connsiteX6" fmla="*/ 12966 w 993521"/>
              <a:gd name="connsiteY6" fmla="*/ 292548 h 1012666"/>
              <a:gd name="connsiteX0" fmla="*/ 12966 w 993521"/>
              <a:gd name="connsiteY0" fmla="*/ 289645 h 1009763"/>
              <a:gd name="connsiteX1" fmla="*/ 161993 w 993521"/>
              <a:gd name="connsiteY1" fmla="*/ 7860 h 1009763"/>
              <a:gd name="connsiteX2" fmla="*/ 787569 w 993521"/>
              <a:gd name="connsiteY2" fmla="*/ 61944 h 1009763"/>
              <a:gd name="connsiteX3" fmla="*/ 983309 w 993521"/>
              <a:gd name="connsiteY3" fmla="*/ 405194 h 1009763"/>
              <a:gd name="connsiteX4" fmla="*/ 685647 w 993521"/>
              <a:gd name="connsiteY4" fmla="*/ 860195 h 1009763"/>
              <a:gd name="connsiteX5" fmla="*/ 261272 w 993521"/>
              <a:gd name="connsiteY5" fmla="*/ 907847 h 1009763"/>
              <a:gd name="connsiteX6" fmla="*/ 12966 w 993521"/>
              <a:gd name="connsiteY6" fmla="*/ 289645 h 1009763"/>
              <a:gd name="connsiteX0" fmla="*/ 12966 w 993521"/>
              <a:gd name="connsiteY0" fmla="*/ 289645 h 1014679"/>
              <a:gd name="connsiteX1" fmla="*/ 161993 w 993521"/>
              <a:gd name="connsiteY1" fmla="*/ 7860 h 1014679"/>
              <a:gd name="connsiteX2" fmla="*/ 787569 w 993521"/>
              <a:gd name="connsiteY2" fmla="*/ 61944 h 1014679"/>
              <a:gd name="connsiteX3" fmla="*/ 983309 w 993521"/>
              <a:gd name="connsiteY3" fmla="*/ 405194 h 1014679"/>
              <a:gd name="connsiteX4" fmla="*/ 685647 w 993521"/>
              <a:gd name="connsiteY4" fmla="*/ 860195 h 1014679"/>
              <a:gd name="connsiteX5" fmla="*/ 261272 w 993521"/>
              <a:gd name="connsiteY5" fmla="*/ 907847 h 1014679"/>
              <a:gd name="connsiteX6" fmla="*/ 12966 w 993521"/>
              <a:gd name="connsiteY6" fmla="*/ 289645 h 1014679"/>
              <a:gd name="connsiteX0" fmla="*/ 12966 w 993521"/>
              <a:gd name="connsiteY0" fmla="*/ 289645 h 1014679"/>
              <a:gd name="connsiteX1" fmla="*/ 161993 w 993521"/>
              <a:gd name="connsiteY1" fmla="*/ 7860 h 1014679"/>
              <a:gd name="connsiteX2" fmla="*/ 787569 w 993521"/>
              <a:gd name="connsiteY2" fmla="*/ 61944 h 1014679"/>
              <a:gd name="connsiteX3" fmla="*/ 983309 w 993521"/>
              <a:gd name="connsiteY3" fmla="*/ 405194 h 1014679"/>
              <a:gd name="connsiteX4" fmla="*/ 685647 w 993521"/>
              <a:gd name="connsiteY4" fmla="*/ 860195 h 1014679"/>
              <a:gd name="connsiteX5" fmla="*/ 261272 w 993521"/>
              <a:gd name="connsiteY5" fmla="*/ 907847 h 1014679"/>
              <a:gd name="connsiteX6" fmla="*/ 12966 w 993521"/>
              <a:gd name="connsiteY6" fmla="*/ 289645 h 1014679"/>
              <a:gd name="connsiteX0" fmla="*/ 12966 w 993521"/>
              <a:gd name="connsiteY0" fmla="*/ 292916 h 1017950"/>
              <a:gd name="connsiteX1" fmla="*/ 161993 w 993521"/>
              <a:gd name="connsiteY1" fmla="*/ 11131 h 1017950"/>
              <a:gd name="connsiteX2" fmla="*/ 787569 w 993521"/>
              <a:gd name="connsiteY2" fmla="*/ 65215 h 1017950"/>
              <a:gd name="connsiteX3" fmla="*/ 983309 w 993521"/>
              <a:gd name="connsiteY3" fmla="*/ 408465 h 1017950"/>
              <a:gd name="connsiteX4" fmla="*/ 685647 w 993521"/>
              <a:gd name="connsiteY4" fmla="*/ 863466 h 1017950"/>
              <a:gd name="connsiteX5" fmla="*/ 261272 w 993521"/>
              <a:gd name="connsiteY5" fmla="*/ 911118 h 1017950"/>
              <a:gd name="connsiteX6" fmla="*/ 12966 w 993521"/>
              <a:gd name="connsiteY6" fmla="*/ 292916 h 1017950"/>
              <a:gd name="connsiteX0" fmla="*/ 12966 w 993521"/>
              <a:gd name="connsiteY0" fmla="*/ 292916 h 1017950"/>
              <a:gd name="connsiteX1" fmla="*/ 161993 w 993521"/>
              <a:gd name="connsiteY1" fmla="*/ 11131 h 1017950"/>
              <a:gd name="connsiteX2" fmla="*/ 787569 w 993521"/>
              <a:gd name="connsiteY2" fmla="*/ 65215 h 1017950"/>
              <a:gd name="connsiteX3" fmla="*/ 983309 w 993521"/>
              <a:gd name="connsiteY3" fmla="*/ 408465 h 1017950"/>
              <a:gd name="connsiteX4" fmla="*/ 685647 w 993521"/>
              <a:gd name="connsiteY4" fmla="*/ 863466 h 1017950"/>
              <a:gd name="connsiteX5" fmla="*/ 261272 w 993521"/>
              <a:gd name="connsiteY5" fmla="*/ 911118 h 1017950"/>
              <a:gd name="connsiteX6" fmla="*/ 12966 w 993521"/>
              <a:gd name="connsiteY6" fmla="*/ 292916 h 1017950"/>
              <a:gd name="connsiteX0" fmla="*/ 12966 w 993521"/>
              <a:gd name="connsiteY0" fmla="*/ 286375 h 1011409"/>
              <a:gd name="connsiteX1" fmla="*/ 161993 w 993521"/>
              <a:gd name="connsiteY1" fmla="*/ 4590 h 1011409"/>
              <a:gd name="connsiteX2" fmla="*/ 787569 w 993521"/>
              <a:gd name="connsiteY2" fmla="*/ 58674 h 1011409"/>
              <a:gd name="connsiteX3" fmla="*/ 983309 w 993521"/>
              <a:gd name="connsiteY3" fmla="*/ 401924 h 1011409"/>
              <a:gd name="connsiteX4" fmla="*/ 685647 w 993521"/>
              <a:gd name="connsiteY4" fmla="*/ 856925 h 1011409"/>
              <a:gd name="connsiteX5" fmla="*/ 261272 w 993521"/>
              <a:gd name="connsiteY5" fmla="*/ 904577 h 1011409"/>
              <a:gd name="connsiteX6" fmla="*/ 12966 w 993521"/>
              <a:gd name="connsiteY6" fmla="*/ 286375 h 1011409"/>
              <a:gd name="connsiteX0" fmla="*/ 12966 w 993521"/>
              <a:gd name="connsiteY0" fmla="*/ 284187 h 1009221"/>
              <a:gd name="connsiteX1" fmla="*/ 161993 w 993521"/>
              <a:gd name="connsiteY1" fmla="*/ 2402 h 1009221"/>
              <a:gd name="connsiteX2" fmla="*/ 787569 w 993521"/>
              <a:gd name="connsiteY2" fmla="*/ 56486 h 1009221"/>
              <a:gd name="connsiteX3" fmla="*/ 983309 w 993521"/>
              <a:gd name="connsiteY3" fmla="*/ 399736 h 1009221"/>
              <a:gd name="connsiteX4" fmla="*/ 685647 w 993521"/>
              <a:gd name="connsiteY4" fmla="*/ 854737 h 1009221"/>
              <a:gd name="connsiteX5" fmla="*/ 261272 w 993521"/>
              <a:gd name="connsiteY5" fmla="*/ 902389 h 1009221"/>
              <a:gd name="connsiteX6" fmla="*/ 12966 w 993521"/>
              <a:gd name="connsiteY6" fmla="*/ 284187 h 100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521" h="1009221">
                <a:moveTo>
                  <a:pt x="12966" y="284187"/>
                </a:moveTo>
                <a:cubicBezTo>
                  <a:pt x="-28828" y="105962"/>
                  <a:pt x="32938" y="29445"/>
                  <a:pt x="161993" y="2402"/>
                </a:cubicBezTo>
                <a:cubicBezTo>
                  <a:pt x="317250" y="-4974"/>
                  <a:pt x="516763" y="2399"/>
                  <a:pt x="787569" y="56486"/>
                </a:cubicBezTo>
                <a:cubicBezTo>
                  <a:pt x="978086" y="100737"/>
                  <a:pt x="1015268" y="270678"/>
                  <a:pt x="983309" y="399736"/>
                </a:cubicBezTo>
                <a:cubicBezTo>
                  <a:pt x="960302" y="517806"/>
                  <a:pt x="834037" y="709626"/>
                  <a:pt x="685647" y="854737"/>
                </a:cubicBezTo>
                <a:cubicBezTo>
                  <a:pt x="423833" y="1107958"/>
                  <a:pt x="315358" y="994566"/>
                  <a:pt x="261272" y="902389"/>
                </a:cubicBezTo>
                <a:cubicBezTo>
                  <a:pt x="131791" y="684030"/>
                  <a:pt x="44107" y="443542"/>
                  <a:pt x="12966" y="284187"/>
                </a:cubicBezTo>
                <a:close/>
              </a:path>
            </a:pathLst>
          </a:custGeom>
          <a:noFill/>
          <a:ln w="3175">
            <a:solidFill>
              <a:srgbClr val="1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9" dirty="0"/>
          </a:p>
        </p:txBody>
      </p:sp>
      <p:sp>
        <p:nvSpPr>
          <p:cNvPr id="36" name="Rounded Rectangle 27"/>
          <p:cNvSpPr/>
          <p:nvPr/>
        </p:nvSpPr>
        <p:spPr>
          <a:xfrm rot="20614514">
            <a:off x="5227476" y="5513827"/>
            <a:ext cx="503504" cy="511461"/>
          </a:xfrm>
          <a:custGeom>
            <a:avLst/>
            <a:gdLst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1321904 w 1321904"/>
              <a:gd name="connsiteY4" fmla="*/ 1101582 h 1321904"/>
              <a:gd name="connsiteX5" fmla="*/ 1101582 w 1321904"/>
              <a:gd name="connsiteY5" fmla="*/ 1321904 h 1321904"/>
              <a:gd name="connsiteX6" fmla="*/ 220322 w 1321904"/>
              <a:gd name="connsiteY6" fmla="*/ 1321904 h 1321904"/>
              <a:gd name="connsiteX7" fmla="*/ 0 w 1321904"/>
              <a:gd name="connsiteY7" fmla="*/ 1101582 h 1321904"/>
              <a:gd name="connsiteX8" fmla="*/ 0 w 1321904"/>
              <a:gd name="connsiteY8" fmla="*/ 220322 h 1321904"/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1321904 w 1321904"/>
              <a:gd name="connsiteY4" fmla="*/ 1101582 h 1321904"/>
              <a:gd name="connsiteX5" fmla="*/ 220322 w 1321904"/>
              <a:gd name="connsiteY5" fmla="*/ 1321904 h 1321904"/>
              <a:gd name="connsiteX6" fmla="*/ 0 w 1321904"/>
              <a:gd name="connsiteY6" fmla="*/ 1101582 h 1321904"/>
              <a:gd name="connsiteX7" fmla="*/ 0 w 1321904"/>
              <a:gd name="connsiteY7" fmla="*/ 220322 h 1321904"/>
              <a:gd name="connsiteX0" fmla="*/ 0 w 1321904"/>
              <a:gd name="connsiteY0" fmla="*/ 220322 h 1321904"/>
              <a:gd name="connsiteX1" fmla="*/ 220322 w 1321904"/>
              <a:gd name="connsiteY1" fmla="*/ 0 h 1321904"/>
              <a:gd name="connsiteX2" fmla="*/ 1101582 w 1321904"/>
              <a:gd name="connsiteY2" fmla="*/ 0 h 1321904"/>
              <a:gd name="connsiteX3" fmla="*/ 1321904 w 1321904"/>
              <a:gd name="connsiteY3" fmla="*/ 220322 h 1321904"/>
              <a:gd name="connsiteX4" fmla="*/ 220322 w 1321904"/>
              <a:gd name="connsiteY4" fmla="*/ 1321904 h 1321904"/>
              <a:gd name="connsiteX5" fmla="*/ 0 w 1321904"/>
              <a:gd name="connsiteY5" fmla="*/ 1101582 h 1321904"/>
              <a:gd name="connsiteX6" fmla="*/ 0 w 1321904"/>
              <a:gd name="connsiteY6" fmla="*/ 220322 h 1321904"/>
              <a:gd name="connsiteX0" fmla="*/ 0 w 1321904"/>
              <a:gd name="connsiteY0" fmla="*/ 220322 h 1422700"/>
              <a:gd name="connsiteX1" fmla="*/ 220322 w 1321904"/>
              <a:gd name="connsiteY1" fmla="*/ 0 h 1422700"/>
              <a:gd name="connsiteX2" fmla="*/ 1101582 w 1321904"/>
              <a:gd name="connsiteY2" fmla="*/ 0 h 1422700"/>
              <a:gd name="connsiteX3" fmla="*/ 1321904 w 1321904"/>
              <a:gd name="connsiteY3" fmla="*/ 220322 h 1422700"/>
              <a:gd name="connsiteX4" fmla="*/ 330953 w 1321904"/>
              <a:gd name="connsiteY4" fmla="*/ 1422700 h 1422700"/>
              <a:gd name="connsiteX5" fmla="*/ 0 w 1321904"/>
              <a:gd name="connsiteY5" fmla="*/ 1101582 h 1422700"/>
              <a:gd name="connsiteX6" fmla="*/ 0 w 1321904"/>
              <a:gd name="connsiteY6" fmla="*/ 220322 h 1422700"/>
              <a:gd name="connsiteX0" fmla="*/ 693289 w 2015193"/>
              <a:gd name="connsiteY0" fmla="*/ 220322 h 2199689"/>
              <a:gd name="connsiteX1" fmla="*/ 913611 w 2015193"/>
              <a:gd name="connsiteY1" fmla="*/ 0 h 2199689"/>
              <a:gd name="connsiteX2" fmla="*/ 1794871 w 2015193"/>
              <a:gd name="connsiteY2" fmla="*/ 0 h 2199689"/>
              <a:gd name="connsiteX3" fmla="*/ 2015193 w 2015193"/>
              <a:gd name="connsiteY3" fmla="*/ 220322 h 2199689"/>
              <a:gd name="connsiteX4" fmla="*/ 1024242 w 2015193"/>
              <a:gd name="connsiteY4" fmla="*/ 1422700 h 2199689"/>
              <a:gd name="connsiteX5" fmla="*/ 0 w 2015193"/>
              <a:gd name="connsiteY5" fmla="*/ 2188227 h 2199689"/>
              <a:gd name="connsiteX6" fmla="*/ 693289 w 2015193"/>
              <a:gd name="connsiteY6" fmla="*/ 220322 h 2199689"/>
              <a:gd name="connsiteX0" fmla="*/ 693289 w 2015193"/>
              <a:gd name="connsiteY0" fmla="*/ 220322 h 2259501"/>
              <a:gd name="connsiteX1" fmla="*/ 913611 w 2015193"/>
              <a:gd name="connsiteY1" fmla="*/ 0 h 2259501"/>
              <a:gd name="connsiteX2" fmla="*/ 1794871 w 2015193"/>
              <a:gd name="connsiteY2" fmla="*/ 0 h 2259501"/>
              <a:gd name="connsiteX3" fmla="*/ 2015193 w 2015193"/>
              <a:gd name="connsiteY3" fmla="*/ 220322 h 2259501"/>
              <a:gd name="connsiteX4" fmla="*/ 404706 w 2015193"/>
              <a:gd name="connsiteY4" fmla="*/ 2238914 h 2259501"/>
              <a:gd name="connsiteX5" fmla="*/ 0 w 2015193"/>
              <a:gd name="connsiteY5" fmla="*/ 2188227 h 2259501"/>
              <a:gd name="connsiteX6" fmla="*/ 693289 w 2015193"/>
              <a:gd name="connsiteY6" fmla="*/ 220322 h 2259501"/>
              <a:gd name="connsiteX0" fmla="*/ 693289 w 2015193"/>
              <a:gd name="connsiteY0" fmla="*/ 220322 h 2344631"/>
              <a:gd name="connsiteX1" fmla="*/ 913611 w 2015193"/>
              <a:gd name="connsiteY1" fmla="*/ 0 h 2344631"/>
              <a:gd name="connsiteX2" fmla="*/ 1794871 w 2015193"/>
              <a:gd name="connsiteY2" fmla="*/ 0 h 2344631"/>
              <a:gd name="connsiteX3" fmla="*/ 2015193 w 2015193"/>
              <a:gd name="connsiteY3" fmla="*/ 220322 h 2344631"/>
              <a:gd name="connsiteX4" fmla="*/ 404706 w 2015193"/>
              <a:gd name="connsiteY4" fmla="*/ 2238914 h 2344631"/>
              <a:gd name="connsiteX5" fmla="*/ 0 w 2015193"/>
              <a:gd name="connsiteY5" fmla="*/ 2188227 h 2344631"/>
              <a:gd name="connsiteX6" fmla="*/ 693289 w 2015193"/>
              <a:gd name="connsiteY6" fmla="*/ 220322 h 2344631"/>
              <a:gd name="connsiteX0" fmla="*/ 693289 w 2015193"/>
              <a:gd name="connsiteY0" fmla="*/ 220322 h 2296583"/>
              <a:gd name="connsiteX1" fmla="*/ 913611 w 2015193"/>
              <a:gd name="connsiteY1" fmla="*/ 0 h 2296583"/>
              <a:gd name="connsiteX2" fmla="*/ 1794871 w 2015193"/>
              <a:gd name="connsiteY2" fmla="*/ 0 h 2296583"/>
              <a:gd name="connsiteX3" fmla="*/ 2015193 w 2015193"/>
              <a:gd name="connsiteY3" fmla="*/ 220322 h 2296583"/>
              <a:gd name="connsiteX4" fmla="*/ 448959 w 2015193"/>
              <a:gd name="connsiteY4" fmla="*/ 2160243 h 2296583"/>
              <a:gd name="connsiteX5" fmla="*/ 0 w 2015193"/>
              <a:gd name="connsiteY5" fmla="*/ 2188227 h 2296583"/>
              <a:gd name="connsiteX6" fmla="*/ 693289 w 2015193"/>
              <a:gd name="connsiteY6" fmla="*/ 220322 h 2296583"/>
              <a:gd name="connsiteX0" fmla="*/ 693289 w 2015193"/>
              <a:gd name="connsiteY0" fmla="*/ 220322 h 2316210"/>
              <a:gd name="connsiteX1" fmla="*/ 913611 w 2015193"/>
              <a:gd name="connsiteY1" fmla="*/ 0 h 2316210"/>
              <a:gd name="connsiteX2" fmla="*/ 1794871 w 2015193"/>
              <a:gd name="connsiteY2" fmla="*/ 0 h 2316210"/>
              <a:gd name="connsiteX3" fmla="*/ 2015193 w 2015193"/>
              <a:gd name="connsiteY3" fmla="*/ 220322 h 2316210"/>
              <a:gd name="connsiteX4" fmla="*/ 448959 w 2015193"/>
              <a:gd name="connsiteY4" fmla="*/ 2160243 h 2316210"/>
              <a:gd name="connsiteX5" fmla="*/ 0 w 2015193"/>
              <a:gd name="connsiteY5" fmla="*/ 2188227 h 2316210"/>
              <a:gd name="connsiteX6" fmla="*/ 693289 w 2015193"/>
              <a:gd name="connsiteY6" fmla="*/ 220322 h 2316210"/>
              <a:gd name="connsiteX0" fmla="*/ 693289 w 2015193"/>
              <a:gd name="connsiteY0" fmla="*/ 220322 h 2316210"/>
              <a:gd name="connsiteX1" fmla="*/ 913611 w 2015193"/>
              <a:gd name="connsiteY1" fmla="*/ 0 h 2316210"/>
              <a:gd name="connsiteX2" fmla="*/ 1794871 w 2015193"/>
              <a:gd name="connsiteY2" fmla="*/ 0 h 2316210"/>
              <a:gd name="connsiteX3" fmla="*/ 2015193 w 2015193"/>
              <a:gd name="connsiteY3" fmla="*/ 220322 h 2316210"/>
              <a:gd name="connsiteX4" fmla="*/ 448959 w 2015193"/>
              <a:gd name="connsiteY4" fmla="*/ 2160243 h 2316210"/>
              <a:gd name="connsiteX5" fmla="*/ 0 w 2015193"/>
              <a:gd name="connsiteY5" fmla="*/ 2188227 h 2316210"/>
              <a:gd name="connsiteX6" fmla="*/ 693289 w 2015193"/>
              <a:gd name="connsiteY6" fmla="*/ 220322 h 2316210"/>
              <a:gd name="connsiteX0" fmla="*/ 693289 w 2015193"/>
              <a:gd name="connsiteY0" fmla="*/ 220322 h 2321923"/>
              <a:gd name="connsiteX1" fmla="*/ 913611 w 2015193"/>
              <a:gd name="connsiteY1" fmla="*/ 0 h 2321923"/>
              <a:gd name="connsiteX2" fmla="*/ 1794871 w 2015193"/>
              <a:gd name="connsiteY2" fmla="*/ 0 h 2321923"/>
              <a:gd name="connsiteX3" fmla="*/ 2015193 w 2015193"/>
              <a:gd name="connsiteY3" fmla="*/ 220322 h 2321923"/>
              <a:gd name="connsiteX4" fmla="*/ 453876 w 2015193"/>
              <a:gd name="connsiteY4" fmla="*/ 2170076 h 2321923"/>
              <a:gd name="connsiteX5" fmla="*/ 0 w 2015193"/>
              <a:gd name="connsiteY5" fmla="*/ 2188227 h 2321923"/>
              <a:gd name="connsiteX6" fmla="*/ 693289 w 2015193"/>
              <a:gd name="connsiteY6" fmla="*/ 220322 h 2321923"/>
              <a:gd name="connsiteX0" fmla="*/ 0 w 2241373"/>
              <a:gd name="connsiteY0" fmla="*/ 1592151 h 2321923"/>
              <a:gd name="connsiteX1" fmla="*/ 1139791 w 2241373"/>
              <a:gd name="connsiteY1" fmla="*/ 0 h 2321923"/>
              <a:gd name="connsiteX2" fmla="*/ 2021051 w 2241373"/>
              <a:gd name="connsiteY2" fmla="*/ 0 h 2321923"/>
              <a:gd name="connsiteX3" fmla="*/ 2241373 w 2241373"/>
              <a:gd name="connsiteY3" fmla="*/ 220322 h 2321923"/>
              <a:gd name="connsiteX4" fmla="*/ 680056 w 2241373"/>
              <a:gd name="connsiteY4" fmla="*/ 2170076 h 2321923"/>
              <a:gd name="connsiteX5" fmla="*/ 226180 w 2241373"/>
              <a:gd name="connsiteY5" fmla="*/ 2188227 h 2321923"/>
              <a:gd name="connsiteX6" fmla="*/ 0 w 2241373"/>
              <a:gd name="connsiteY6" fmla="*/ 1592151 h 2321923"/>
              <a:gd name="connsiteX0" fmla="*/ 0 w 2241373"/>
              <a:gd name="connsiteY0" fmla="*/ 1592151 h 2321923"/>
              <a:gd name="connsiteX1" fmla="*/ 1139791 w 2241373"/>
              <a:gd name="connsiteY1" fmla="*/ 0 h 2321923"/>
              <a:gd name="connsiteX2" fmla="*/ 2021051 w 2241373"/>
              <a:gd name="connsiteY2" fmla="*/ 0 h 2321923"/>
              <a:gd name="connsiteX3" fmla="*/ 2241373 w 2241373"/>
              <a:gd name="connsiteY3" fmla="*/ 220322 h 2321923"/>
              <a:gd name="connsiteX4" fmla="*/ 680056 w 2241373"/>
              <a:gd name="connsiteY4" fmla="*/ 2170076 h 2321923"/>
              <a:gd name="connsiteX5" fmla="*/ 226180 w 2241373"/>
              <a:gd name="connsiteY5" fmla="*/ 2188227 h 2321923"/>
              <a:gd name="connsiteX6" fmla="*/ 0 w 2241373"/>
              <a:gd name="connsiteY6" fmla="*/ 1592151 h 2321923"/>
              <a:gd name="connsiteX0" fmla="*/ 0 w 2241373"/>
              <a:gd name="connsiteY0" fmla="*/ 1592151 h 2328440"/>
              <a:gd name="connsiteX1" fmla="*/ 1139791 w 2241373"/>
              <a:gd name="connsiteY1" fmla="*/ 0 h 2328440"/>
              <a:gd name="connsiteX2" fmla="*/ 2021051 w 2241373"/>
              <a:gd name="connsiteY2" fmla="*/ 0 h 2328440"/>
              <a:gd name="connsiteX3" fmla="*/ 2241373 w 2241373"/>
              <a:gd name="connsiteY3" fmla="*/ 220322 h 2328440"/>
              <a:gd name="connsiteX4" fmla="*/ 680056 w 2241373"/>
              <a:gd name="connsiteY4" fmla="*/ 2170076 h 2328440"/>
              <a:gd name="connsiteX5" fmla="*/ 226180 w 2241373"/>
              <a:gd name="connsiteY5" fmla="*/ 2188227 h 2328440"/>
              <a:gd name="connsiteX6" fmla="*/ 0 w 2241373"/>
              <a:gd name="connsiteY6" fmla="*/ 1592151 h 2328440"/>
              <a:gd name="connsiteX0" fmla="*/ 0 w 2241373"/>
              <a:gd name="connsiteY0" fmla="*/ 1592151 h 2319541"/>
              <a:gd name="connsiteX1" fmla="*/ 1139791 w 2241373"/>
              <a:gd name="connsiteY1" fmla="*/ 0 h 2319541"/>
              <a:gd name="connsiteX2" fmla="*/ 2021051 w 2241373"/>
              <a:gd name="connsiteY2" fmla="*/ 0 h 2319541"/>
              <a:gd name="connsiteX3" fmla="*/ 2241373 w 2241373"/>
              <a:gd name="connsiteY3" fmla="*/ 220322 h 2319541"/>
              <a:gd name="connsiteX4" fmla="*/ 680056 w 2241373"/>
              <a:gd name="connsiteY4" fmla="*/ 2170076 h 2319541"/>
              <a:gd name="connsiteX5" fmla="*/ 226180 w 2241373"/>
              <a:gd name="connsiteY5" fmla="*/ 2188227 h 2319541"/>
              <a:gd name="connsiteX6" fmla="*/ 0 w 2241373"/>
              <a:gd name="connsiteY6" fmla="*/ 1592151 h 2319541"/>
              <a:gd name="connsiteX0" fmla="*/ 1646 w 2243019"/>
              <a:gd name="connsiteY0" fmla="*/ 1592151 h 2319541"/>
              <a:gd name="connsiteX1" fmla="*/ 1141437 w 2243019"/>
              <a:gd name="connsiteY1" fmla="*/ 0 h 2319541"/>
              <a:gd name="connsiteX2" fmla="*/ 2022697 w 2243019"/>
              <a:gd name="connsiteY2" fmla="*/ 0 h 2319541"/>
              <a:gd name="connsiteX3" fmla="*/ 2243019 w 2243019"/>
              <a:gd name="connsiteY3" fmla="*/ 220322 h 2319541"/>
              <a:gd name="connsiteX4" fmla="*/ 681702 w 2243019"/>
              <a:gd name="connsiteY4" fmla="*/ 2170076 h 2319541"/>
              <a:gd name="connsiteX5" fmla="*/ 227826 w 2243019"/>
              <a:gd name="connsiteY5" fmla="*/ 2188227 h 2319541"/>
              <a:gd name="connsiteX6" fmla="*/ 1646 w 2243019"/>
              <a:gd name="connsiteY6" fmla="*/ 1592151 h 2319541"/>
              <a:gd name="connsiteX0" fmla="*/ 14297 w 2255670"/>
              <a:gd name="connsiteY0" fmla="*/ 1592151 h 2319541"/>
              <a:gd name="connsiteX1" fmla="*/ 170699 w 2255670"/>
              <a:gd name="connsiteY1" fmla="*/ 1317741 h 2319541"/>
              <a:gd name="connsiteX2" fmla="*/ 2035348 w 2255670"/>
              <a:gd name="connsiteY2" fmla="*/ 0 h 2319541"/>
              <a:gd name="connsiteX3" fmla="*/ 2255670 w 2255670"/>
              <a:gd name="connsiteY3" fmla="*/ 220322 h 2319541"/>
              <a:gd name="connsiteX4" fmla="*/ 694353 w 2255670"/>
              <a:gd name="connsiteY4" fmla="*/ 2170076 h 2319541"/>
              <a:gd name="connsiteX5" fmla="*/ 240477 w 2255670"/>
              <a:gd name="connsiteY5" fmla="*/ 2188227 h 2319541"/>
              <a:gd name="connsiteX6" fmla="*/ 14297 w 2255670"/>
              <a:gd name="connsiteY6" fmla="*/ 1592151 h 2319541"/>
              <a:gd name="connsiteX0" fmla="*/ 14297 w 2255670"/>
              <a:gd name="connsiteY0" fmla="*/ 1378715 h 2106105"/>
              <a:gd name="connsiteX1" fmla="*/ 170699 w 2255670"/>
              <a:gd name="connsiteY1" fmla="*/ 1104305 h 2106105"/>
              <a:gd name="connsiteX2" fmla="*/ 670894 w 2255670"/>
              <a:gd name="connsiteY2" fmla="*/ 1416531 h 2106105"/>
              <a:gd name="connsiteX3" fmla="*/ 2255670 w 2255670"/>
              <a:gd name="connsiteY3" fmla="*/ 6886 h 2106105"/>
              <a:gd name="connsiteX4" fmla="*/ 694353 w 2255670"/>
              <a:gd name="connsiteY4" fmla="*/ 1956640 h 2106105"/>
              <a:gd name="connsiteX5" fmla="*/ 240477 w 2255670"/>
              <a:gd name="connsiteY5" fmla="*/ 1974791 h 2106105"/>
              <a:gd name="connsiteX6" fmla="*/ 14297 w 2255670"/>
              <a:gd name="connsiteY6" fmla="*/ 1378715 h 2106105"/>
              <a:gd name="connsiteX0" fmla="*/ 14297 w 2255670"/>
              <a:gd name="connsiteY0" fmla="*/ 1379616 h 2107006"/>
              <a:gd name="connsiteX1" fmla="*/ 170699 w 2255670"/>
              <a:gd name="connsiteY1" fmla="*/ 1105206 h 2107006"/>
              <a:gd name="connsiteX2" fmla="*/ 926575 w 2255670"/>
              <a:gd name="connsiteY2" fmla="*/ 1230587 h 2107006"/>
              <a:gd name="connsiteX3" fmla="*/ 2255670 w 2255670"/>
              <a:gd name="connsiteY3" fmla="*/ 7787 h 2107006"/>
              <a:gd name="connsiteX4" fmla="*/ 694353 w 2255670"/>
              <a:gd name="connsiteY4" fmla="*/ 1957541 h 2107006"/>
              <a:gd name="connsiteX5" fmla="*/ 240477 w 2255670"/>
              <a:gd name="connsiteY5" fmla="*/ 1975692 h 2107006"/>
              <a:gd name="connsiteX6" fmla="*/ 14297 w 2255670"/>
              <a:gd name="connsiteY6" fmla="*/ 1379616 h 2107006"/>
              <a:gd name="connsiteX0" fmla="*/ 14297 w 995736"/>
              <a:gd name="connsiteY0" fmla="*/ 274410 h 1001800"/>
              <a:gd name="connsiteX1" fmla="*/ 170699 w 995736"/>
              <a:gd name="connsiteY1" fmla="*/ 0 h 1001800"/>
              <a:gd name="connsiteX2" fmla="*/ 926575 w 995736"/>
              <a:gd name="connsiteY2" fmla="*/ 125381 h 1001800"/>
              <a:gd name="connsiteX3" fmla="*/ 972347 w 995736"/>
              <a:gd name="connsiteY3" fmla="*/ 392416 h 1001800"/>
              <a:gd name="connsiteX4" fmla="*/ 694353 w 995736"/>
              <a:gd name="connsiteY4" fmla="*/ 852335 h 1001800"/>
              <a:gd name="connsiteX5" fmla="*/ 240477 w 995736"/>
              <a:gd name="connsiteY5" fmla="*/ 870486 h 1001800"/>
              <a:gd name="connsiteX6" fmla="*/ 14297 w 995736"/>
              <a:gd name="connsiteY6" fmla="*/ 274410 h 1001800"/>
              <a:gd name="connsiteX0" fmla="*/ 14297 w 995736"/>
              <a:gd name="connsiteY0" fmla="*/ 274410 h 1001800"/>
              <a:gd name="connsiteX1" fmla="*/ 170699 w 995736"/>
              <a:gd name="connsiteY1" fmla="*/ 0 h 1001800"/>
              <a:gd name="connsiteX2" fmla="*/ 926575 w 995736"/>
              <a:gd name="connsiteY2" fmla="*/ 125381 h 1001800"/>
              <a:gd name="connsiteX3" fmla="*/ 972347 w 995736"/>
              <a:gd name="connsiteY3" fmla="*/ 392416 h 1001800"/>
              <a:gd name="connsiteX4" fmla="*/ 694353 w 995736"/>
              <a:gd name="connsiteY4" fmla="*/ 852335 h 1001800"/>
              <a:gd name="connsiteX5" fmla="*/ 240477 w 995736"/>
              <a:gd name="connsiteY5" fmla="*/ 870486 h 1001800"/>
              <a:gd name="connsiteX6" fmla="*/ 14297 w 995736"/>
              <a:gd name="connsiteY6" fmla="*/ 274410 h 1001800"/>
              <a:gd name="connsiteX0" fmla="*/ 14297 w 974113"/>
              <a:gd name="connsiteY0" fmla="*/ 274410 h 1001800"/>
              <a:gd name="connsiteX1" fmla="*/ 170699 w 974113"/>
              <a:gd name="connsiteY1" fmla="*/ 0 h 1001800"/>
              <a:gd name="connsiteX2" fmla="*/ 857737 w 974113"/>
              <a:gd name="connsiteY2" fmla="*/ 86045 h 1001800"/>
              <a:gd name="connsiteX3" fmla="*/ 972347 w 974113"/>
              <a:gd name="connsiteY3" fmla="*/ 392416 h 1001800"/>
              <a:gd name="connsiteX4" fmla="*/ 694353 w 974113"/>
              <a:gd name="connsiteY4" fmla="*/ 852335 h 1001800"/>
              <a:gd name="connsiteX5" fmla="*/ 240477 w 974113"/>
              <a:gd name="connsiteY5" fmla="*/ 870486 h 1001800"/>
              <a:gd name="connsiteX6" fmla="*/ 14297 w 974113"/>
              <a:gd name="connsiteY6" fmla="*/ 274410 h 1001800"/>
              <a:gd name="connsiteX0" fmla="*/ 14297 w 981409"/>
              <a:gd name="connsiteY0" fmla="*/ 274410 h 1001800"/>
              <a:gd name="connsiteX1" fmla="*/ 170699 w 981409"/>
              <a:gd name="connsiteY1" fmla="*/ 0 h 1001800"/>
              <a:gd name="connsiteX2" fmla="*/ 857737 w 981409"/>
              <a:gd name="connsiteY2" fmla="*/ 86045 h 1001800"/>
              <a:gd name="connsiteX3" fmla="*/ 979724 w 981409"/>
              <a:gd name="connsiteY3" fmla="*/ 404709 h 1001800"/>
              <a:gd name="connsiteX4" fmla="*/ 694353 w 981409"/>
              <a:gd name="connsiteY4" fmla="*/ 852335 h 1001800"/>
              <a:gd name="connsiteX5" fmla="*/ 240477 w 981409"/>
              <a:gd name="connsiteY5" fmla="*/ 870486 h 1001800"/>
              <a:gd name="connsiteX6" fmla="*/ 14297 w 981409"/>
              <a:gd name="connsiteY6" fmla="*/ 274410 h 1001800"/>
              <a:gd name="connsiteX0" fmla="*/ 14297 w 979724"/>
              <a:gd name="connsiteY0" fmla="*/ 274410 h 1001800"/>
              <a:gd name="connsiteX1" fmla="*/ 170699 w 979724"/>
              <a:gd name="connsiteY1" fmla="*/ 0 h 1001800"/>
              <a:gd name="connsiteX2" fmla="*/ 857737 w 979724"/>
              <a:gd name="connsiteY2" fmla="*/ 86045 h 1001800"/>
              <a:gd name="connsiteX3" fmla="*/ 979724 w 979724"/>
              <a:gd name="connsiteY3" fmla="*/ 404709 h 1001800"/>
              <a:gd name="connsiteX4" fmla="*/ 694353 w 979724"/>
              <a:gd name="connsiteY4" fmla="*/ 852335 h 1001800"/>
              <a:gd name="connsiteX5" fmla="*/ 240477 w 979724"/>
              <a:gd name="connsiteY5" fmla="*/ 870486 h 1001800"/>
              <a:gd name="connsiteX6" fmla="*/ 14297 w 979724"/>
              <a:gd name="connsiteY6" fmla="*/ 274410 h 1001800"/>
              <a:gd name="connsiteX0" fmla="*/ 14297 w 997489"/>
              <a:gd name="connsiteY0" fmla="*/ 274410 h 1001800"/>
              <a:gd name="connsiteX1" fmla="*/ 170699 w 997489"/>
              <a:gd name="connsiteY1" fmla="*/ 0 h 1001800"/>
              <a:gd name="connsiteX2" fmla="*/ 857737 w 997489"/>
              <a:gd name="connsiteY2" fmla="*/ 86045 h 1001800"/>
              <a:gd name="connsiteX3" fmla="*/ 979724 w 997489"/>
              <a:gd name="connsiteY3" fmla="*/ 404709 h 1001800"/>
              <a:gd name="connsiteX4" fmla="*/ 694353 w 997489"/>
              <a:gd name="connsiteY4" fmla="*/ 852335 h 1001800"/>
              <a:gd name="connsiteX5" fmla="*/ 240477 w 997489"/>
              <a:gd name="connsiteY5" fmla="*/ 870486 h 1001800"/>
              <a:gd name="connsiteX6" fmla="*/ 14297 w 997489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7951"/>
              <a:gd name="connsiteY0" fmla="*/ 274410 h 1001800"/>
              <a:gd name="connsiteX1" fmla="*/ 170699 w 1007951"/>
              <a:gd name="connsiteY1" fmla="*/ 0 h 1001800"/>
              <a:gd name="connsiteX2" fmla="*/ 857737 w 1007951"/>
              <a:gd name="connsiteY2" fmla="*/ 86045 h 1001800"/>
              <a:gd name="connsiteX3" fmla="*/ 992015 w 1007951"/>
              <a:gd name="connsiteY3" fmla="*/ 397334 h 1001800"/>
              <a:gd name="connsiteX4" fmla="*/ 694353 w 1007951"/>
              <a:gd name="connsiteY4" fmla="*/ 852335 h 1001800"/>
              <a:gd name="connsiteX5" fmla="*/ 240477 w 1007951"/>
              <a:gd name="connsiteY5" fmla="*/ 870486 h 1001800"/>
              <a:gd name="connsiteX6" fmla="*/ 14297 w 1007951"/>
              <a:gd name="connsiteY6" fmla="*/ 274410 h 1001800"/>
              <a:gd name="connsiteX0" fmla="*/ 14297 w 1000116"/>
              <a:gd name="connsiteY0" fmla="*/ 274410 h 1001800"/>
              <a:gd name="connsiteX1" fmla="*/ 170699 w 1000116"/>
              <a:gd name="connsiteY1" fmla="*/ 0 h 1001800"/>
              <a:gd name="connsiteX2" fmla="*/ 857737 w 1000116"/>
              <a:gd name="connsiteY2" fmla="*/ 86045 h 1001800"/>
              <a:gd name="connsiteX3" fmla="*/ 992015 w 1000116"/>
              <a:gd name="connsiteY3" fmla="*/ 397334 h 1001800"/>
              <a:gd name="connsiteX4" fmla="*/ 694353 w 1000116"/>
              <a:gd name="connsiteY4" fmla="*/ 852335 h 1001800"/>
              <a:gd name="connsiteX5" fmla="*/ 240477 w 1000116"/>
              <a:gd name="connsiteY5" fmla="*/ 870486 h 1001800"/>
              <a:gd name="connsiteX6" fmla="*/ 14297 w 1000116"/>
              <a:gd name="connsiteY6" fmla="*/ 274410 h 1001800"/>
              <a:gd name="connsiteX0" fmla="*/ 14297 w 996269"/>
              <a:gd name="connsiteY0" fmla="*/ 274410 h 1001800"/>
              <a:gd name="connsiteX1" fmla="*/ 170699 w 996269"/>
              <a:gd name="connsiteY1" fmla="*/ 0 h 1001800"/>
              <a:gd name="connsiteX2" fmla="*/ 791358 w 996269"/>
              <a:gd name="connsiteY2" fmla="*/ 59001 h 1001800"/>
              <a:gd name="connsiteX3" fmla="*/ 992015 w 996269"/>
              <a:gd name="connsiteY3" fmla="*/ 397334 h 1001800"/>
              <a:gd name="connsiteX4" fmla="*/ 694353 w 996269"/>
              <a:gd name="connsiteY4" fmla="*/ 852335 h 1001800"/>
              <a:gd name="connsiteX5" fmla="*/ 240477 w 996269"/>
              <a:gd name="connsiteY5" fmla="*/ 870486 h 1001800"/>
              <a:gd name="connsiteX6" fmla="*/ 14297 w 996269"/>
              <a:gd name="connsiteY6" fmla="*/ 274410 h 1001800"/>
              <a:gd name="connsiteX0" fmla="*/ 14297 w 999865"/>
              <a:gd name="connsiteY0" fmla="*/ 274410 h 1001800"/>
              <a:gd name="connsiteX1" fmla="*/ 170699 w 999865"/>
              <a:gd name="connsiteY1" fmla="*/ 0 h 1001800"/>
              <a:gd name="connsiteX2" fmla="*/ 791358 w 999865"/>
              <a:gd name="connsiteY2" fmla="*/ 59001 h 1001800"/>
              <a:gd name="connsiteX3" fmla="*/ 992015 w 999865"/>
              <a:gd name="connsiteY3" fmla="*/ 397334 h 1001800"/>
              <a:gd name="connsiteX4" fmla="*/ 694353 w 999865"/>
              <a:gd name="connsiteY4" fmla="*/ 852335 h 1001800"/>
              <a:gd name="connsiteX5" fmla="*/ 240477 w 999865"/>
              <a:gd name="connsiteY5" fmla="*/ 870486 h 1001800"/>
              <a:gd name="connsiteX6" fmla="*/ 14297 w 999865"/>
              <a:gd name="connsiteY6" fmla="*/ 274410 h 1001800"/>
              <a:gd name="connsiteX0" fmla="*/ 14297 w 999865"/>
              <a:gd name="connsiteY0" fmla="*/ 285135 h 1012525"/>
              <a:gd name="connsiteX1" fmla="*/ 170699 w 999865"/>
              <a:gd name="connsiteY1" fmla="*/ 10725 h 1012525"/>
              <a:gd name="connsiteX2" fmla="*/ 791358 w 999865"/>
              <a:gd name="connsiteY2" fmla="*/ 69726 h 1012525"/>
              <a:gd name="connsiteX3" fmla="*/ 992015 w 999865"/>
              <a:gd name="connsiteY3" fmla="*/ 408059 h 1012525"/>
              <a:gd name="connsiteX4" fmla="*/ 694353 w 999865"/>
              <a:gd name="connsiteY4" fmla="*/ 863060 h 1012525"/>
              <a:gd name="connsiteX5" fmla="*/ 240477 w 999865"/>
              <a:gd name="connsiteY5" fmla="*/ 881211 h 1012525"/>
              <a:gd name="connsiteX6" fmla="*/ 14297 w 999865"/>
              <a:gd name="connsiteY6" fmla="*/ 285135 h 1012525"/>
              <a:gd name="connsiteX0" fmla="*/ 14297 w 1000336"/>
              <a:gd name="connsiteY0" fmla="*/ 288058 h 1015448"/>
              <a:gd name="connsiteX1" fmla="*/ 170699 w 1000336"/>
              <a:gd name="connsiteY1" fmla="*/ 13648 h 1015448"/>
              <a:gd name="connsiteX2" fmla="*/ 796275 w 1000336"/>
              <a:gd name="connsiteY2" fmla="*/ 67732 h 1015448"/>
              <a:gd name="connsiteX3" fmla="*/ 992015 w 1000336"/>
              <a:gd name="connsiteY3" fmla="*/ 410982 h 1015448"/>
              <a:gd name="connsiteX4" fmla="*/ 694353 w 1000336"/>
              <a:gd name="connsiteY4" fmla="*/ 865983 h 1015448"/>
              <a:gd name="connsiteX5" fmla="*/ 240477 w 1000336"/>
              <a:gd name="connsiteY5" fmla="*/ 884134 h 1015448"/>
              <a:gd name="connsiteX6" fmla="*/ 14297 w 1000336"/>
              <a:gd name="connsiteY6" fmla="*/ 288058 h 1015448"/>
              <a:gd name="connsiteX0" fmla="*/ 14297 w 1000336"/>
              <a:gd name="connsiteY0" fmla="*/ 299922 h 1027312"/>
              <a:gd name="connsiteX1" fmla="*/ 170699 w 1000336"/>
              <a:gd name="connsiteY1" fmla="*/ 25512 h 1027312"/>
              <a:gd name="connsiteX2" fmla="*/ 796275 w 1000336"/>
              <a:gd name="connsiteY2" fmla="*/ 79596 h 1027312"/>
              <a:gd name="connsiteX3" fmla="*/ 992015 w 1000336"/>
              <a:gd name="connsiteY3" fmla="*/ 422846 h 1027312"/>
              <a:gd name="connsiteX4" fmla="*/ 694353 w 1000336"/>
              <a:gd name="connsiteY4" fmla="*/ 877847 h 1027312"/>
              <a:gd name="connsiteX5" fmla="*/ 240477 w 1000336"/>
              <a:gd name="connsiteY5" fmla="*/ 895998 h 1027312"/>
              <a:gd name="connsiteX6" fmla="*/ 14297 w 1000336"/>
              <a:gd name="connsiteY6" fmla="*/ 299922 h 1027312"/>
              <a:gd name="connsiteX0" fmla="*/ 15027 w 1001066"/>
              <a:gd name="connsiteY0" fmla="*/ 299922 h 1027312"/>
              <a:gd name="connsiteX1" fmla="*/ 171429 w 1001066"/>
              <a:gd name="connsiteY1" fmla="*/ 25512 h 1027312"/>
              <a:gd name="connsiteX2" fmla="*/ 797005 w 1001066"/>
              <a:gd name="connsiteY2" fmla="*/ 79596 h 1027312"/>
              <a:gd name="connsiteX3" fmla="*/ 992745 w 1001066"/>
              <a:gd name="connsiteY3" fmla="*/ 422846 h 1027312"/>
              <a:gd name="connsiteX4" fmla="*/ 695083 w 1001066"/>
              <a:gd name="connsiteY4" fmla="*/ 877847 h 1027312"/>
              <a:gd name="connsiteX5" fmla="*/ 241207 w 1001066"/>
              <a:gd name="connsiteY5" fmla="*/ 895998 h 1027312"/>
              <a:gd name="connsiteX6" fmla="*/ 15027 w 1001066"/>
              <a:gd name="connsiteY6" fmla="*/ 299922 h 1027312"/>
              <a:gd name="connsiteX0" fmla="*/ 15896 w 994560"/>
              <a:gd name="connsiteY0" fmla="*/ 307297 h 1027312"/>
              <a:gd name="connsiteX1" fmla="*/ 164923 w 994560"/>
              <a:gd name="connsiteY1" fmla="*/ 25512 h 1027312"/>
              <a:gd name="connsiteX2" fmla="*/ 790499 w 994560"/>
              <a:gd name="connsiteY2" fmla="*/ 79596 h 1027312"/>
              <a:gd name="connsiteX3" fmla="*/ 986239 w 994560"/>
              <a:gd name="connsiteY3" fmla="*/ 422846 h 1027312"/>
              <a:gd name="connsiteX4" fmla="*/ 688577 w 994560"/>
              <a:gd name="connsiteY4" fmla="*/ 877847 h 1027312"/>
              <a:gd name="connsiteX5" fmla="*/ 234701 w 994560"/>
              <a:gd name="connsiteY5" fmla="*/ 895998 h 1027312"/>
              <a:gd name="connsiteX6" fmla="*/ 15896 w 994560"/>
              <a:gd name="connsiteY6" fmla="*/ 307297 h 1027312"/>
              <a:gd name="connsiteX0" fmla="*/ 15896 w 994560"/>
              <a:gd name="connsiteY0" fmla="*/ 307297 h 1027312"/>
              <a:gd name="connsiteX1" fmla="*/ 164923 w 994560"/>
              <a:gd name="connsiteY1" fmla="*/ 25512 h 1027312"/>
              <a:gd name="connsiteX2" fmla="*/ 790499 w 994560"/>
              <a:gd name="connsiteY2" fmla="*/ 79596 h 1027312"/>
              <a:gd name="connsiteX3" fmla="*/ 986239 w 994560"/>
              <a:gd name="connsiteY3" fmla="*/ 422846 h 1027312"/>
              <a:gd name="connsiteX4" fmla="*/ 688577 w 994560"/>
              <a:gd name="connsiteY4" fmla="*/ 877847 h 1027312"/>
              <a:gd name="connsiteX5" fmla="*/ 234701 w 994560"/>
              <a:gd name="connsiteY5" fmla="*/ 895998 h 1027312"/>
              <a:gd name="connsiteX6" fmla="*/ 15896 w 994560"/>
              <a:gd name="connsiteY6" fmla="*/ 307297 h 1027312"/>
              <a:gd name="connsiteX0" fmla="*/ 12966 w 991630"/>
              <a:gd name="connsiteY0" fmla="*/ 307297 h 1027312"/>
              <a:gd name="connsiteX1" fmla="*/ 161993 w 991630"/>
              <a:gd name="connsiteY1" fmla="*/ 25512 h 1027312"/>
              <a:gd name="connsiteX2" fmla="*/ 787569 w 991630"/>
              <a:gd name="connsiteY2" fmla="*/ 79596 h 1027312"/>
              <a:gd name="connsiteX3" fmla="*/ 983309 w 991630"/>
              <a:gd name="connsiteY3" fmla="*/ 422846 h 1027312"/>
              <a:gd name="connsiteX4" fmla="*/ 685647 w 991630"/>
              <a:gd name="connsiteY4" fmla="*/ 877847 h 1027312"/>
              <a:gd name="connsiteX5" fmla="*/ 231771 w 991630"/>
              <a:gd name="connsiteY5" fmla="*/ 895998 h 1027312"/>
              <a:gd name="connsiteX6" fmla="*/ 12966 w 991630"/>
              <a:gd name="connsiteY6" fmla="*/ 307297 h 1027312"/>
              <a:gd name="connsiteX0" fmla="*/ 12966 w 991630"/>
              <a:gd name="connsiteY0" fmla="*/ 307297 h 1036210"/>
              <a:gd name="connsiteX1" fmla="*/ 161993 w 991630"/>
              <a:gd name="connsiteY1" fmla="*/ 25512 h 1036210"/>
              <a:gd name="connsiteX2" fmla="*/ 787569 w 991630"/>
              <a:gd name="connsiteY2" fmla="*/ 79596 h 1036210"/>
              <a:gd name="connsiteX3" fmla="*/ 983309 w 991630"/>
              <a:gd name="connsiteY3" fmla="*/ 422846 h 1036210"/>
              <a:gd name="connsiteX4" fmla="*/ 685647 w 991630"/>
              <a:gd name="connsiteY4" fmla="*/ 877847 h 1036210"/>
              <a:gd name="connsiteX5" fmla="*/ 231771 w 991630"/>
              <a:gd name="connsiteY5" fmla="*/ 895998 h 1036210"/>
              <a:gd name="connsiteX6" fmla="*/ 12966 w 991630"/>
              <a:gd name="connsiteY6" fmla="*/ 307297 h 103621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49700"/>
              <a:gd name="connsiteX1" fmla="*/ 161993 w 991630"/>
              <a:gd name="connsiteY1" fmla="*/ 25512 h 1049700"/>
              <a:gd name="connsiteX2" fmla="*/ 787569 w 991630"/>
              <a:gd name="connsiteY2" fmla="*/ 79596 h 1049700"/>
              <a:gd name="connsiteX3" fmla="*/ 983309 w 991630"/>
              <a:gd name="connsiteY3" fmla="*/ 422846 h 1049700"/>
              <a:gd name="connsiteX4" fmla="*/ 685647 w 991630"/>
              <a:gd name="connsiteY4" fmla="*/ 877847 h 1049700"/>
              <a:gd name="connsiteX5" fmla="*/ 261272 w 991630"/>
              <a:gd name="connsiteY5" fmla="*/ 925499 h 1049700"/>
              <a:gd name="connsiteX6" fmla="*/ 12966 w 991630"/>
              <a:gd name="connsiteY6" fmla="*/ 307297 h 1049700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1630"/>
              <a:gd name="connsiteY0" fmla="*/ 307297 h 1027415"/>
              <a:gd name="connsiteX1" fmla="*/ 161993 w 991630"/>
              <a:gd name="connsiteY1" fmla="*/ 25512 h 1027415"/>
              <a:gd name="connsiteX2" fmla="*/ 787569 w 991630"/>
              <a:gd name="connsiteY2" fmla="*/ 79596 h 1027415"/>
              <a:gd name="connsiteX3" fmla="*/ 983309 w 991630"/>
              <a:gd name="connsiteY3" fmla="*/ 422846 h 1027415"/>
              <a:gd name="connsiteX4" fmla="*/ 685647 w 991630"/>
              <a:gd name="connsiteY4" fmla="*/ 877847 h 1027415"/>
              <a:gd name="connsiteX5" fmla="*/ 261272 w 991630"/>
              <a:gd name="connsiteY5" fmla="*/ 925499 h 1027415"/>
              <a:gd name="connsiteX6" fmla="*/ 12966 w 991630"/>
              <a:gd name="connsiteY6" fmla="*/ 307297 h 1027415"/>
              <a:gd name="connsiteX0" fmla="*/ 12966 w 994482"/>
              <a:gd name="connsiteY0" fmla="*/ 307297 h 1027415"/>
              <a:gd name="connsiteX1" fmla="*/ 161993 w 994482"/>
              <a:gd name="connsiteY1" fmla="*/ 25512 h 1027415"/>
              <a:gd name="connsiteX2" fmla="*/ 787569 w 994482"/>
              <a:gd name="connsiteY2" fmla="*/ 79596 h 1027415"/>
              <a:gd name="connsiteX3" fmla="*/ 983309 w 994482"/>
              <a:gd name="connsiteY3" fmla="*/ 422846 h 1027415"/>
              <a:gd name="connsiteX4" fmla="*/ 685647 w 994482"/>
              <a:gd name="connsiteY4" fmla="*/ 877847 h 1027415"/>
              <a:gd name="connsiteX5" fmla="*/ 261272 w 994482"/>
              <a:gd name="connsiteY5" fmla="*/ 925499 h 1027415"/>
              <a:gd name="connsiteX6" fmla="*/ 12966 w 994482"/>
              <a:gd name="connsiteY6" fmla="*/ 307297 h 1027415"/>
              <a:gd name="connsiteX0" fmla="*/ 12966 w 1000404"/>
              <a:gd name="connsiteY0" fmla="*/ 307297 h 1027415"/>
              <a:gd name="connsiteX1" fmla="*/ 161993 w 1000404"/>
              <a:gd name="connsiteY1" fmla="*/ 25512 h 1027415"/>
              <a:gd name="connsiteX2" fmla="*/ 787569 w 1000404"/>
              <a:gd name="connsiteY2" fmla="*/ 79596 h 1027415"/>
              <a:gd name="connsiteX3" fmla="*/ 983309 w 1000404"/>
              <a:gd name="connsiteY3" fmla="*/ 422846 h 1027415"/>
              <a:gd name="connsiteX4" fmla="*/ 685647 w 1000404"/>
              <a:gd name="connsiteY4" fmla="*/ 877847 h 1027415"/>
              <a:gd name="connsiteX5" fmla="*/ 261272 w 1000404"/>
              <a:gd name="connsiteY5" fmla="*/ 925499 h 1027415"/>
              <a:gd name="connsiteX6" fmla="*/ 12966 w 1000404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307297 h 1027415"/>
              <a:gd name="connsiteX1" fmla="*/ 161993 w 993521"/>
              <a:gd name="connsiteY1" fmla="*/ 25512 h 1027415"/>
              <a:gd name="connsiteX2" fmla="*/ 787569 w 993521"/>
              <a:gd name="connsiteY2" fmla="*/ 79596 h 1027415"/>
              <a:gd name="connsiteX3" fmla="*/ 983309 w 993521"/>
              <a:gd name="connsiteY3" fmla="*/ 422846 h 1027415"/>
              <a:gd name="connsiteX4" fmla="*/ 685647 w 993521"/>
              <a:gd name="connsiteY4" fmla="*/ 877847 h 1027415"/>
              <a:gd name="connsiteX5" fmla="*/ 261272 w 993521"/>
              <a:gd name="connsiteY5" fmla="*/ 925499 h 1027415"/>
              <a:gd name="connsiteX6" fmla="*/ 12966 w 993521"/>
              <a:gd name="connsiteY6" fmla="*/ 307297 h 1027415"/>
              <a:gd name="connsiteX0" fmla="*/ 12966 w 993521"/>
              <a:gd name="connsiteY0" fmla="*/ 294616 h 1014734"/>
              <a:gd name="connsiteX1" fmla="*/ 161993 w 993521"/>
              <a:gd name="connsiteY1" fmla="*/ 12831 h 1014734"/>
              <a:gd name="connsiteX2" fmla="*/ 787569 w 993521"/>
              <a:gd name="connsiteY2" fmla="*/ 66915 h 1014734"/>
              <a:gd name="connsiteX3" fmla="*/ 983309 w 993521"/>
              <a:gd name="connsiteY3" fmla="*/ 410165 h 1014734"/>
              <a:gd name="connsiteX4" fmla="*/ 685647 w 993521"/>
              <a:gd name="connsiteY4" fmla="*/ 865166 h 1014734"/>
              <a:gd name="connsiteX5" fmla="*/ 261272 w 993521"/>
              <a:gd name="connsiteY5" fmla="*/ 912818 h 1014734"/>
              <a:gd name="connsiteX6" fmla="*/ 12966 w 993521"/>
              <a:gd name="connsiteY6" fmla="*/ 294616 h 1014734"/>
              <a:gd name="connsiteX0" fmla="*/ 12966 w 993521"/>
              <a:gd name="connsiteY0" fmla="*/ 292548 h 1012666"/>
              <a:gd name="connsiteX1" fmla="*/ 161993 w 993521"/>
              <a:gd name="connsiteY1" fmla="*/ 10763 h 1012666"/>
              <a:gd name="connsiteX2" fmla="*/ 787569 w 993521"/>
              <a:gd name="connsiteY2" fmla="*/ 64847 h 1012666"/>
              <a:gd name="connsiteX3" fmla="*/ 983309 w 993521"/>
              <a:gd name="connsiteY3" fmla="*/ 408097 h 1012666"/>
              <a:gd name="connsiteX4" fmla="*/ 685647 w 993521"/>
              <a:gd name="connsiteY4" fmla="*/ 863098 h 1012666"/>
              <a:gd name="connsiteX5" fmla="*/ 261272 w 993521"/>
              <a:gd name="connsiteY5" fmla="*/ 910750 h 1012666"/>
              <a:gd name="connsiteX6" fmla="*/ 12966 w 993521"/>
              <a:gd name="connsiteY6" fmla="*/ 292548 h 1012666"/>
              <a:gd name="connsiteX0" fmla="*/ 12966 w 993521"/>
              <a:gd name="connsiteY0" fmla="*/ 289645 h 1009763"/>
              <a:gd name="connsiteX1" fmla="*/ 161993 w 993521"/>
              <a:gd name="connsiteY1" fmla="*/ 7860 h 1009763"/>
              <a:gd name="connsiteX2" fmla="*/ 787569 w 993521"/>
              <a:gd name="connsiteY2" fmla="*/ 61944 h 1009763"/>
              <a:gd name="connsiteX3" fmla="*/ 983309 w 993521"/>
              <a:gd name="connsiteY3" fmla="*/ 405194 h 1009763"/>
              <a:gd name="connsiteX4" fmla="*/ 685647 w 993521"/>
              <a:gd name="connsiteY4" fmla="*/ 860195 h 1009763"/>
              <a:gd name="connsiteX5" fmla="*/ 261272 w 993521"/>
              <a:gd name="connsiteY5" fmla="*/ 907847 h 1009763"/>
              <a:gd name="connsiteX6" fmla="*/ 12966 w 993521"/>
              <a:gd name="connsiteY6" fmla="*/ 289645 h 1009763"/>
              <a:gd name="connsiteX0" fmla="*/ 12966 w 993521"/>
              <a:gd name="connsiteY0" fmla="*/ 289645 h 1014679"/>
              <a:gd name="connsiteX1" fmla="*/ 161993 w 993521"/>
              <a:gd name="connsiteY1" fmla="*/ 7860 h 1014679"/>
              <a:gd name="connsiteX2" fmla="*/ 787569 w 993521"/>
              <a:gd name="connsiteY2" fmla="*/ 61944 h 1014679"/>
              <a:gd name="connsiteX3" fmla="*/ 983309 w 993521"/>
              <a:gd name="connsiteY3" fmla="*/ 405194 h 1014679"/>
              <a:gd name="connsiteX4" fmla="*/ 685647 w 993521"/>
              <a:gd name="connsiteY4" fmla="*/ 860195 h 1014679"/>
              <a:gd name="connsiteX5" fmla="*/ 261272 w 993521"/>
              <a:gd name="connsiteY5" fmla="*/ 907847 h 1014679"/>
              <a:gd name="connsiteX6" fmla="*/ 12966 w 993521"/>
              <a:gd name="connsiteY6" fmla="*/ 289645 h 1014679"/>
              <a:gd name="connsiteX0" fmla="*/ 12966 w 993521"/>
              <a:gd name="connsiteY0" fmla="*/ 289645 h 1014679"/>
              <a:gd name="connsiteX1" fmla="*/ 161993 w 993521"/>
              <a:gd name="connsiteY1" fmla="*/ 7860 h 1014679"/>
              <a:gd name="connsiteX2" fmla="*/ 787569 w 993521"/>
              <a:gd name="connsiteY2" fmla="*/ 61944 h 1014679"/>
              <a:gd name="connsiteX3" fmla="*/ 983309 w 993521"/>
              <a:gd name="connsiteY3" fmla="*/ 405194 h 1014679"/>
              <a:gd name="connsiteX4" fmla="*/ 685647 w 993521"/>
              <a:gd name="connsiteY4" fmla="*/ 860195 h 1014679"/>
              <a:gd name="connsiteX5" fmla="*/ 261272 w 993521"/>
              <a:gd name="connsiteY5" fmla="*/ 907847 h 1014679"/>
              <a:gd name="connsiteX6" fmla="*/ 12966 w 993521"/>
              <a:gd name="connsiteY6" fmla="*/ 289645 h 1014679"/>
              <a:gd name="connsiteX0" fmla="*/ 12966 w 993521"/>
              <a:gd name="connsiteY0" fmla="*/ 292916 h 1017950"/>
              <a:gd name="connsiteX1" fmla="*/ 161993 w 993521"/>
              <a:gd name="connsiteY1" fmla="*/ 11131 h 1017950"/>
              <a:gd name="connsiteX2" fmla="*/ 787569 w 993521"/>
              <a:gd name="connsiteY2" fmla="*/ 65215 h 1017950"/>
              <a:gd name="connsiteX3" fmla="*/ 983309 w 993521"/>
              <a:gd name="connsiteY3" fmla="*/ 408465 h 1017950"/>
              <a:gd name="connsiteX4" fmla="*/ 685647 w 993521"/>
              <a:gd name="connsiteY4" fmla="*/ 863466 h 1017950"/>
              <a:gd name="connsiteX5" fmla="*/ 261272 w 993521"/>
              <a:gd name="connsiteY5" fmla="*/ 911118 h 1017950"/>
              <a:gd name="connsiteX6" fmla="*/ 12966 w 993521"/>
              <a:gd name="connsiteY6" fmla="*/ 292916 h 1017950"/>
              <a:gd name="connsiteX0" fmla="*/ 12966 w 993521"/>
              <a:gd name="connsiteY0" fmla="*/ 292916 h 1017950"/>
              <a:gd name="connsiteX1" fmla="*/ 161993 w 993521"/>
              <a:gd name="connsiteY1" fmla="*/ 11131 h 1017950"/>
              <a:gd name="connsiteX2" fmla="*/ 787569 w 993521"/>
              <a:gd name="connsiteY2" fmla="*/ 65215 h 1017950"/>
              <a:gd name="connsiteX3" fmla="*/ 983309 w 993521"/>
              <a:gd name="connsiteY3" fmla="*/ 408465 h 1017950"/>
              <a:gd name="connsiteX4" fmla="*/ 685647 w 993521"/>
              <a:gd name="connsiteY4" fmla="*/ 863466 h 1017950"/>
              <a:gd name="connsiteX5" fmla="*/ 261272 w 993521"/>
              <a:gd name="connsiteY5" fmla="*/ 911118 h 1017950"/>
              <a:gd name="connsiteX6" fmla="*/ 12966 w 993521"/>
              <a:gd name="connsiteY6" fmla="*/ 292916 h 1017950"/>
              <a:gd name="connsiteX0" fmla="*/ 12966 w 993521"/>
              <a:gd name="connsiteY0" fmla="*/ 286375 h 1011409"/>
              <a:gd name="connsiteX1" fmla="*/ 161993 w 993521"/>
              <a:gd name="connsiteY1" fmla="*/ 4590 h 1011409"/>
              <a:gd name="connsiteX2" fmla="*/ 787569 w 993521"/>
              <a:gd name="connsiteY2" fmla="*/ 58674 h 1011409"/>
              <a:gd name="connsiteX3" fmla="*/ 983309 w 993521"/>
              <a:gd name="connsiteY3" fmla="*/ 401924 h 1011409"/>
              <a:gd name="connsiteX4" fmla="*/ 685647 w 993521"/>
              <a:gd name="connsiteY4" fmla="*/ 856925 h 1011409"/>
              <a:gd name="connsiteX5" fmla="*/ 261272 w 993521"/>
              <a:gd name="connsiteY5" fmla="*/ 904577 h 1011409"/>
              <a:gd name="connsiteX6" fmla="*/ 12966 w 993521"/>
              <a:gd name="connsiteY6" fmla="*/ 286375 h 1011409"/>
              <a:gd name="connsiteX0" fmla="*/ 12966 w 993521"/>
              <a:gd name="connsiteY0" fmla="*/ 284187 h 1009221"/>
              <a:gd name="connsiteX1" fmla="*/ 161993 w 993521"/>
              <a:gd name="connsiteY1" fmla="*/ 2402 h 1009221"/>
              <a:gd name="connsiteX2" fmla="*/ 787569 w 993521"/>
              <a:gd name="connsiteY2" fmla="*/ 56486 h 1009221"/>
              <a:gd name="connsiteX3" fmla="*/ 983309 w 993521"/>
              <a:gd name="connsiteY3" fmla="*/ 399736 h 1009221"/>
              <a:gd name="connsiteX4" fmla="*/ 685647 w 993521"/>
              <a:gd name="connsiteY4" fmla="*/ 854737 h 1009221"/>
              <a:gd name="connsiteX5" fmla="*/ 261272 w 993521"/>
              <a:gd name="connsiteY5" fmla="*/ 902389 h 1009221"/>
              <a:gd name="connsiteX6" fmla="*/ 12966 w 993521"/>
              <a:gd name="connsiteY6" fmla="*/ 284187 h 100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521" h="1009221">
                <a:moveTo>
                  <a:pt x="12966" y="284187"/>
                </a:moveTo>
                <a:cubicBezTo>
                  <a:pt x="-28828" y="105962"/>
                  <a:pt x="32938" y="29445"/>
                  <a:pt x="161993" y="2402"/>
                </a:cubicBezTo>
                <a:cubicBezTo>
                  <a:pt x="317250" y="-4974"/>
                  <a:pt x="516763" y="2399"/>
                  <a:pt x="787569" y="56486"/>
                </a:cubicBezTo>
                <a:cubicBezTo>
                  <a:pt x="978086" y="100737"/>
                  <a:pt x="1015268" y="270678"/>
                  <a:pt x="983309" y="399736"/>
                </a:cubicBezTo>
                <a:cubicBezTo>
                  <a:pt x="960302" y="517806"/>
                  <a:pt x="834037" y="709626"/>
                  <a:pt x="685647" y="854737"/>
                </a:cubicBezTo>
                <a:cubicBezTo>
                  <a:pt x="423833" y="1107958"/>
                  <a:pt x="315358" y="994566"/>
                  <a:pt x="261272" y="902389"/>
                </a:cubicBezTo>
                <a:cubicBezTo>
                  <a:pt x="131791" y="684030"/>
                  <a:pt x="44107" y="443542"/>
                  <a:pt x="12966" y="284187"/>
                </a:cubicBezTo>
                <a:close/>
              </a:path>
            </a:pathLst>
          </a:custGeom>
          <a:noFill/>
          <a:ln w="3175">
            <a:solidFill>
              <a:srgbClr val="1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9" dirty="0"/>
          </a:p>
        </p:txBody>
      </p:sp>
      <p:sp>
        <p:nvSpPr>
          <p:cNvPr id="38" name="TextBox 37"/>
          <p:cNvSpPr txBox="1"/>
          <p:nvPr/>
        </p:nvSpPr>
        <p:spPr>
          <a:xfrm>
            <a:off x="152386" y="5787770"/>
            <a:ext cx="67991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399" b="1" dirty="0">
                <a:solidFill>
                  <a:schemeClr val="bg1"/>
                </a:solidFill>
                <a:latin typeface="Century Gothic" panose="020B0502020202020204" pitchFamily="34" charset="0"/>
              </a:rPr>
              <a:t>AIOps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2386" y="6275392"/>
            <a:ext cx="3935750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solidFill>
                  <a:srgbClr val="002060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131840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14FCC49D9E548A8D7E44BA1A22A10" ma:contentTypeVersion="12" ma:contentTypeDescription="Create a new document." ma:contentTypeScope="" ma:versionID="8f66d0e5892d999e72f7d48f56f14b77">
  <xsd:schema xmlns:xsd="http://www.w3.org/2001/XMLSchema" xmlns:xs="http://www.w3.org/2001/XMLSchema" xmlns:p="http://schemas.microsoft.com/office/2006/metadata/properties" xmlns:ns2="be05e8a9-3ecd-40f6-a2f3-22fcf72fc48e" xmlns:ns3="9a3c577c-a3f9-45c8-ad56-397801ab9af3" targetNamespace="http://schemas.microsoft.com/office/2006/metadata/properties" ma:root="true" ma:fieldsID="9bede0130c50e4e1d8db2d183fb48cf5" ns2:_="" ns3:_="">
    <xsd:import namespace="be05e8a9-3ecd-40f6-a2f3-22fcf72fc48e"/>
    <xsd:import namespace="9a3c577c-a3f9-45c8-ad56-397801ab9a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5e8a9-3ecd-40f6-a2f3-22fcf72fc4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c577c-a3f9-45c8-ad56-397801ab9af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1F47C2-573D-4E1E-826E-738B84E77516}"/>
</file>

<file path=customXml/itemProps2.xml><?xml version="1.0" encoding="utf-8"?>
<ds:datastoreItem xmlns:ds="http://schemas.openxmlformats.org/officeDocument/2006/customXml" ds:itemID="{1C5B874E-A8A0-4728-8138-6002228DCA77}"/>
</file>

<file path=customXml/itemProps3.xml><?xml version="1.0" encoding="utf-8"?>
<ds:datastoreItem xmlns:ds="http://schemas.openxmlformats.org/officeDocument/2006/customXml" ds:itemID="{509F36B1-41EA-42AC-B0D8-EDC3015E701A}"/>
</file>

<file path=docProps/app.xml><?xml version="1.0" encoding="utf-8"?>
<Properties xmlns="http://schemas.openxmlformats.org/officeDocument/2006/extended-properties" xmlns:vt="http://schemas.openxmlformats.org/officeDocument/2006/docPropsVTypes">
  <TotalTime>11314</TotalTime>
  <Words>335</Words>
  <Application>Microsoft Office PowerPoint</Application>
  <PresentationFormat>Widescreen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Corbel</vt:lpstr>
      <vt:lpstr>Wingdings</vt:lpstr>
      <vt:lpstr>Office Theme</vt:lpstr>
      <vt:lpstr>PowerPoint Presentation</vt:lpstr>
      <vt:lpstr>Agenda</vt:lpstr>
      <vt:lpstr>INSTRUCTIONS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Ninad Date</dc:creator>
  <cp:lastModifiedBy>Ninad Date</cp:lastModifiedBy>
  <cp:revision>63</cp:revision>
  <dcterms:created xsi:type="dcterms:W3CDTF">2020-08-19T20:22:33Z</dcterms:created>
  <dcterms:modified xsi:type="dcterms:W3CDTF">2022-01-18T04:43:17Z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0x010100B4F14FCC49D9E548A8D7E44BA1A22A10</vt:lpwstr>
  </property>
</Properties>
</file>