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523"/>
  </p:normalViewPr>
  <p:slideViewPr>
    <p:cSldViewPr snapToGrid="0" snapToObjects="1">
      <p:cViewPr>
        <p:scale>
          <a:sx n="79" d="100"/>
          <a:sy n="79" d="100"/>
        </p:scale>
        <p:origin x="1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E0B9C7-F6D0-8844-BE6C-55A41CF98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8CEF09-1507-BA41-8341-4ACA48C2F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00888D-70AA-2B46-AB56-6CC9D51A2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CDEE-06FC-4D41-B663-8A17E9E728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C9B8F8-BC44-8442-91E5-BCD3BD39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3FDB4E-11FB-234E-85E0-6B428A2B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C4E-880A-3348-BAB5-8E094952A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73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26E39-3AAF-FC41-A4B0-BC3CF422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04766D-BD4B-3949-907F-11C645536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680F13-B9DB-8349-BE38-69F99B01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CDEE-06FC-4D41-B663-8A17E9E728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69921A-9849-D64A-B078-40279D08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088371-E7CA-6F41-BBFF-866143FD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C4E-880A-3348-BAB5-8E094952A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45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628F822-3352-F148-B8B2-C6C50161E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6648EF-47DC-C647-87D7-C631D14ED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571C76-7BF2-3045-8C47-86115B16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CDEE-06FC-4D41-B663-8A17E9E728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D75E27-3D93-B04E-BDA3-21E044B3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790D59-7DB0-C940-9747-CC5C3AD9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C4E-880A-3348-BAB5-8E094952A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40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F319BB-EF40-D04B-8FC7-433E853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330704-3900-0148-94DB-47E5622ED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20EEA8-DBB3-7746-BF7A-AE5B30EB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CDEE-06FC-4D41-B663-8A17E9E728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FCF88B-42D3-B64E-AAFA-9CD2D698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739B7F-F04D-DB47-9FB5-0F23688D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C4E-880A-3348-BAB5-8E094952A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00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04BBF5-0716-1C40-A638-0F71FE9AC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B2AF59-289E-334A-8F06-53788EF6E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7A7465-0535-B046-B5EF-52957FDF4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CDEE-06FC-4D41-B663-8A17E9E728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93555C-B7C1-4A4D-8C2C-6CB035BB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411CB7-95CA-4F49-AB58-8D4ED815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C4E-880A-3348-BAB5-8E094952A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40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04F1E-964A-9D44-8693-5C4C4327D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20341-FA88-D943-9141-97A538EFB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40E086-FEC3-8E47-8D02-D8EE6AA1F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DFD510-74BE-FB46-ABFD-165238AA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CDEE-06FC-4D41-B663-8A17E9E728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D1A258-3230-654E-8106-037163B2C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1F888C-1A7E-994A-9555-AAAB4209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C4E-880A-3348-BAB5-8E094952A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52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CD8860-91BE-B545-A311-1E85AB3A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DF50E7-5A0C-6A41-AB66-C813FA2ED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6B3CF0-C111-1F40-B824-2157442FB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8E28A52-6C63-1340-82AB-984BC152A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DF5CCC0-4EDA-3748-B412-25B098A4B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C35EA8D-F3AA-AC44-BAC9-E99D3DCE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CDEE-06FC-4D41-B663-8A17E9E728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391B598-95A3-F74A-8B74-745B3B72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73667F0-7C63-0144-A226-5CC95F2E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C4E-880A-3348-BAB5-8E094952A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97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08B2AB-DA7B-4E43-8446-C5C2D709D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B770747-6F40-804C-AA50-C65F76FD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CDEE-06FC-4D41-B663-8A17E9E728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C712BD-B234-A94B-8388-A710FC85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BA72AE1-DF17-8942-A595-857939F7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C4E-880A-3348-BAB5-8E094952A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92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53CE59D-3D0C-FE4B-85E8-4C463EF1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CDEE-06FC-4D41-B663-8A17E9E728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1CC18C-38DD-1B43-B25F-5D6DF5C12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17F2E5-5ECF-FD41-BCA2-A49DD3C8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C4E-880A-3348-BAB5-8E094952A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98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2881D-DCF9-FF40-BC79-C03EBA7E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E7140D-180F-1242-A6AE-69AD435B1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D45B31-480D-634F-A58D-074BF8F45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FBB1CC-A288-4D43-9C27-E4D39216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CDEE-06FC-4D41-B663-8A17E9E728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76407D-FE47-6E41-BF6E-51790F1BC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20AF1A-7CDB-5C40-8C08-79EA06CF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C4E-880A-3348-BAB5-8E094952A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33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33CE7-D612-D941-9664-1C9E9E4DF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CB890D4-6A17-2E4E-96F5-9E637FE4A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9290B3-0E06-F148-A09F-C70A8F5F6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4B03C3-AA90-9E47-BB6E-9B603A8B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CDEE-06FC-4D41-B663-8A17E9E728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38D1AB-7236-234E-B9BC-9A3B4CA5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0EFED8-44AC-6C49-82D7-19FB3C4D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C4E-880A-3348-BAB5-8E094952A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06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089B3-AEAC-F149-8216-A5B3384F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512A16-EBF0-924C-ADFE-AA67EFBFE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25CD20-A789-A248-B8E3-22DF56228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DCDEE-06FC-4D41-B663-8A17E9E728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5AC1D2-FAD4-AB4B-92BF-CABB521BE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220F74-2619-5449-9806-E3B0B86B8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BC4E-880A-3348-BAB5-8E094952A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01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rderob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3871D-20A0-FE41-A5DC-F2E6E86A7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ru-RU" sz="6600">
                <a:solidFill>
                  <a:srgbClr val="FFFFFF"/>
                </a:solidFill>
              </a:rPr>
              <a:t>Онлайн магазин одежды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7ABE19-9893-8F42-810C-86A72C401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499" y="4810308"/>
            <a:ext cx="9003022" cy="1076551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Подготовлено Сафоновой Елизаветой Петровной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31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C54C6-DE85-A046-B6BA-D0E231B2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1119C8-C728-E04E-9483-67193A417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923386"/>
            <a:ext cx="4081066" cy="3134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Цель</a:t>
            </a:r>
            <a:r>
              <a:rPr lang="en-US" sz="2400" dirty="0"/>
              <a:t>:</a:t>
            </a:r>
            <a:r>
              <a:rPr lang="ru-RU" sz="2400" dirty="0"/>
              <a:t> познакомиться с </a:t>
            </a:r>
            <a:r>
              <a:rPr lang="en-US" sz="2400" dirty="0"/>
              <a:t>web</a:t>
            </a:r>
            <a:r>
              <a:rPr lang="ru-RU" sz="2400" dirty="0"/>
              <a:t> средой разработки</a:t>
            </a:r>
          </a:p>
          <a:p>
            <a:pPr marL="0" indent="0">
              <a:buNone/>
            </a:pPr>
            <a:r>
              <a:rPr lang="ru-RU" sz="2400" dirty="0"/>
              <a:t>Задачи</a:t>
            </a:r>
            <a:r>
              <a:rPr lang="en-US" sz="2400" dirty="0"/>
              <a:t>:</a:t>
            </a:r>
            <a:r>
              <a:rPr lang="ru-RU" sz="2400" dirty="0"/>
              <a:t> развернуть веб-проект на </a:t>
            </a:r>
            <a:r>
              <a:rPr lang="en-US" sz="2400" dirty="0"/>
              <a:t>Flask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B2003C-B2E5-FA4C-81F3-41084F806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29" y="3050926"/>
            <a:ext cx="5571953" cy="313422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05C62A3-62B2-AA41-8DC3-274B86748A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43" t="14889" r="32098" b="3311"/>
          <a:stretch/>
        </p:blipFill>
        <p:spPr>
          <a:xfrm>
            <a:off x="9179586" y="809099"/>
            <a:ext cx="2314796" cy="297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8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1F316-4A43-C44F-8EF1-986AED8E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449D17-9BE8-5B47-A71B-F98E5AFA1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Проект реализован в основе своей с помощью структуры классов и функций. Веб-сторона прописана через отдельные </a:t>
            </a:r>
            <a:r>
              <a:rPr lang="en-US" sz="2200" dirty="0"/>
              <a:t>html</a:t>
            </a:r>
            <a:r>
              <a:rPr lang="ru-RU" sz="2200" dirty="0"/>
              <a:t> файлы, они включают в себя также файлы дизайнов </a:t>
            </a:r>
            <a:r>
              <a:rPr lang="en-US" sz="2200" dirty="0" err="1"/>
              <a:t>css</a:t>
            </a:r>
            <a:r>
              <a:rPr lang="ru-RU" sz="2200" dirty="0"/>
              <a:t>, подключенные через </a:t>
            </a:r>
            <a:r>
              <a:rPr lang="en-US" sz="2200" dirty="0"/>
              <a:t>bootstrap.</a:t>
            </a:r>
            <a:endParaRPr lang="ru-RU" sz="2200" dirty="0"/>
          </a:p>
          <a:p>
            <a:pPr marL="0" indent="0">
              <a:buNone/>
            </a:pPr>
            <a:r>
              <a:rPr lang="ru-RU" sz="2200" dirty="0"/>
              <a:t>Для развертывания сайта на </a:t>
            </a:r>
            <a:r>
              <a:rPr lang="en-US" sz="2200" dirty="0"/>
              <a:t>Heroku</a:t>
            </a:r>
            <a:r>
              <a:rPr lang="ru-RU" sz="2200" dirty="0"/>
              <a:t> применялись средства управления версиями </a:t>
            </a:r>
            <a:r>
              <a:rPr lang="en-US" sz="2200" dirty="0"/>
              <a:t>git.</a:t>
            </a:r>
            <a:endParaRPr lang="ru-RU" sz="2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D8725B-A10B-3D4B-A783-4399EFB1AF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1504" b="-1"/>
          <a:stretch/>
        </p:blipFill>
        <p:spPr>
          <a:xfrm>
            <a:off x="5557199" y="1065478"/>
            <a:ext cx="4487174" cy="431498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0F3D4D8-A526-A04F-A6DD-BE705F8CED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50" t="32209" r="75797" b="22077"/>
          <a:stretch/>
        </p:blipFill>
        <p:spPr>
          <a:xfrm>
            <a:off x="9280495" y="1862242"/>
            <a:ext cx="2310798" cy="313351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D52089E-D252-8F48-9D67-6345C72DD4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19" t="54539" r="72009" b="29991"/>
          <a:stretch/>
        </p:blipFill>
        <p:spPr>
          <a:xfrm>
            <a:off x="8912254" y="5513655"/>
            <a:ext cx="3166546" cy="106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3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46A1C-CFEA-1542-BEDD-3F641AFC0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D77A58-AC4E-0F4B-A9E1-46CA39887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292351"/>
            <a:ext cx="9708995" cy="24326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 dirty="0"/>
              <a:t>Возможные доработки</a:t>
            </a:r>
            <a:r>
              <a:rPr lang="en-US" sz="2400" dirty="0"/>
              <a:t>:</a:t>
            </a:r>
            <a:endParaRPr lang="ru-RU" sz="2400" dirty="0"/>
          </a:p>
          <a:p>
            <a:r>
              <a:rPr lang="ru-RU" sz="2400" dirty="0"/>
              <a:t>Подключение оплаты</a:t>
            </a:r>
          </a:p>
          <a:p>
            <a:r>
              <a:rPr lang="ru-RU" sz="2400" dirty="0"/>
              <a:t>Добавление описания к товарам</a:t>
            </a:r>
          </a:p>
        </p:txBody>
      </p:sp>
    </p:spTree>
    <p:extLst>
      <p:ext uri="{BB962C8B-B14F-4D97-AF65-F5344CB8AC3E}">
        <p14:creationId xmlns:p14="http://schemas.microsoft.com/office/powerpoint/2010/main" val="104056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35D7E-2539-144D-8C16-8EC02675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EEF704-77EF-BC42-8C69-7166953D5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сайт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https://garderob.herokuapp.com/</a:t>
            </a:r>
            <a:endParaRPr lang="ru-RU" dirty="0"/>
          </a:p>
          <a:p>
            <a:r>
              <a:rPr lang="ru-RU" dirty="0"/>
              <a:t>На код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/L04S71/</a:t>
            </a:r>
            <a:r>
              <a:rPr lang="en-US" dirty="0" err="1"/>
              <a:t>GarderobWeb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40652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97</Words>
  <Application>Microsoft Macintosh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Онлайн магазин одежды</vt:lpstr>
      <vt:lpstr>Введение</vt:lpstr>
      <vt:lpstr>Реализация</vt:lpstr>
      <vt:lpstr>Заключение</vt:lpstr>
      <vt:lpstr>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 магазин одежды</dc:title>
  <dc:creator>13981</dc:creator>
  <cp:lastModifiedBy>13981</cp:lastModifiedBy>
  <cp:revision>4</cp:revision>
  <dcterms:created xsi:type="dcterms:W3CDTF">2021-04-24T06:28:00Z</dcterms:created>
  <dcterms:modified xsi:type="dcterms:W3CDTF">2021-04-24T07:01:09Z</dcterms:modified>
</cp:coreProperties>
</file>