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80" r:id="rId4"/>
    <p:sldId id="272" r:id="rId5"/>
    <p:sldId id="273" r:id="rId6"/>
    <p:sldId id="274" r:id="rId7"/>
    <p:sldId id="275" r:id="rId8"/>
    <p:sldId id="276" r:id="rId9"/>
    <p:sldId id="281" r:id="rId10"/>
    <p:sldId id="283" r:id="rId11"/>
    <p:sldId id="284" r:id="rId12"/>
    <p:sldId id="282" r:id="rId13"/>
    <p:sldId id="285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03"/>
    <p:restoredTop sz="94609"/>
  </p:normalViewPr>
  <p:slideViewPr>
    <p:cSldViewPr snapToGrid="0" snapToObjects="1">
      <p:cViewPr varScale="1">
        <p:scale>
          <a:sx n="93" d="100"/>
          <a:sy n="93" d="100"/>
        </p:scale>
        <p:origin x="5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B17B5-32F3-4422-B42D-04FD8F21D0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7369F21-4250-4D79-B612-42B7BE1AA96A}">
      <dgm:prSet/>
      <dgm:spPr/>
      <dgm:t>
        <a:bodyPr/>
        <a:lstStyle/>
        <a:p>
          <a:pPr>
            <a:defRPr cap="all"/>
          </a:pPr>
          <a:r>
            <a:rPr lang="en-US"/>
            <a:t>Dificuldade em decidir o que cozinhar com os itens disponíveis.</a:t>
          </a:r>
        </a:p>
      </dgm:t>
    </dgm:pt>
    <dgm:pt modelId="{1531444B-3C12-4E55-B205-53145972DD9F}" type="parTrans" cxnId="{483E5FC1-EDEC-4C85-A7BC-514ADCCCA0CB}">
      <dgm:prSet/>
      <dgm:spPr/>
      <dgm:t>
        <a:bodyPr/>
        <a:lstStyle/>
        <a:p>
          <a:endParaRPr lang="en-US"/>
        </a:p>
      </dgm:t>
    </dgm:pt>
    <dgm:pt modelId="{2FCA6443-6705-45E1-850E-5CC213AEFCB7}" type="sibTrans" cxnId="{483E5FC1-EDEC-4C85-A7BC-514ADCCCA0CB}">
      <dgm:prSet/>
      <dgm:spPr/>
      <dgm:t>
        <a:bodyPr/>
        <a:lstStyle/>
        <a:p>
          <a:endParaRPr lang="en-US"/>
        </a:p>
      </dgm:t>
    </dgm:pt>
    <dgm:pt modelId="{EC451196-77D6-41A9-8249-488A047566C5}">
      <dgm:prSet/>
      <dgm:spPr/>
      <dgm:t>
        <a:bodyPr/>
        <a:lstStyle/>
        <a:p>
          <a:pPr>
            <a:defRPr cap="all"/>
          </a:pPr>
          <a:r>
            <a:rPr lang="en-US"/>
            <a:t>Alimentos expiram e são desperdiçados.</a:t>
          </a:r>
        </a:p>
      </dgm:t>
    </dgm:pt>
    <dgm:pt modelId="{18A7EE9E-42A0-4C4D-9766-171D3105E9B2}" type="parTrans" cxnId="{486E50EB-AB4D-4AAF-8573-B11B8AF1BBA1}">
      <dgm:prSet/>
      <dgm:spPr/>
      <dgm:t>
        <a:bodyPr/>
        <a:lstStyle/>
        <a:p>
          <a:endParaRPr lang="en-US"/>
        </a:p>
      </dgm:t>
    </dgm:pt>
    <dgm:pt modelId="{3840B84D-D805-46F6-BE84-1B90B4B55523}" type="sibTrans" cxnId="{486E50EB-AB4D-4AAF-8573-B11B8AF1BBA1}">
      <dgm:prSet/>
      <dgm:spPr/>
      <dgm:t>
        <a:bodyPr/>
        <a:lstStyle/>
        <a:p>
          <a:endParaRPr lang="en-US"/>
        </a:p>
      </dgm:t>
    </dgm:pt>
    <dgm:pt modelId="{271E43C4-87E4-4129-9268-412AF083BC83}">
      <dgm:prSet/>
      <dgm:spPr/>
      <dgm:t>
        <a:bodyPr/>
        <a:lstStyle/>
        <a:p>
          <a:pPr>
            <a:defRPr cap="all"/>
          </a:pPr>
          <a:r>
            <a:rPr lang="en-US"/>
            <a:t>Alta dependência de delivery e ultraprocessados.</a:t>
          </a:r>
        </a:p>
      </dgm:t>
    </dgm:pt>
    <dgm:pt modelId="{08B9963F-3966-4F78-A40B-8057B9802152}" type="parTrans" cxnId="{1C627C66-FB4C-4E8F-BBD5-B5D5A269E7D8}">
      <dgm:prSet/>
      <dgm:spPr/>
      <dgm:t>
        <a:bodyPr/>
        <a:lstStyle/>
        <a:p>
          <a:endParaRPr lang="en-US"/>
        </a:p>
      </dgm:t>
    </dgm:pt>
    <dgm:pt modelId="{CE038AC4-86FD-4C73-9743-D48F33C149B4}" type="sibTrans" cxnId="{1C627C66-FB4C-4E8F-BBD5-B5D5A269E7D8}">
      <dgm:prSet/>
      <dgm:spPr/>
      <dgm:t>
        <a:bodyPr/>
        <a:lstStyle/>
        <a:p>
          <a:endParaRPr lang="en-US"/>
        </a:p>
      </dgm:t>
    </dgm:pt>
    <dgm:pt modelId="{07BD3D7B-3244-4969-8671-B337C9913F8B}" type="pres">
      <dgm:prSet presAssocID="{0B1B17B5-32F3-4422-B42D-04FD8F21D085}" presName="root" presStyleCnt="0">
        <dgm:presLayoutVars>
          <dgm:dir/>
          <dgm:resizeHandles val="exact"/>
        </dgm:presLayoutVars>
      </dgm:prSet>
      <dgm:spPr/>
    </dgm:pt>
    <dgm:pt modelId="{17A7019C-B1A9-494B-BFEA-1A35D69978D9}" type="pres">
      <dgm:prSet presAssocID="{27369F21-4250-4D79-B612-42B7BE1AA96A}" presName="compNode" presStyleCnt="0"/>
      <dgm:spPr/>
    </dgm:pt>
    <dgm:pt modelId="{D42776FE-ED71-49E4-9BCF-B8E24E97AD9E}" type="pres">
      <dgm:prSet presAssocID="{27369F21-4250-4D79-B612-42B7BE1AA96A}" presName="iconBgRect" presStyleLbl="bgShp" presStyleIdx="0" presStyleCnt="3"/>
      <dgm:spPr/>
    </dgm:pt>
    <dgm:pt modelId="{42B7E404-CDE4-4BF4-8BC8-EBA2CA0A2A43}" type="pres">
      <dgm:prSet presAssocID="{27369F21-4250-4D79-B612-42B7BE1AA9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tia de bolo"/>
        </a:ext>
      </dgm:extLst>
    </dgm:pt>
    <dgm:pt modelId="{8CF3AF57-6290-479A-85B0-A7F67BA76594}" type="pres">
      <dgm:prSet presAssocID="{27369F21-4250-4D79-B612-42B7BE1AA96A}" presName="spaceRect" presStyleCnt="0"/>
      <dgm:spPr/>
    </dgm:pt>
    <dgm:pt modelId="{88678B8F-7FFA-4D6A-9E42-3320A2EC7D55}" type="pres">
      <dgm:prSet presAssocID="{27369F21-4250-4D79-B612-42B7BE1AA96A}" presName="textRect" presStyleLbl="revTx" presStyleIdx="0" presStyleCnt="3">
        <dgm:presLayoutVars>
          <dgm:chMax val="1"/>
          <dgm:chPref val="1"/>
        </dgm:presLayoutVars>
      </dgm:prSet>
      <dgm:spPr/>
    </dgm:pt>
    <dgm:pt modelId="{8E14AC95-B13B-4E17-9686-5BABBEAAF202}" type="pres">
      <dgm:prSet presAssocID="{2FCA6443-6705-45E1-850E-5CC213AEFCB7}" presName="sibTrans" presStyleCnt="0"/>
      <dgm:spPr/>
    </dgm:pt>
    <dgm:pt modelId="{D341E44C-7FA8-4BCA-AA5E-70CC5B84F9FA}" type="pres">
      <dgm:prSet presAssocID="{EC451196-77D6-41A9-8249-488A047566C5}" presName="compNode" presStyleCnt="0"/>
      <dgm:spPr/>
    </dgm:pt>
    <dgm:pt modelId="{EC090509-FE41-4FDD-8538-7AB2D9410126}" type="pres">
      <dgm:prSet presAssocID="{EC451196-77D6-41A9-8249-488A047566C5}" presName="iconBgRect" presStyleLbl="bgShp" presStyleIdx="1" presStyleCnt="3"/>
      <dgm:spPr/>
    </dgm:pt>
    <dgm:pt modelId="{5520F4BF-C3AF-4B70-B574-2FA179A46309}" type="pres">
      <dgm:prSet presAssocID="{EC451196-77D6-41A9-8249-488A047566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zinhos"/>
        </a:ext>
      </dgm:extLst>
    </dgm:pt>
    <dgm:pt modelId="{18643AAE-E54D-4D04-9A7B-B99DF87C6876}" type="pres">
      <dgm:prSet presAssocID="{EC451196-77D6-41A9-8249-488A047566C5}" presName="spaceRect" presStyleCnt="0"/>
      <dgm:spPr/>
    </dgm:pt>
    <dgm:pt modelId="{387BEAD2-EB07-422B-8D8B-57B4A8052D8A}" type="pres">
      <dgm:prSet presAssocID="{EC451196-77D6-41A9-8249-488A047566C5}" presName="textRect" presStyleLbl="revTx" presStyleIdx="1" presStyleCnt="3">
        <dgm:presLayoutVars>
          <dgm:chMax val="1"/>
          <dgm:chPref val="1"/>
        </dgm:presLayoutVars>
      </dgm:prSet>
      <dgm:spPr/>
    </dgm:pt>
    <dgm:pt modelId="{7992BCEE-1FAE-4C41-99F2-268493F3FEAE}" type="pres">
      <dgm:prSet presAssocID="{3840B84D-D805-46F6-BE84-1B90B4B55523}" presName="sibTrans" presStyleCnt="0"/>
      <dgm:spPr/>
    </dgm:pt>
    <dgm:pt modelId="{9969FB17-2682-4A1E-BE50-B7804411E766}" type="pres">
      <dgm:prSet presAssocID="{271E43C4-87E4-4129-9268-412AF083BC83}" presName="compNode" presStyleCnt="0"/>
      <dgm:spPr/>
    </dgm:pt>
    <dgm:pt modelId="{84580CC4-4B33-45B9-B72A-5482875ABFE1}" type="pres">
      <dgm:prSet presAssocID="{271E43C4-87E4-4129-9268-412AF083BC83}" presName="iconBgRect" presStyleLbl="bgShp" presStyleIdx="2" presStyleCnt="3"/>
      <dgm:spPr/>
    </dgm:pt>
    <dgm:pt modelId="{38E3E057-254A-421E-BEAC-333CF624AD40}" type="pres">
      <dgm:prSet presAssocID="{271E43C4-87E4-4129-9268-412AF083BC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rimido"/>
        </a:ext>
      </dgm:extLst>
    </dgm:pt>
    <dgm:pt modelId="{15666251-D26B-48D6-99AE-520E79AC8625}" type="pres">
      <dgm:prSet presAssocID="{271E43C4-87E4-4129-9268-412AF083BC83}" presName="spaceRect" presStyleCnt="0"/>
      <dgm:spPr/>
    </dgm:pt>
    <dgm:pt modelId="{A799E6B8-91CD-4EFA-8634-42DB116BAF34}" type="pres">
      <dgm:prSet presAssocID="{271E43C4-87E4-4129-9268-412AF083BC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77B34B-56F3-43FF-B74A-6FAEC972D4C6}" type="presOf" srcId="{271E43C4-87E4-4129-9268-412AF083BC83}" destId="{A799E6B8-91CD-4EFA-8634-42DB116BAF34}" srcOrd="0" destOrd="0" presId="urn:microsoft.com/office/officeart/2018/5/layout/IconCircleLabelList"/>
    <dgm:cxn modelId="{1C627C66-FB4C-4E8F-BBD5-B5D5A269E7D8}" srcId="{0B1B17B5-32F3-4422-B42D-04FD8F21D085}" destId="{271E43C4-87E4-4129-9268-412AF083BC83}" srcOrd="2" destOrd="0" parTransId="{08B9963F-3966-4F78-A40B-8057B9802152}" sibTransId="{CE038AC4-86FD-4C73-9743-D48F33C149B4}"/>
    <dgm:cxn modelId="{483E5FC1-EDEC-4C85-A7BC-514ADCCCA0CB}" srcId="{0B1B17B5-32F3-4422-B42D-04FD8F21D085}" destId="{27369F21-4250-4D79-B612-42B7BE1AA96A}" srcOrd="0" destOrd="0" parTransId="{1531444B-3C12-4E55-B205-53145972DD9F}" sibTransId="{2FCA6443-6705-45E1-850E-5CC213AEFCB7}"/>
    <dgm:cxn modelId="{11EBEDD3-2E87-44BC-B186-B103AEF0EB10}" type="presOf" srcId="{27369F21-4250-4D79-B612-42B7BE1AA96A}" destId="{88678B8F-7FFA-4D6A-9E42-3320A2EC7D55}" srcOrd="0" destOrd="0" presId="urn:microsoft.com/office/officeart/2018/5/layout/IconCircleLabelList"/>
    <dgm:cxn modelId="{8FE034DF-18B9-4F28-BF73-3408ECE83D5E}" type="presOf" srcId="{0B1B17B5-32F3-4422-B42D-04FD8F21D085}" destId="{07BD3D7B-3244-4969-8671-B337C9913F8B}" srcOrd="0" destOrd="0" presId="urn:microsoft.com/office/officeart/2018/5/layout/IconCircleLabelList"/>
    <dgm:cxn modelId="{486E50EB-AB4D-4AAF-8573-B11B8AF1BBA1}" srcId="{0B1B17B5-32F3-4422-B42D-04FD8F21D085}" destId="{EC451196-77D6-41A9-8249-488A047566C5}" srcOrd="1" destOrd="0" parTransId="{18A7EE9E-42A0-4C4D-9766-171D3105E9B2}" sibTransId="{3840B84D-D805-46F6-BE84-1B90B4B55523}"/>
    <dgm:cxn modelId="{02BF50F0-2D0E-4668-BB57-9B1197A57026}" type="presOf" srcId="{EC451196-77D6-41A9-8249-488A047566C5}" destId="{387BEAD2-EB07-422B-8D8B-57B4A8052D8A}" srcOrd="0" destOrd="0" presId="urn:microsoft.com/office/officeart/2018/5/layout/IconCircleLabelList"/>
    <dgm:cxn modelId="{265B790E-FF31-4468-9ACC-CCA7F566F0FD}" type="presParOf" srcId="{07BD3D7B-3244-4969-8671-B337C9913F8B}" destId="{17A7019C-B1A9-494B-BFEA-1A35D69978D9}" srcOrd="0" destOrd="0" presId="urn:microsoft.com/office/officeart/2018/5/layout/IconCircleLabelList"/>
    <dgm:cxn modelId="{E69F18E2-11EE-4811-85DC-79FAA3459D40}" type="presParOf" srcId="{17A7019C-B1A9-494B-BFEA-1A35D69978D9}" destId="{D42776FE-ED71-49E4-9BCF-B8E24E97AD9E}" srcOrd="0" destOrd="0" presId="urn:microsoft.com/office/officeart/2018/5/layout/IconCircleLabelList"/>
    <dgm:cxn modelId="{03953BE3-823C-42F7-B10B-F76B4965EFA0}" type="presParOf" srcId="{17A7019C-B1A9-494B-BFEA-1A35D69978D9}" destId="{42B7E404-CDE4-4BF4-8BC8-EBA2CA0A2A43}" srcOrd="1" destOrd="0" presId="urn:microsoft.com/office/officeart/2018/5/layout/IconCircleLabelList"/>
    <dgm:cxn modelId="{E0483598-395D-4B78-A10C-3D5FA840DE62}" type="presParOf" srcId="{17A7019C-B1A9-494B-BFEA-1A35D69978D9}" destId="{8CF3AF57-6290-479A-85B0-A7F67BA76594}" srcOrd="2" destOrd="0" presId="urn:microsoft.com/office/officeart/2018/5/layout/IconCircleLabelList"/>
    <dgm:cxn modelId="{FEE01042-C3A3-4066-8154-885B746C545A}" type="presParOf" srcId="{17A7019C-B1A9-494B-BFEA-1A35D69978D9}" destId="{88678B8F-7FFA-4D6A-9E42-3320A2EC7D55}" srcOrd="3" destOrd="0" presId="urn:microsoft.com/office/officeart/2018/5/layout/IconCircleLabelList"/>
    <dgm:cxn modelId="{50786485-F8BD-4EF0-A21C-820849DBC201}" type="presParOf" srcId="{07BD3D7B-3244-4969-8671-B337C9913F8B}" destId="{8E14AC95-B13B-4E17-9686-5BABBEAAF202}" srcOrd="1" destOrd="0" presId="urn:microsoft.com/office/officeart/2018/5/layout/IconCircleLabelList"/>
    <dgm:cxn modelId="{690D5DCD-F618-4570-9444-033303879368}" type="presParOf" srcId="{07BD3D7B-3244-4969-8671-B337C9913F8B}" destId="{D341E44C-7FA8-4BCA-AA5E-70CC5B84F9FA}" srcOrd="2" destOrd="0" presId="urn:microsoft.com/office/officeart/2018/5/layout/IconCircleLabelList"/>
    <dgm:cxn modelId="{E187B1AA-A352-4775-B6DD-FA62ABE55930}" type="presParOf" srcId="{D341E44C-7FA8-4BCA-AA5E-70CC5B84F9FA}" destId="{EC090509-FE41-4FDD-8538-7AB2D9410126}" srcOrd="0" destOrd="0" presId="urn:microsoft.com/office/officeart/2018/5/layout/IconCircleLabelList"/>
    <dgm:cxn modelId="{8FAC0DAF-D87D-4F74-A6C8-A2E208E32FFA}" type="presParOf" srcId="{D341E44C-7FA8-4BCA-AA5E-70CC5B84F9FA}" destId="{5520F4BF-C3AF-4B70-B574-2FA179A46309}" srcOrd="1" destOrd="0" presId="urn:microsoft.com/office/officeart/2018/5/layout/IconCircleLabelList"/>
    <dgm:cxn modelId="{1A28F5B5-4D1D-4516-A170-BFC5702B60A4}" type="presParOf" srcId="{D341E44C-7FA8-4BCA-AA5E-70CC5B84F9FA}" destId="{18643AAE-E54D-4D04-9A7B-B99DF87C6876}" srcOrd="2" destOrd="0" presId="urn:microsoft.com/office/officeart/2018/5/layout/IconCircleLabelList"/>
    <dgm:cxn modelId="{D174648D-674B-46C7-820D-C0E68CF1F0E1}" type="presParOf" srcId="{D341E44C-7FA8-4BCA-AA5E-70CC5B84F9FA}" destId="{387BEAD2-EB07-422B-8D8B-57B4A8052D8A}" srcOrd="3" destOrd="0" presId="urn:microsoft.com/office/officeart/2018/5/layout/IconCircleLabelList"/>
    <dgm:cxn modelId="{3332DC17-106D-462C-8DDA-8F1B629CB0BD}" type="presParOf" srcId="{07BD3D7B-3244-4969-8671-B337C9913F8B}" destId="{7992BCEE-1FAE-4C41-99F2-268493F3FEAE}" srcOrd="3" destOrd="0" presId="urn:microsoft.com/office/officeart/2018/5/layout/IconCircleLabelList"/>
    <dgm:cxn modelId="{3980D91C-8312-4FCF-A527-B5202A6C75CD}" type="presParOf" srcId="{07BD3D7B-3244-4969-8671-B337C9913F8B}" destId="{9969FB17-2682-4A1E-BE50-B7804411E766}" srcOrd="4" destOrd="0" presId="urn:microsoft.com/office/officeart/2018/5/layout/IconCircleLabelList"/>
    <dgm:cxn modelId="{1CCA32DA-E17F-4C4C-927B-761012F9C7CE}" type="presParOf" srcId="{9969FB17-2682-4A1E-BE50-B7804411E766}" destId="{84580CC4-4B33-45B9-B72A-5482875ABFE1}" srcOrd="0" destOrd="0" presId="urn:microsoft.com/office/officeart/2018/5/layout/IconCircleLabelList"/>
    <dgm:cxn modelId="{9C128234-2A4C-4628-A03F-7D38E02B48E4}" type="presParOf" srcId="{9969FB17-2682-4A1E-BE50-B7804411E766}" destId="{38E3E057-254A-421E-BEAC-333CF624AD40}" srcOrd="1" destOrd="0" presId="urn:microsoft.com/office/officeart/2018/5/layout/IconCircleLabelList"/>
    <dgm:cxn modelId="{C61DF62D-81F3-456D-B39F-9D3F1B17BF50}" type="presParOf" srcId="{9969FB17-2682-4A1E-BE50-B7804411E766}" destId="{15666251-D26B-48D6-99AE-520E79AC8625}" srcOrd="2" destOrd="0" presId="urn:microsoft.com/office/officeart/2018/5/layout/IconCircleLabelList"/>
    <dgm:cxn modelId="{1A270767-2BCD-482C-925B-7D3280B0F214}" type="presParOf" srcId="{9969FB17-2682-4A1E-BE50-B7804411E766}" destId="{A799E6B8-91CD-4EFA-8634-42DB116BAF3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B71374-D2EC-418D-8250-076DFA3B5E6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025BE3-38D7-47EF-8821-1BE33B1652C0}">
      <dgm:prSet/>
      <dgm:spPr/>
      <dgm:t>
        <a:bodyPr/>
        <a:lstStyle/>
        <a:p>
          <a:r>
            <a:rPr lang="pt-BR"/>
            <a:t>O Palata promove </a:t>
          </a:r>
          <a:r>
            <a:rPr lang="pt-BR" b="1"/>
            <a:t>hábitos alimentares mais saudáveis</a:t>
          </a:r>
          <a:r>
            <a:rPr lang="pt-BR"/>
            <a:t> ao recomendar receitas alinhadas às metas nutricionais de cada usuário.</a:t>
          </a:r>
          <a:endParaRPr lang="en-US"/>
        </a:p>
      </dgm:t>
    </dgm:pt>
    <dgm:pt modelId="{8ACB7DD3-BD10-4D0D-9980-735D1EE96D5B}" type="parTrans" cxnId="{276C9FE0-1A55-46D4-BA64-BAF66D866A27}">
      <dgm:prSet/>
      <dgm:spPr/>
      <dgm:t>
        <a:bodyPr/>
        <a:lstStyle/>
        <a:p>
          <a:endParaRPr lang="en-US"/>
        </a:p>
      </dgm:t>
    </dgm:pt>
    <dgm:pt modelId="{750D1165-E86A-4A31-B9CD-BF80D5B20978}" type="sibTrans" cxnId="{276C9FE0-1A55-46D4-BA64-BAF66D866A27}">
      <dgm:prSet/>
      <dgm:spPr/>
      <dgm:t>
        <a:bodyPr/>
        <a:lstStyle/>
        <a:p>
          <a:endParaRPr lang="en-US"/>
        </a:p>
      </dgm:t>
    </dgm:pt>
    <dgm:pt modelId="{E16712A5-52ED-4B3C-8B4A-6494644101F5}">
      <dgm:prSet/>
      <dgm:spPr/>
      <dgm:t>
        <a:bodyPr/>
        <a:lstStyle/>
        <a:p>
          <a:r>
            <a:rPr lang="pt-BR"/>
            <a:t>Reduz o consumo de </a:t>
          </a:r>
          <a:r>
            <a:rPr lang="pt-BR" b="1"/>
            <a:t>ultraprocessados e fast-food</a:t>
          </a:r>
          <a:r>
            <a:rPr lang="pt-BR"/>
            <a:t>, incentivando preparos caseiros com os alimentos já disponíveis.</a:t>
          </a:r>
          <a:endParaRPr lang="en-US"/>
        </a:p>
      </dgm:t>
    </dgm:pt>
    <dgm:pt modelId="{E1D3510B-8A52-40DB-B9F4-6ADAD5F90937}" type="parTrans" cxnId="{F303827D-F02A-4CB8-8B7D-B9524CC6A119}">
      <dgm:prSet/>
      <dgm:spPr/>
      <dgm:t>
        <a:bodyPr/>
        <a:lstStyle/>
        <a:p>
          <a:endParaRPr lang="en-US"/>
        </a:p>
      </dgm:t>
    </dgm:pt>
    <dgm:pt modelId="{AEEE3600-BE34-4BBA-AC68-68A96040CF41}" type="sibTrans" cxnId="{F303827D-F02A-4CB8-8B7D-B9524CC6A119}">
      <dgm:prSet/>
      <dgm:spPr/>
      <dgm:t>
        <a:bodyPr/>
        <a:lstStyle/>
        <a:p>
          <a:endParaRPr lang="en-US"/>
        </a:p>
      </dgm:t>
    </dgm:pt>
    <dgm:pt modelId="{097778D4-FD97-446B-B8AD-FC6F343537E1}">
      <dgm:prSet/>
      <dgm:spPr/>
      <dgm:t>
        <a:bodyPr/>
        <a:lstStyle/>
        <a:p>
          <a:r>
            <a:rPr lang="pt-BR"/>
            <a:t>Contribui para o </a:t>
          </a:r>
          <a:r>
            <a:rPr lang="pt-BR" b="1"/>
            <a:t>bem-estar físico e mental</a:t>
          </a:r>
          <a:r>
            <a:rPr lang="pt-BR"/>
            <a:t>, facilitando escolhas mais equilibradas e menos estressantes sobre “o que cozinhar”.</a:t>
          </a:r>
          <a:endParaRPr lang="en-US"/>
        </a:p>
      </dgm:t>
    </dgm:pt>
    <dgm:pt modelId="{23C7258A-E847-4695-AE19-5FA7AA284D43}" type="parTrans" cxnId="{955EE115-7B43-43F3-96F6-DE3068CBCC19}">
      <dgm:prSet/>
      <dgm:spPr/>
      <dgm:t>
        <a:bodyPr/>
        <a:lstStyle/>
        <a:p>
          <a:endParaRPr lang="en-US"/>
        </a:p>
      </dgm:t>
    </dgm:pt>
    <dgm:pt modelId="{DC330AB1-DE2E-454B-A01D-E4590C0C104B}" type="sibTrans" cxnId="{955EE115-7B43-43F3-96F6-DE3068CBCC19}">
      <dgm:prSet/>
      <dgm:spPr/>
      <dgm:t>
        <a:bodyPr/>
        <a:lstStyle/>
        <a:p>
          <a:endParaRPr lang="en-US"/>
        </a:p>
      </dgm:t>
    </dgm:pt>
    <dgm:pt modelId="{74B64B12-84EA-4F42-8413-A951E3813D3F}">
      <dgm:prSet/>
      <dgm:spPr/>
      <dgm:t>
        <a:bodyPr/>
        <a:lstStyle/>
        <a:p>
          <a:r>
            <a:rPr lang="pt-BR"/>
            <a:t>Apoia </a:t>
          </a:r>
          <a:r>
            <a:rPr lang="pt-BR" b="1"/>
            <a:t>dietas personalizadas</a:t>
          </a:r>
          <a:r>
            <a:rPr lang="pt-BR"/>
            <a:t> (ex.: vegana, low-carb, emagrecimento, ganho muscular), ajudando usuários a atingirem seus objetivos de forma prática.</a:t>
          </a:r>
          <a:endParaRPr lang="en-US"/>
        </a:p>
      </dgm:t>
    </dgm:pt>
    <dgm:pt modelId="{50126E24-4AC1-4F7A-94F2-62014DB43AC6}" type="parTrans" cxnId="{F6F9DDD6-0344-496F-93BA-19CE45DC4997}">
      <dgm:prSet/>
      <dgm:spPr/>
      <dgm:t>
        <a:bodyPr/>
        <a:lstStyle/>
        <a:p>
          <a:endParaRPr lang="en-US"/>
        </a:p>
      </dgm:t>
    </dgm:pt>
    <dgm:pt modelId="{82BB2627-F2BC-40E6-BC07-23CBC1256DD1}" type="sibTrans" cxnId="{F6F9DDD6-0344-496F-93BA-19CE45DC4997}">
      <dgm:prSet/>
      <dgm:spPr/>
      <dgm:t>
        <a:bodyPr/>
        <a:lstStyle/>
        <a:p>
          <a:endParaRPr lang="en-US"/>
        </a:p>
      </dgm:t>
    </dgm:pt>
    <dgm:pt modelId="{175CE4EE-E86F-465E-936C-F3DFB4D0117A}" type="pres">
      <dgm:prSet presAssocID="{A7B71374-D2EC-418D-8250-076DFA3B5E6E}" presName="root" presStyleCnt="0">
        <dgm:presLayoutVars>
          <dgm:dir/>
          <dgm:resizeHandles val="exact"/>
        </dgm:presLayoutVars>
      </dgm:prSet>
      <dgm:spPr/>
    </dgm:pt>
    <dgm:pt modelId="{A18B9C83-93AD-481A-917B-BC02178F8FE8}" type="pres">
      <dgm:prSet presAssocID="{A7B71374-D2EC-418D-8250-076DFA3B5E6E}" presName="container" presStyleCnt="0">
        <dgm:presLayoutVars>
          <dgm:dir/>
          <dgm:resizeHandles val="exact"/>
        </dgm:presLayoutVars>
      </dgm:prSet>
      <dgm:spPr/>
    </dgm:pt>
    <dgm:pt modelId="{EC62B537-9B72-46F8-A441-EB4B772CFD92}" type="pres">
      <dgm:prSet presAssocID="{E9025BE3-38D7-47EF-8821-1BE33B1652C0}" presName="compNode" presStyleCnt="0"/>
      <dgm:spPr/>
    </dgm:pt>
    <dgm:pt modelId="{F28420DA-144B-4A5F-8AE5-F61A7C2F55F5}" type="pres">
      <dgm:prSet presAssocID="{E9025BE3-38D7-47EF-8821-1BE33B1652C0}" presName="iconBgRect" presStyleLbl="bgShp" presStyleIdx="0" presStyleCnt="4"/>
      <dgm:spPr/>
    </dgm:pt>
    <dgm:pt modelId="{16E11ECD-C04E-4A3F-A3DF-3AD307F0E955}" type="pres">
      <dgm:prSet presAssocID="{E9025BE3-38D7-47EF-8821-1BE33B1652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16A433EE-D3BD-4CD8-B5F7-78E774FAEF90}" type="pres">
      <dgm:prSet presAssocID="{E9025BE3-38D7-47EF-8821-1BE33B1652C0}" presName="spaceRect" presStyleCnt="0"/>
      <dgm:spPr/>
    </dgm:pt>
    <dgm:pt modelId="{CC60D566-4DD2-4748-8FEE-ACCCA1312C2E}" type="pres">
      <dgm:prSet presAssocID="{E9025BE3-38D7-47EF-8821-1BE33B1652C0}" presName="textRect" presStyleLbl="revTx" presStyleIdx="0" presStyleCnt="4">
        <dgm:presLayoutVars>
          <dgm:chMax val="1"/>
          <dgm:chPref val="1"/>
        </dgm:presLayoutVars>
      </dgm:prSet>
      <dgm:spPr/>
    </dgm:pt>
    <dgm:pt modelId="{0BCC8EB1-AC8F-407C-BB99-5DD07323DEC0}" type="pres">
      <dgm:prSet presAssocID="{750D1165-E86A-4A31-B9CD-BF80D5B20978}" presName="sibTrans" presStyleLbl="sibTrans2D1" presStyleIdx="0" presStyleCnt="0"/>
      <dgm:spPr/>
    </dgm:pt>
    <dgm:pt modelId="{8DD84ED3-E9BE-4DCB-A1E2-4878AF33B1F2}" type="pres">
      <dgm:prSet presAssocID="{E16712A5-52ED-4B3C-8B4A-6494644101F5}" presName="compNode" presStyleCnt="0"/>
      <dgm:spPr/>
    </dgm:pt>
    <dgm:pt modelId="{F9BE0680-5C38-4EF6-AD8D-B868528C2A14}" type="pres">
      <dgm:prSet presAssocID="{E16712A5-52ED-4B3C-8B4A-6494644101F5}" presName="iconBgRect" presStyleLbl="bgShp" presStyleIdx="1" presStyleCnt="4"/>
      <dgm:spPr/>
    </dgm:pt>
    <dgm:pt modelId="{35FBC2C5-3E33-406E-A3F0-42B12B361F8F}" type="pres">
      <dgm:prSet presAssocID="{E16712A5-52ED-4B3C-8B4A-6494644101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e"/>
        </a:ext>
      </dgm:extLst>
    </dgm:pt>
    <dgm:pt modelId="{DCFBAAE6-857B-4F87-ABF8-CE840EFE8558}" type="pres">
      <dgm:prSet presAssocID="{E16712A5-52ED-4B3C-8B4A-6494644101F5}" presName="spaceRect" presStyleCnt="0"/>
      <dgm:spPr/>
    </dgm:pt>
    <dgm:pt modelId="{64995879-8E4D-40DB-80EB-FE4CFC09F20D}" type="pres">
      <dgm:prSet presAssocID="{E16712A5-52ED-4B3C-8B4A-6494644101F5}" presName="textRect" presStyleLbl="revTx" presStyleIdx="1" presStyleCnt="4">
        <dgm:presLayoutVars>
          <dgm:chMax val="1"/>
          <dgm:chPref val="1"/>
        </dgm:presLayoutVars>
      </dgm:prSet>
      <dgm:spPr/>
    </dgm:pt>
    <dgm:pt modelId="{2D1DB368-8D4D-4196-BC77-6671B5FF98F3}" type="pres">
      <dgm:prSet presAssocID="{AEEE3600-BE34-4BBA-AC68-68A96040CF41}" presName="sibTrans" presStyleLbl="sibTrans2D1" presStyleIdx="0" presStyleCnt="0"/>
      <dgm:spPr/>
    </dgm:pt>
    <dgm:pt modelId="{86521C60-93D2-4581-8414-8061C2029806}" type="pres">
      <dgm:prSet presAssocID="{097778D4-FD97-446B-B8AD-FC6F343537E1}" presName="compNode" presStyleCnt="0"/>
      <dgm:spPr/>
    </dgm:pt>
    <dgm:pt modelId="{84F259CE-6A44-4115-AC26-0FD8732838F1}" type="pres">
      <dgm:prSet presAssocID="{097778D4-FD97-446B-B8AD-FC6F343537E1}" presName="iconBgRect" presStyleLbl="bgShp" presStyleIdx="2" presStyleCnt="4"/>
      <dgm:spPr/>
    </dgm:pt>
    <dgm:pt modelId="{87B042F3-6C83-4098-82E1-5C3CFFE3B4E3}" type="pres">
      <dgm:prSet presAssocID="{097778D4-FD97-446B-B8AD-FC6F343537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 com preenchimento sólido"/>
        </a:ext>
      </dgm:extLst>
    </dgm:pt>
    <dgm:pt modelId="{F6A75F09-C751-4B65-B8B9-F4A480116BAA}" type="pres">
      <dgm:prSet presAssocID="{097778D4-FD97-446B-B8AD-FC6F343537E1}" presName="spaceRect" presStyleCnt="0"/>
      <dgm:spPr/>
    </dgm:pt>
    <dgm:pt modelId="{8B69841C-5F21-426A-B076-ECD4975803D0}" type="pres">
      <dgm:prSet presAssocID="{097778D4-FD97-446B-B8AD-FC6F343537E1}" presName="textRect" presStyleLbl="revTx" presStyleIdx="2" presStyleCnt="4">
        <dgm:presLayoutVars>
          <dgm:chMax val="1"/>
          <dgm:chPref val="1"/>
        </dgm:presLayoutVars>
      </dgm:prSet>
      <dgm:spPr/>
    </dgm:pt>
    <dgm:pt modelId="{DFCA3659-2C10-4A02-93F0-ED35E89B010A}" type="pres">
      <dgm:prSet presAssocID="{DC330AB1-DE2E-454B-A01D-E4590C0C104B}" presName="sibTrans" presStyleLbl="sibTrans2D1" presStyleIdx="0" presStyleCnt="0"/>
      <dgm:spPr/>
    </dgm:pt>
    <dgm:pt modelId="{93C5F5EF-36BD-4123-803E-F1E4E3875660}" type="pres">
      <dgm:prSet presAssocID="{74B64B12-84EA-4F42-8413-A951E3813D3F}" presName="compNode" presStyleCnt="0"/>
      <dgm:spPr/>
    </dgm:pt>
    <dgm:pt modelId="{1BD286A1-8408-403E-B87B-E850D87D3FF7}" type="pres">
      <dgm:prSet presAssocID="{74B64B12-84EA-4F42-8413-A951E3813D3F}" presName="iconBgRect" presStyleLbl="bgShp" presStyleIdx="3" presStyleCnt="4"/>
      <dgm:spPr/>
    </dgm:pt>
    <dgm:pt modelId="{AAD642D5-C3FD-496F-895F-D1C4EE8194B7}" type="pres">
      <dgm:prSet presAssocID="{74B64B12-84EA-4F42-8413-A951E3813D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ômago"/>
        </a:ext>
      </dgm:extLst>
    </dgm:pt>
    <dgm:pt modelId="{DB19EB41-A276-4A0F-B79D-BE8EB5BEDE4D}" type="pres">
      <dgm:prSet presAssocID="{74B64B12-84EA-4F42-8413-A951E3813D3F}" presName="spaceRect" presStyleCnt="0"/>
      <dgm:spPr/>
    </dgm:pt>
    <dgm:pt modelId="{5CB31AB1-E4BB-4935-BA68-5BB5904F3C52}" type="pres">
      <dgm:prSet presAssocID="{74B64B12-84EA-4F42-8413-A951E3813D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5EE115-7B43-43F3-96F6-DE3068CBCC19}" srcId="{A7B71374-D2EC-418D-8250-076DFA3B5E6E}" destId="{097778D4-FD97-446B-B8AD-FC6F343537E1}" srcOrd="2" destOrd="0" parTransId="{23C7258A-E847-4695-AE19-5FA7AA284D43}" sibTransId="{DC330AB1-DE2E-454B-A01D-E4590C0C104B}"/>
    <dgm:cxn modelId="{8270A753-05EE-47D2-9403-8F0C31A0A836}" type="presOf" srcId="{DC330AB1-DE2E-454B-A01D-E4590C0C104B}" destId="{DFCA3659-2C10-4A02-93F0-ED35E89B010A}" srcOrd="0" destOrd="0" presId="urn:microsoft.com/office/officeart/2018/2/layout/IconCircleList"/>
    <dgm:cxn modelId="{DDF12560-1806-4442-B26B-F0C479DD3CC1}" type="presOf" srcId="{AEEE3600-BE34-4BBA-AC68-68A96040CF41}" destId="{2D1DB368-8D4D-4196-BC77-6671B5FF98F3}" srcOrd="0" destOrd="0" presId="urn:microsoft.com/office/officeart/2018/2/layout/IconCircleList"/>
    <dgm:cxn modelId="{F303827D-F02A-4CB8-8B7D-B9524CC6A119}" srcId="{A7B71374-D2EC-418D-8250-076DFA3B5E6E}" destId="{E16712A5-52ED-4B3C-8B4A-6494644101F5}" srcOrd="1" destOrd="0" parTransId="{E1D3510B-8A52-40DB-B9F4-6ADAD5F90937}" sibTransId="{AEEE3600-BE34-4BBA-AC68-68A96040CF41}"/>
    <dgm:cxn modelId="{99E0B2A9-FC3C-4CDA-B64F-53ECA1AE9ECE}" type="presOf" srcId="{E16712A5-52ED-4B3C-8B4A-6494644101F5}" destId="{64995879-8E4D-40DB-80EB-FE4CFC09F20D}" srcOrd="0" destOrd="0" presId="urn:microsoft.com/office/officeart/2018/2/layout/IconCircleList"/>
    <dgm:cxn modelId="{7355A7B8-F63E-4076-B165-6B14664F6144}" type="presOf" srcId="{097778D4-FD97-446B-B8AD-FC6F343537E1}" destId="{8B69841C-5F21-426A-B076-ECD4975803D0}" srcOrd="0" destOrd="0" presId="urn:microsoft.com/office/officeart/2018/2/layout/IconCircleList"/>
    <dgm:cxn modelId="{A2A4B5BB-D185-404C-93C7-43308CB7AE7B}" type="presOf" srcId="{74B64B12-84EA-4F42-8413-A951E3813D3F}" destId="{5CB31AB1-E4BB-4935-BA68-5BB5904F3C52}" srcOrd="0" destOrd="0" presId="urn:microsoft.com/office/officeart/2018/2/layout/IconCircleList"/>
    <dgm:cxn modelId="{1CB831D5-F297-49AB-AEFF-BFBCD76B2192}" type="presOf" srcId="{750D1165-E86A-4A31-B9CD-BF80D5B20978}" destId="{0BCC8EB1-AC8F-407C-BB99-5DD07323DEC0}" srcOrd="0" destOrd="0" presId="urn:microsoft.com/office/officeart/2018/2/layout/IconCircleList"/>
    <dgm:cxn modelId="{F6F9DDD6-0344-496F-93BA-19CE45DC4997}" srcId="{A7B71374-D2EC-418D-8250-076DFA3B5E6E}" destId="{74B64B12-84EA-4F42-8413-A951E3813D3F}" srcOrd="3" destOrd="0" parTransId="{50126E24-4AC1-4F7A-94F2-62014DB43AC6}" sibTransId="{82BB2627-F2BC-40E6-BC07-23CBC1256DD1}"/>
    <dgm:cxn modelId="{276C9FE0-1A55-46D4-BA64-BAF66D866A27}" srcId="{A7B71374-D2EC-418D-8250-076DFA3B5E6E}" destId="{E9025BE3-38D7-47EF-8821-1BE33B1652C0}" srcOrd="0" destOrd="0" parTransId="{8ACB7DD3-BD10-4D0D-9980-735D1EE96D5B}" sibTransId="{750D1165-E86A-4A31-B9CD-BF80D5B20978}"/>
    <dgm:cxn modelId="{8CBA22EF-8D97-48FC-B497-D27167EF01A1}" type="presOf" srcId="{A7B71374-D2EC-418D-8250-076DFA3B5E6E}" destId="{175CE4EE-E86F-465E-936C-F3DFB4D0117A}" srcOrd="0" destOrd="0" presId="urn:microsoft.com/office/officeart/2018/2/layout/IconCircleList"/>
    <dgm:cxn modelId="{01CEF9F6-19B2-456D-9EF1-C66C398FF234}" type="presOf" srcId="{E9025BE3-38D7-47EF-8821-1BE33B1652C0}" destId="{CC60D566-4DD2-4748-8FEE-ACCCA1312C2E}" srcOrd="0" destOrd="0" presId="urn:microsoft.com/office/officeart/2018/2/layout/IconCircleList"/>
    <dgm:cxn modelId="{DBA3E78D-36F4-491B-A4EE-F5F2D7D0FD66}" type="presParOf" srcId="{175CE4EE-E86F-465E-936C-F3DFB4D0117A}" destId="{A18B9C83-93AD-481A-917B-BC02178F8FE8}" srcOrd="0" destOrd="0" presId="urn:microsoft.com/office/officeart/2018/2/layout/IconCircleList"/>
    <dgm:cxn modelId="{94A49BC7-4813-4BDA-BC21-A772ABBFEDB2}" type="presParOf" srcId="{A18B9C83-93AD-481A-917B-BC02178F8FE8}" destId="{EC62B537-9B72-46F8-A441-EB4B772CFD92}" srcOrd="0" destOrd="0" presId="urn:microsoft.com/office/officeart/2018/2/layout/IconCircleList"/>
    <dgm:cxn modelId="{A500CB5D-2424-4685-A488-66049802FA8F}" type="presParOf" srcId="{EC62B537-9B72-46F8-A441-EB4B772CFD92}" destId="{F28420DA-144B-4A5F-8AE5-F61A7C2F55F5}" srcOrd="0" destOrd="0" presId="urn:microsoft.com/office/officeart/2018/2/layout/IconCircleList"/>
    <dgm:cxn modelId="{B19B6067-2BA6-455D-B096-5D26F4F7E264}" type="presParOf" srcId="{EC62B537-9B72-46F8-A441-EB4B772CFD92}" destId="{16E11ECD-C04E-4A3F-A3DF-3AD307F0E955}" srcOrd="1" destOrd="0" presId="urn:microsoft.com/office/officeart/2018/2/layout/IconCircleList"/>
    <dgm:cxn modelId="{E00506AB-FBB1-40EA-9CF8-621DD9BE73A1}" type="presParOf" srcId="{EC62B537-9B72-46F8-A441-EB4B772CFD92}" destId="{16A433EE-D3BD-4CD8-B5F7-78E774FAEF90}" srcOrd="2" destOrd="0" presId="urn:microsoft.com/office/officeart/2018/2/layout/IconCircleList"/>
    <dgm:cxn modelId="{516BB513-B780-4ABD-92FE-2B4AA0E4BD29}" type="presParOf" srcId="{EC62B537-9B72-46F8-A441-EB4B772CFD92}" destId="{CC60D566-4DD2-4748-8FEE-ACCCA1312C2E}" srcOrd="3" destOrd="0" presId="urn:microsoft.com/office/officeart/2018/2/layout/IconCircleList"/>
    <dgm:cxn modelId="{5675FC28-B596-4949-9DC1-D396FE3A2911}" type="presParOf" srcId="{A18B9C83-93AD-481A-917B-BC02178F8FE8}" destId="{0BCC8EB1-AC8F-407C-BB99-5DD07323DEC0}" srcOrd="1" destOrd="0" presId="urn:microsoft.com/office/officeart/2018/2/layout/IconCircleList"/>
    <dgm:cxn modelId="{8E094BC4-161D-43A5-A6B8-0F96889ACF22}" type="presParOf" srcId="{A18B9C83-93AD-481A-917B-BC02178F8FE8}" destId="{8DD84ED3-E9BE-4DCB-A1E2-4878AF33B1F2}" srcOrd="2" destOrd="0" presId="urn:microsoft.com/office/officeart/2018/2/layout/IconCircleList"/>
    <dgm:cxn modelId="{B0F608FD-9805-4D4D-BB1B-65C3B5181FCF}" type="presParOf" srcId="{8DD84ED3-E9BE-4DCB-A1E2-4878AF33B1F2}" destId="{F9BE0680-5C38-4EF6-AD8D-B868528C2A14}" srcOrd="0" destOrd="0" presId="urn:microsoft.com/office/officeart/2018/2/layout/IconCircleList"/>
    <dgm:cxn modelId="{A424742C-C781-455E-B881-4BABA655FCB1}" type="presParOf" srcId="{8DD84ED3-E9BE-4DCB-A1E2-4878AF33B1F2}" destId="{35FBC2C5-3E33-406E-A3F0-42B12B361F8F}" srcOrd="1" destOrd="0" presId="urn:microsoft.com/office/officeart/2018/2/layout/IconCircleList"/>
    <dgm:cxn modelId="{6BD09439-E81F-4AC6-AF04-20865FBA1FAD}" type="presParOf" srcId="{8DD84ED3-E9BE-4DCB-A1E2-4878AF33B1F2}" destId="{DCFBAAE6-857B-4F87-ABF8-CE840EFE8558}" srcOrd="2" destOrd="0" presId="urn:microsoft.com/office/officeart/2018/2/layout/IconCircleList"/>
    <dgm:cxn modelId="{C96A224B-440E-4FA0-8C38-CE8B44ACF3FE}" type="presParOf" srcId="{8DD84ED3-E9BE-4DCB-A1E2-4878AF33B1F2}" destId="{64995879-8E4D-40DB-80EB-FE4CFC09F20D}" srcOrd="3" destOrd="0" presId="urn:microsoft.com/office/officeart/2018/2/layout/IconCircleList"/>
    <dgm:cxn modelId="{F1077B64-14C0-4F67-82DF-2ED3FB68E638}" type="presParOf" srcId="{A18B9C83-93AD-481A-917B-BC02178F8FE8}" destId="{2D1DB368-8D4D-4196-BC77-6671B5FF98F3}" srcOrd="3" destOrd="0" presId="urn:microsoft.com/office/officeart/2018/2/layout/IconCircleList"/>
    <dgm:cxn modelId="{427A8E79-4186-4437-8039-E445E21F80EC}" type="presParOf" srcId="{A18B9C83-93AD-481A-917B-BC02178F8FE8}" destId="{86521C60-93D2-4581-8414-8061C2029806}" srcOrd="4" destOrd="0" presId="urn:microsoft.com/office/officeart/2018/2/layout/IconCircleList"/>
    <dgm:cxn modelId="{261783C9-DA8E-4D55-ADFF-539A49B8548C}" type="presParOf" srcId="{86521C60-93D2-4581-8414-8061C2029806}" destId="{84F259CE-6A44-4115-AC26-0FD8732838F1}" srcOrd="0" destOrd="0" presId="urn:microsoft.com/office/officeart/2018/2/layout/IconCircleList"/>
    <dgm:cxn modelId="{0A71523B-C6C9-47A1-94E2-A008242B3EBD}" type="presParOf" srcId="{86521C60-93D2-4581-8414-8061C2029806}" destId="{87B042F3-6C83-4098-82E1-5C3CFFE3B4E3}" srcOrd="1" destOrd="0" presId="urn:microsoft.com/office/officeart/2018/2/layout/IconCircleList"/>
    <dgm:cxn modelId="{764B6FA5-4692-447E-8BBC-742B546D4C52}" type="presParOf" srcId="{86521C60-93D2-4581-8414-8061C2029806}" destId="{F6A75F09-C751-4B65-B8B9-F4A480116BAA}" srcOrd="2" destOrd="0" presId="urn:microsoft.com/office/officeart/2018/2/layout/IconCircleList"/>
    <dgm:cxn modelId="{CCC24A68-E4B4-41D2-9221-2785A5BDF055}" type="presParOf" srcId="{86521C60-93D2-4581-8414-8061C2029806}" destId="{8B69841C-5F21-426A-B076-ECD4975803D0}" srcOrd="3" destOrd="0" presId="urn:microsoft.com/office/officeart/2018/2/layout/IconCircleList"/>
    <dgm:cxn modelId="{8AECE116-BD4B-4D5D-A391-8E3447D0BA21}" type="presParOf" srcId="{A18B9C83-93AD-481A-917B-BC02178F8FE8}" destId="{DFCA3659-2C10-4A02-93F0-ED35E89B010A}" srcOrd="5" destOrd="0" presId="urn:microsoft.com/office/officeart/2018/2/layout/IconCircleList"/>
    <dgm:cxn modelId="{9F0592F2-7EA2-4D52-964F-D1A31079A6A0}" type="presParOf" srcId="{A18B9C83-93AD-481A-917B-BC02178F8FE8}" destId="{93C5F5EF-36BD-4123-803E-F1E4E3875660}" srcOrd="6" destOrd="0" presId="urn:microsoft.com/office/officeart/2018/2/layout/IconCircleList"/>
    <dgm:cxn modelId="{B859A4DB-5715-46A7-B6CF-6E4D23D34AF7}" type="presParOf" srcId="{93C5F5EF-36BD-4123-803E-F1E4E3875660}" destId="{1BD286A1-8408-403E-B87B-E850D87D3FF7}" srcOrd="0" destOrd="0" presId="urn:microsoft.com/office/officeart/2018/2/layout/IconCircleList"/>
    <dgm:cxn modelId="{6C4B4E7F-0FF4-4DCF-93CA-75917F27B5E6}" type="presParOf" srcId="{93C5F5EF-36BD-4123-803E-F1E4E3875660}" destId="{AAD642D5-C3FD-496F-895F-D1C4EE8194B7}" srcOrd="1" destOrd="0" presId="urn:microsoft.com/office/officeart/2018/2/layout/IconCircleList"/>
    <dgm:cxn modelId="{0418CF54-6B20-498D-9EA1-2EE385FA96CE}" type="presParOf" srcId="{93C5F5EF-36BD-4123-803E-F1E4E3875660}" destId="{DB19EB41-A276-4A0F-B79D-BE8EB5BEDE4D}" srcOrd="2" destOrd="0" presId="urn:microsoft.com/office/officeart/2018/2/layout/IconCircleList"/>
    <dgm:cxn modelId="{B5F32D5D-1E29-4E4D-B95C-21D6C0C2FA99}" type="presParOf" srcId="{93C5F5EF-36BD-4123-803E-F1E4E3875660}" destId="{5CB31AB1-E4BB-4935-BA68-5BB5904F3C5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A21CEE-B2DA-4E39-81C1-D59DDC1C484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B254313-CE2D-46F9-B91B-0C6AFE462B2B}">
      <dgm:prSet/>
      <dgm:spPr/>
      <dgm:t>
        <a:bodyPr/>
        <a:lstStyle/>
        <a:p>
          <a:r>
            <a:rPr lang="pt-BR"/>
            <a:t>O Palata atua na </a:t>
          </a:r>
          <a:r>
            <a:rPr lang="pt-BR" b="1"/>
            <a:t>redução do desperdício alimentar</a:t>
          </a:r>
          <a:r>
            <a:rPr lang="pt-BR"/>
            <a:t>, incentivando o consumo de itens próximos ao vencimento.</a:t>
          </a:r>
          <a:endParaRPr lang="en-US"/>
        </a:p>
      </dgm:t>
    </dgm:pt>
    <dgm:pt modelId="{C3ABC94C-756A-40D3-92D0-0B03DD2C39FD}" type="parTrans" cxnId="{AB1D03CA-91CF-4953-B82E-F2F91D6B1E7A}">
      <dgm:prSet/>
      <dgm:spPr/>
      <dgm:t>
        <a:bodyPr/>
        <a:lstStyle/>
        <a:p>
          <a:endParaRPr lang="en-US"/>
        </a:p>
      </dgm:t>
    </dgm:pt>
    <dgm:pt modelId="{93FDFE3B-7AA5-4884-8FD1-2E1A6B173E6D}" type="sibTrans" cxnId="{AB1D03CA-91CF-4953-B82E-F2F91D6B1E7A}">
      <dgm:prSet/>
      <dgm:spPr/>
      <dgm:t>
        <a:bodyPr/>
        <a:lstStyle/>
        <a:p>
          <a:endParaRPr lang="en-US"/>
        </a:p>
      </dgm:t>
    </dgm:pt>
    <dgm:pt modelId="{D2785F2E-9C31-4C67-A20E-54F1BE8EBF49}">
      <dgm:prSet/>
      <dgm:spPr/>
      <dgm:t>
        <a:bodyPr/>
        <a:lstStyle/>
        <a:p>
          <a:r>
            <a:rPr lang="pt-BR"/>
            <a:t>Promove um </a:t>
          </a:r>
          <a:r>
            <a:rPr lang="pt-BR" b="1"/>
            <a:t>uso mais consciente dos alimentos</a:t>
          </a:r>
          <a:r>
            <a:rPr lang="pt-BR"/>
            <a:t>, ajudando pessoas e famílias a planejarem melhor suas refeições.</a:t>
          </a:r>
          <a:endParaRPr lang="en-US"/>
        </a:p>
      </dgm:t>
    </dgm:pt>
    <dgm:pt modelId="{3F8BD12D-19DA-4C62-991C-26AAF0B4A792}" type="parTrans" cxnId="{B4F429C3-1884-4CAB-87B6-AF1945A8A608}">
      <dgm:prSet/>
      <dgm:spPr/>
      <dgm:t>
        <a:bodyPr/>
        <a:lstStyle/>
        <a:p>
          <a:endParaRPr lang="en-US"/>
        </a:p>
      </dgm:t>
    </dgm:pt>
    <dgm:pt modelId="{B32604F9-5A6D-43A2-880A-6A9848617F99}" type="sibTrans" cxnId="{B4F429C3-1884-4CAB-87B6-AF1945A8A608}">
      <dgm:prSet/>
      <dgm:spPr/>
      <dgm:t>
        <a:bodyPr/>
        <a:lstStyle/>
        <a:p>
          <a:endParaRPr lang="en-US"/>
        </a:p>
      </dgm:t>
    </dgm:pt>
    <dgm:pt modelId="{F1BAD106-C302-410D-B677-E6EE390033C7}">
      <dgm:prSet/>
      <dgm:spPr/>
      <dgm:t>
        <a:bodyPr/>
        <a:lstStyle/>
        <a:p>
          <a:r>
            <a:rPr lang="pt-BR"/>
            <a:t>Gera </a:t>
          </a:r>
          <a:r>
            <a:rPr lang="pt-BR" b="1"/>
            <a:t>impacto ambiental positivo</a:t>
          </a:r>
          <a:r>
            <a:rPr lang="pt-BR"/>
            <a:t>, ao evitar que toneladas de comida acabem no lixo e reduzindo emissões ligadas ao desperdício.</a:t>
          </a:r>
          <a:endParaRPr lang="en-US"/>
        </a:p>
      </dgm:t>
    </dgm:pt>
    <dgm:pt modelId="{AEC75165-7E00-428D-8FDA-A5A19B36C2F6}" type="parTrans" cxnId="{5E79138B-02E8-4E9E-9CB3-B379370871A8}">
      <dgm:prSet/>
      <dgm:spPr/>
      <dgm:t>
        <a:bodyPr/>
        <a:lstStyle/>
        <a:p>
          <a:endParaRPr lang="en-US"/>
        </a:p>
      </dgm:t>
    </dgm:pt>
    <dgm:pt modelId="{19779F46-1AC4-4BE9-966B-616980DD8E62}" type="sibTrans" cxnId="{5E79138B-02E8-4E9E-9CB3-B379370871A8}">
      <dgm:prSet/>
      <dgm:spPr/>
      <dgm:t>
        <a:bodyPr/>
        <a:lstStyle/>
        <a:p>
          <a:endParaRPr lang="en-US"/>
        </a:p>
      </dgm:t>
    </dgm:pt>
    <dgm:pt modelId="{6D62B722-D1DA-4CB8-9022-5CEC76900808}">
      <dgm:prSet/>
      <dgm:spPr/>
      <dgm:t>
        <a:bodyPr/>
        <a:lstStyle/>
        <a:p>
          <a:r>
            <a:rPr lang="pt-BR"/>
            <a:t>Estimula práticas de </a:t>
          </a:r>
          <a:r>
            <a:rPr lang="pt-BR" b="1"/>
            <a:t>consumo sustentável</a:t>
          </a:r>
          <a:r>
            <a:rPr lang="pt-BR"/>
            <a:t>, integrando economia financeira com responsabilidade social e ambiental.</a:t>
          </a:r>
          <a:endParaRPr lang="en-US"/>
        </a:p>
      </dgm:t>
    </dgm:pt>
    <dgm:pt modelId="{D1F790F2-74AC-461C-A54E-ADCCD4DA0D61}" type="parTrans" cxnId="{5FFFBC5A-C8AE-40F9-93A3-AE16CF906A38}">
      <dgm:prSet/>
      <dgm:spPr/>
      <dgm:t>
        <a:bodyPr/>
        <a:lstStyle/>
        <a:p>
          <a:endParaRPr lang="en-US"/>
        </a:p>
      </dgm:t>
    </dgm:pt>
    <dgm:pt modelId="{7C156918-BAD5-42E6-AAEF-77CEE7871786}" type="sibTrans" cxnId="{5FFFBC5A-C8AE-40F9-93A3-AE16CF906A38}">
      <dgm:prSet/>
      <dgm:spPr/>
      <dgm:t>
        <a:bodyPr/>
        <a:lstStyle/>
        <a:p>
          <a:endParaRPr lang="en-US"/>
        </a:p>
      </dgm:t>
    </dgm:pt>
    <dgm:pt modelId="{08DE710F-0FA8-4E06-BB9D-16A44AF02CAC}" type="pres">
      <dgm:prSet presAssocID="{5FA21CEE-B2DA-4E39-81C1-D59DDC1C4844}" presName="root" presStyleCnt="0">
        <dgm:presLayoutVars>
          <dgm:dir/>
          <dgm:resizeHandles val="exact"/>
        </dgm:presLayoutVars>
      </dgm:prSet>
      <dgm:spPr/>
    </dgm:pt>
    <dgm:pt modelId="{DB9F468A-2898-4F05-AEFD-5649BE7E5347}" type="pres">
      <dgm:prSet presAssocID="{2B254313-CE2D-46F9-B91B-0C6AFE462B2B}" presName="compNode" presStyleCnt="0"/>
      <dgm:spPr/>
    </dgm:pt>
    <dgm:pt modelId="{C22CB35B-DBD2-4B54-A699-8718466DA53F}" type="pres">
      <dgm:prSet presAssocID="{2B254313-CE2D-46F9-B91B-0C6AFE462B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iclagem com preenchimento sólido"/>
        </a:ext>
      </dgm:extLst>
    </dgm:pt>
    <dgm:pt modelId="{C49D67E6-86E8-4B51-A4C6-5D3592E701B1}" type="pres">
      <dgm:prSet presAssocID="{2B254313-CE2D-46F9-B91B-0C6AFE462B2B}" presName="spaceRect" presStyleCnt="0"/>
      <dgm:spPr/>
    </dgm:pt>
    <dgm:pt modelId="{2DD5F450-3A37-4EC4-A9CE-97E1C6910623}" type="pres">
      <dgm:prSet presAssocID="{2B254313-CE2D-46F9-B91B-0C6AFE462B2B}" presName="textRect" presStyleLbl="revTx" presStyleIdx="0" presStyleCnt="4">
        <dgm:presLayoutVars>
          <dgm:chMax val="1"/>
          <dgm:chPref val="1"/>
        </dgm:presLayoutVars>
      </dgm:prSet>
      <dgm:spPr/>
    </dgm:pt>
    <dgm:pt modelId="{70BC6D4C-A5E1-412F-A482-8DACA88DB282}" type="pres">
      <dgm:prSet presAssocID="{93FDFE3B-7AA5-4884-8FD1-2E1A6B173E6D}" presName="sibTrans" presStyleCnt="0"/>
      <dgm:spPr/>
    </dgm:pt>
    <dgm:pt modelId="{AC199A4B-C86D-4A75-8655-EE3AE24C700A}" type="pres">
      <dgm:prSet presAssocID="{D2785F2E-9C31-4C67-A20E-54F1BE8EBF49}" presName="compNode" presStyleCnt="0"/>
      <dgm:spPr/>
    </dgm:pt>
    <dgm:pt modelId="{63343E50-F933-4FF7-9843-0B3A60937E76}" type="pres">
      <dgm:prSet presAssocID="{D2785F2E-9C31-4C67-A20E-54F1BE8EBF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1065B9F4-4D7C-4F84-B1C4-126BE91123B8}" type="pres">
      <dgm:prSet presAssocID="{D2785F2E-9C31-4C67-A20E-54F1BE8EBF49}" presName="spaceRect" presStyleCnt="0"/>
      <dgm:spPr/>
    </dgm:pt>
    <dgm:pt modelId="{BD7F67E0-28B5-4265-B0C9-FCF68C326EBA}" type="pres">
      <dgm:prSet presAssocID="{D2785F2E-9C31-4C67-A20E-54F1BE8EBF49}" presName="textRect" presStyleLbl="revTx" presStyleIdx="1" presStyleCnt="4">
        <dgm:presLayoutVars>
          <dgm:chMax val="1"/>
          <dgm:chPref val="1"/>
        </dgm:presLayoutVars>
      </dgm:prSet>
      <dgm:spPr/>
    </dgm:pt>
    <dgm:pt modelId="{9153C21F-0BD8-4F91-8BC3-458427371589}" type="pres">
      <dgm:prSet presAssocID="{B32604F9-5A6D-43A2-880A-6A9848617F99}" presName="sibTrans" presStyleCnt="0"/>
      <dgm:spPr/>
    </dgm:pt>
    <dgm:pt modelId="{DCD31284-A917-4219-97A4-9477DB658013}" type="pres">
      <dgm:prSet presAssocID="{F1BAD106-C302-410D-B677-E6EE390033C7}" presName="compNode" presStyleCnt="0"/>
      <dgm:spPr/>
    </dgm:pt>
    <dgm:pt modelId="{A43E54C4-A12E-4D98-A0E7-936D1F45B807}" type="pres">
      <dgm:prSet presAssocID="{F1BAD106-C302-410D-B677-E6EE390033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4BD7B36B-1CF1-4B47-B0C4-C013C020BE2B}" type="pres">
      <dgm:prSet presAssocID="{F1BAD106-C302-410D-B677-E6EE390033C7}" presName="spaceRect" presStyleCnt="0"/>
      <dgm:spPr/>
    </dgm:pt>
    <dgm:pt modelId="{69C53AE2-CD5B-4643-ABE7-EAE5DFF53B84}" type="pres">
      <dgm:prSet presAssocID="{F1BAD106-C302-410D-B677-E6EE390033C7}" presName="textRect" presStyleLbl="revTx" presStyleIdx="2" presStyleCnt="4">
        <dgm:presLayoutVars>
          <dgm:chMax val="1"/>
          <dgm:chPref val="1"/>
        </dgm:presLayoutVars>
      </dgm:prSet>
      <dgm:spPr/>
    </dgm:pt>
    <dgm:pt modelId="{9E6C0E70-6142-430F-873E-C98A5DA73AD5}" type="pres">
      <dgm:prSet presAssocID="{19779F46-1AC4-4BE9-966B-616980DD8E62}" presName="sibTrans" presStyleCnt="0"/>
      <dgm:spPr/>
    </dgm:pt>
    <dgm:pt modelId="{6B5C691C-D9E4-4338-91B6-B1042FCDE18B}" type="pres">
      <dgm:prSet presAssocID="{6D62B722-D1DA-4CB8-9022-5CEC76900808}" presName="compNode" presStyleCnt="0"/>
      <dgm:spPr/>
    </dgm:pt>
    <dgm:pt modelId="{6A346BCB-E3E7-40C3-B7EC-15A986108158}" type="pres">
      <dgm:prSet presAssocID="{6D62B722-D1DA-4CB8-9022-5CEC769008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9EFA688-B656-4CFF-B6F7-E2D085E78C8C}" type="pres">
      <dgm:prSet presAssocID="{6D62B722-D1DA-4CB8-9022-5CEC76900808}" presName="spaceRect" presStyleCnt="0"/>
      <dgm:spPr/>
    </dgm:pt>
    <dgm:pt modelId="{91FC335B-75A6-424F-B339-8B53CE7981EA}" type="pres">
      <dgm:prSet presAssocID="{6D62B722-D1DA-4CB8-9022-5CEC769008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204B11A-D2FA-490D-BD3B-ECAFB1C01CD6}" type="presOf" srcId="{5FA21CEE-B2DA-4E39-81C1-D59DDC1C4844}" destId="{08DE710F-0FA8-4E06-BB9D-16A44AF02CAC}" srcOrd="0" destOrd="0" presId="urn:microsoft.com/office/officeart/2018/2/layout/IconLabelList"/>
    <dgm:cxn modelId="{53AA4B59-F650-46E0-B902-7D89DEE78EEC}" type="presOf" srcId="{6D62B722-D1DA-4CB8-9022-5CEC76900808}" destId="{91FC335B-75A6-424F-B339-8B53CE7981EA}" srcOrd="0" destOrd="0" presId="urn:microsoft.com/office/officeart/2018/2/layout/IconLabelList"/>
    <dgm:cxn modelId="{5FFFBC5A-C8AE-40F9-93A3-AE16CF906A38}" srcId="{5FA21CEE-B2DA-4E39-81C1-D59DDC1C4844}" destId="{6D62B722-D1DA-4CB8-9022-5CEC76900808}" srcOrd="3" destOrd="0" parTransId="{D1F790F2-74AC-461C-A54E-ADCCD4DA0D61}" sibTransId="{7C156918-BAD5-42E6-AAEF-77CEE7871786}"/>
    <dgm:cxn modelId="{A0C03171-EF98-473F-8BAB-0A437211F665}" type="presOf" srcId="{F1BAD106-C302-410D-B677-E6EE390033C7}" destId="{69C53AE2-CD5B-4643-ABE7-EAE5DFF53B84}" srcOrd="0" destOrd="0" presId="urn:microsoft.com/office/officeart/2018/2/layout/IconLabelList"/>
    <dgm:cxn modelId="{B8739787-C4DB-46A9-991E-CAE4D01E1410}" type="presOf" srcId="{2B254313-CE2D-46F9-B91B-0C6AFE462B2B}" destId="{2DD5F450-3A37-4EC4-A9CE-97E1C6910623}" srcOrd="0" destOrd="0" presId="urn:microsoft.com/office/officeart/2018/2/layout/IconLabelList"/>
    <dgm:cxn modelId="{5E79138B-02E8-4E9E-9CB3-B379370871A8}" srcId="{5FA21CEE-B2DA-4E39-81C1-D59DDC1C4844}" destId="{F1BAD106-C302-410D-B677-E6EE390033C7}" srcOrd="2" destOrd="0" parTransId="{AEC75165-7E00-428D-8FDA-A5A19B36C2F6}" sibTransId="{19779F46-1AC4-4BE9-966B-616980DD8E62}"/>
    <dgm:cxn modelId="{D4AA1FAB-7127-4422-95CB-F741FAC59251}" type="presOf" srcId="{D2785F2E-9C31-4C67-A20E-54F1BE8EBF49}" destId="{BD7F67E0-28B5-4265-B0C9-FCF68C326EBA}" srcOrd="0" destOrd="0" presId="urn:microsoft.com/office/officeart/2018/2/layout/IconLabelList"/>
    <dgm:cxn modelId="{B4F429C3-1884-4CAB-87B6-AF1945A8A608}" srcId="{5FA21CEE-B2DA-4E39-81C1-D59DDC1C4844}" destId="{D2785F2E-9C31-4C67-A20E-54F1BE8EBF49}" srcOrd="1" destOrd="0" parTransId="{3F8BD12D-19DA-4C62-991C-26AAF0B4A792}" sibTransId="{B32604F9-5A6D-43A2-880A-6A9848617F99}"/>
    <dgm:cxn modelId="{AB1D03CA-91CF-4953-B82E-F2F91D6B1E7A}" srcId="{5FA21CEE-B2DA-4E39-81C1-D59DDC1C4844}" destId="{2B254313-CE2D-46F9-B91B-0C6AFE462B2B}" srcOrd="0" destOrd="0" parTransId="{C3ABC94C-756A-40D3-92D0-0B03DD2C39FD}" sibTransId="{93FDFE3B-7AA5-4884-8FD1-2E1A6B173E6D}"/>
    <dgm:cxn modelId="{49C15EE4-26B3-49BC-ACCD-D2CD4C691F13}" type="presParOf" srcId="{08DE710F-0FA8-4E06-BB9D-16A44AF02CAC}" destId="{DB9F468A-2898-4F05-AEFD-5649BE7E5347}" srcOrd="0" destOrd="0" presId="urn:microsoft.com/office/officeart/2018/2/layout/IconLabelList"/>
    <dgm:cxn modelId="{272B0446-A604-4A36-B57B-C91B1A577B37}" type="presParOf" srcId="{DB9F468A-2898-4F05-AEFD-5649BE7E5347}" destId="{C22CB35B-DBD2-4B54-A699-8718466DA53F}" srcOrd="0" destOrd="0" presId="urn:microsoft.com/office/officeart/2018/2/layout/IconLabelList"/>
    <dgm:cxn modelId="{47AED805-F1AE-49F9-8E65-897F67AB5BDC}" type="presParOf" srcId="{DB9F468A-2898-4F05-AEFD-5649BE7E5347}" destId="{C49D67E6-86E8-4B51-A4C6-5D3592E701B1}" srcOrd="1" destOrd="0" presId="urn:microsoft.com/office/officeart/2018/2/layout/IconLabelList"/>
    <dgm:cxn modelId="{E8464B98-AA31-4A58-AE75-6D73AE3593E0}" type="presParOf" srcId="{DB9F468A-2898-4F05-AEFD-5649BE7E5347}" destId="{2DD5F450-3A37-4EC4-A9CE-97E1C6910623}" srcOrd="2" destOrd="0" presId="urn:microsoft.com/office/officeart/2018/2/layout/IconLabelList"/>
    <dgm:cxn modelId="{5CABBB6E-D6CE-4D4C-B094-810FC47A4E07}" type="presParOf" srcId="{08DE710F-0FA8-4E06-BB9D-16A44AF02CAC}" destId="{70BC6D4C-A5E1-412F-A482-8DACA88DB282}" srcOrd="1" destOrd="0" presId="urn:microsoft.com/office/officeart/2018/2/layout/IconLabelList"/>
    <dgm:cxn modelId="{A39CCCCB-C3CB-4741-978E-1FDA3DCA2BBC}" type="presParOf" srcId="{08DE710F-0FA8-4E06-BB9D-16A44AF02CAC}" destId="{AC199A4B-C86D-4A75-8655-EE3AE24C700A}" srcOrd="2" destOrd="0" presId="urn:microsoft.com/office/officeart/2018/2/layout/IconLabelList"/>
    <dgm:cxn modelId="{F9D85B50-6CAA-4A54-8411-FCD6A92CF9C8}" type="presParOf" srcId="{AC199A4B-C86D-4A75-8655-EE3AE24C700A}" destId="{63343E50-F933-4FF7-9843-0B3A60937E76}" srcOrd="0" destOrd="0" presId="urn:microsoft.com/office/officeart/2018/2/layout/IconLabelList"/>
    <dgm:cxn modelId="{6C20FCEB-3D1D-44F7-9BDE-2167E5F6C15F}" type="presParOf" srcId="{AC199A4B-C86D-4A75-8655-EE3AE24C700A}" destId="{1065B9F4-4D7C-4F84-B1C4-126BE91123B8}" srcOrd="1" destOrd="0" presId="urn:microsoft.com/office/officeart/2018/2/layout/IconLabelList"/>
    <dgm:cxn modelId="{C8853FFB-C1EE-49EF-8AB0-3FBDC9F80F87}" type="presParOf" srcId="{AC199A4B-C86D-4A75-8655-EE3AE24C700A}" destId="{BD7F67E0-28B5-4265-B0C9-FCF68C326EBA}" srcOrd="2" destOrd="0" presId="urn:microsoft.com/office/officeart/2018/2/layout/IconLabelList"/>
    <dgm:cxn modelId="{A00D1236-668D-4DF9-B4CA-1249F75EB815}" type="presParOf" srcId="{08DE710F-0FA8-4E06-BB9D-16A44AF02CAC}" destId="{9153C21F-0BD8-4F91-8BC3-458427371589}" srcOrd="3" destOrd="0" presId="urn:microsoft.com/office/officeart/2018/2/layout/IconLabelList"/>
    <dgm:cxn modelId="{7FD82FBD-113C-4A88-B913-C855CCF5314F}" type="presParOf" srcId="{08DE710F-0FA8-4E06-BB9D-16A44AF02CAC}" destId="{DCD31284-A917-4219-97A4-9477DB658013}" srcOrd="4" destOrd="0" presId="urn:microsoft.com/office/officeart/2018/2/layout/IconLabelList"/>
    <dgm:cxn modelId="{4F8C8FB6-D53C-4DEB-970A-962D75DA59E1}" type="presParOf" srcId="{DCD31284-A917-4219-97A4-9477DB658013}" destId="{A43E54C4-A12E-4D98-A0E7-936D1F45B807}" srcOrd="0" destOrd="0" presId="urn:microsoft.com/office/officeart/2018/2/layout/IconLabelList"/>
    <dgm:cxn modelId="{DBDED63B-22B9-49E6-A05E-43FA79B19577}" type="presParOf" srcId="{DCD31284-A917-4219-97A4-9477DB658013}" destId="{4BD7B36B-1CF1-4B47-B0C4-C013C020BE2B}" srcOrd="1" destOrd="0" presId="urn:microsoft.com/office/officeart/2018/2/layout/IconLabelList"/>
    <dgm:cxn modelId="{A6FD501D-72D8-4DA0-8A6E-87BB673CDF88}" type="presParOf" srcId="{DCD31284-A917-4219-97A4-9477DB658013}" destId="{69C53AE2-CD5B-4643-ABE7-EAE5DFF53B84}" srcOrd="2" destOrd="0" presId="urn:microsoft.com/office/officeart/2018/2/layout/IconLabelList"/>
    <dgm:cxn modelId="{50035F84-445A-41FD-8470-C89EF003A328}" type="presParOf" srcId="{08DE710F-0FA8-4E06-BB9D-16A44AF02CAC}" destId="{9E6C0E70-6142-430F-873E-C98A5DA73AD5}" srcOrd="5" destOrd="0" presId="urn:microsoft.com/office/officeart/2018/2/layout/IconLabelList"/>
    <dgm:cxn modelId="{F726897D-BC5C-4304-9FBA-9326F29830C9}" type="presParOf" srcId="{08DE710F-0FA8-4E06-BB9D-16A44AF02CAC}" destId="{6B5C691C-D9E4-4338-91B6-B1042FCDE18B}" srcOrd="6" destOrd="0" presId="urn:microsoft.com/office/officeart/2018/2/layout/IconLabelList"/>
    <dgm:cxn modelId="{F46B806D-476F-457F-BA09-8A6245BE9F09}" type="presParOf" srcId="{6B5C691C-D9E4-4338-91B6-B1042FCDE18B}" destId="{6A346BCB-E3E7-40C3-B7EC-15A986108158}" srcOrd="0" destOrd="0" presId="urn:microsoft.com/office/officeart/2018/2/layout/IconLabelList"/>
    <dgm:cxn modelId="{48E079C1-959F-4B71-B3F0-68D32CD9E7D9}" type="presParOf" srcId="{6B5C691C-D9E4-4338-91B6-B1042FCDE18B}" destId="{F9EFA688-B656-4CFF-B6F7-E2D085E78C8C}" srcOrd="1" destOrd="0" presId="urn:microsoft.com/office/officeart/2018/2/layout/IconLabelList"/>
    <dgm:cxn modelId="{5F724681-34B9-4FB7-8C21-78550F4268A7}" type="presParOf" srcId="{6B5C691C-D9E4-4338-91B6-B1042FCDE18B}" destId="{91FC335B-75A6-424F-B339-8B53CE7981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9D2700-8F7F-4B1C-B16B-8526CB417C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022B43-7E61-485E-9915-05A923851CE1}">
      <dgm:prSet/>
      <dgm:spPr/>
      <dgm:t>
        <a:bodyPr/>
        <a:lstStyle/>
        <a:p>
          <a:r>
            <a:rPr lang="en-US"/>
            <a:t>Inventário digital compartilhado da despensa/geladeira.</a:t>
          </a:r>
        </a:p>
      </dgm:t>
    </dgm:pt>
    <dgm:pt modelId="{A941B886-09E3-4DD0-8424-C1EAFDD3AEC0}" type="parTrans" cxnId="{7CE63E00-EE56-4222-BCE2-5BCF39E12886}">
      <dgm:prSet/>
      <dgm:spPr/>
      <dgm:t>
        <a:bodyPr/>
        <a:lstStyle/>
        <a:p>
          <a:endParaRPr lang="en-US"/>
        </a:p>
      </dgm:t>
    </dgm:pt>
    <dgm:pt modelId="{DAC601C2-9705-4832-8A96-5E97C01078F9}" type="sibTrans" cxnId="{7CE63E00-EE56-4222-BCE2-5BCF39E12886}">
      <dgm:prSet/>
      <dgm:spPr/>
      <dgm:t>
        <a:bodyPr/>
        <a:lstStyle/>
        <a:p>
          <a:endParaRPr lang="en-US"/>
        </a:p>
      </dgm:t>
    </dgm:pt>
    <dgm:pt modelId="{8CF00A27-D154-4985-8C66-F379F59B2ECC}">
      <dgm:prSet/>
      <dgm:spPr/>
      <dgm:t>
        <a:bodyPr/>
        <a:lstStyle/>
        <a:p>
          <a:r>
            <a:rPr lang="en-US"/>
            <a:t>Recomendações de receitas baseadas nos itens disponíveis e metas nutricionais.</a:t>
          </a:r>
        </a:p>
      </dgm:t>
    </dgm:pt>
    <dgm:pt modelId="{0AD7604E-D054-4C5F-92E7-5EF16256B0F2}" type="parTrans" cxnId="{9EA853D1-BB8D-48A2-A52F-21F24C42D471}">
      <dgm:prSet/>
      <dgm:spPr/>
      <dgm:t>
        <a:bodyPr/>
        <a:lstStyle/>
        <a:p>
          <a:endParaRPr lang="en-US"/>
        </a:p>
      </dgm:t>
    </dgm:pt>
    <dgm:pt modelId="{55790A45-B32D-4604-B6BC-865BF56E653F}" type="sibTrans" cxnId="{9EA853D1-BB8D-48A2-A52F-21F24C42D471}">
      <dgm:prSet/>
      <dgm:spPr/>
      <dgm:t>
        <a:bodyPr/>
        <a:lstStyle/>
        <a:p>
          <a:endParaRPr lang="en-US"/>
        </a:p>
      </dgm:t>
    </dgm:pt>
    <dgm:pt modelId="{698E7F00-A1D5-49EA-82BC-630D7296AB8F}">
      <dgm:prSet/>
      <dgm:spPr/>
      <dgm:t>
        <a:bodyPr/>
        <a:lstStyle/>
        <a:p>
          <a:r>
            <a:rPr lang="en-US"/>
            <a:t>Redução de desperdício, economia financeira e melhoria na qualidade alimentar.</a:t>
          </a:r>
        </a:p>
      </dgm:t>
    </dgm:pt>
    <dgm:pt modelId="{3D07E939-E07C-4AB0-B668-4316F9549DEF}" type="parTrans" cxnId="{911B062A-588D-45B2-9FB9-D30D48F31209}">
      <dgm:prSet/>
      <dgm:spPr/>
      <dgm:t>
        <a:bodyPr/>
        <a:lstStyle/>
        <a:p>
          <a:endParaRPr lang="en-US"/>
        </a:p>
      </dgm:t>
    </dgm:pt>
    <dgm:pt modelId="{8DCC5B70-87FE-4B47-8D51-54C7ADA295AB}" type="sibTrans" cxnId="{911B062A-588D-45B2-9FB9-D30D48F31209}">
      <dgm:prSet/>
      <dgm:spPr/>
      <dgm:t>
        <a:bodyPr/>
        <a:lstStyle/>
        <a:p>
          <a:endParaRPr lang="en-US"/>
        </a:p>
      </dgm:t>
    </dgm:pt>
    <dgm:pt modelId="{16A0C21C-EEEC-486A-8B79-09819A5724D8}">
      <dgm:prSet/>
      <dgm:spPr/>
      <dgm:t>
        <a:bodyPr/>
        <a:lstStyle/>
        <a:p>
          <a:r>
            <a:rPr lang="en-US"/>
            <a:t>Diferencial: uso de IA para personalização e priorização de alimentos próximos ao vencimento.</a:t>
          </a:r>
        </a:p>
      </dgm:t>
    </dgm:pt>
    <dgm:pt modelId="{2C03EE90-35AA-4EC5-8ED3-756764DF3132}" type="parTrans" cxnId="{9F98A55F-C8FD-4867-A7C9-296B5B599976}">
      <dgm:prSet/>
      <dgm:spPr/>
      <dgm:t>
        <a:bodyPr/>
        <a:lstStyle/>
        <a:p>
          <a:endParaRPr lang="en-US"/>
        </a:p>
      </dgm:t>
    </dgm:pt>
    <dgm:pt modelId="{614C3C1B-7098-4DE3-95E9-7CE5B02B6517}" type="sibTrans" cxnId="{9F98A55F-C8FD-4867-A7C9-296B5B599976}">
      <dgm:prSet/>
      <dgm:spPr/>
      <dgm:t>
        <a:bodyPr/>
        <a:lstStyle/>
        <a:p>
          <a:endParaRPr lang="en-US"/>
        </a:p>
      </dgm:t>
    </dgm:pt>
    <dgm:pt modelId="{5F08FACA-808C-46D1-B76E-F5AD6275F64C}" type="pres">
      <dgm:prSet presAssocID="{A49D2700-8F7F-4B1C-B16B-8526CB417CBD}" presName="root" presStyleCnt="0">
        <dgm:presLayoutVars>
          <dgm:dir/>
          <dgm:resizeHandles val="exact"/>
        </dgm:presLayoutVars>
      </dgm:prSet>
      <dgm:spPr/>
    </dgm:pt>
    <dgm:pt modelId="{10CA03DD-BB13-429C-A1AF-DB74D96B906C}" type="pres">
      <dgm:prSet presAssocID="{23022B43-7E61-485E-9915-05A923851CE1}" presName="compNode" presStyleCnt="0"/>
      <dgm:spPr/>
    </dgm:pt>
    <dgm:pt modelId="{3806DA90-30FF-4EE6-8AED-1F49B5E4357E}" type="pres">
      <dgm:prSet presAssocID="{23022B43-7E61-485E-9915-05A923851CE1}" presName="bgRect" presStyleLbl="bgShp" presStyleIdx="0" presStyleCnt="4"/>
      <dgm:spPr/>
    </dgm:pt>
    <dgm:pt modelId="{632095CA-C2F2-4E2B-A367-77002D4B82DD}" type="pres">
      <dgm:prSet presAssocID="{23022B43-7E61-485E-9915-05A923851C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ixa"/>
        </a:ext>
      </dgm:extLst>
    </dgm:pt>
    <dgm:pt modelId="{1F603D89-41DB-4C6B-BC1A-7783E4676BD9}" type="pres">
      <dgm:prSet presAssocID="{23022B43-7E61-485E-9915-05A923851CE1}" presName="spaceRect" presStyleCnt="0"/>
      <dgm:spPr/>
    </dgm:pt>
    <dgm:pt modelId="{3BDE2614-75AE-4A1E-8FBF-91B5673F13AB}" type="pres">
      <dgm:prSet presAssocID="{23022B43-7E61-485E-9915-05A923851CE1}" presName="parTx" presStyleLbl="revTx" presStyleIdx="0" presStyleCnt="4">
        <dgm:presLayoutVars>
          <dgm:chMax val="0"/>
          <dgm:chPref val="0"/>
        </dgm:presLayoutVars>
      </dgm:prSet>
      <dgm:spPr/>
    </dgm:pt>
    <dgm:pt modelId="{8C0A3C19-61DE-4024-9DBA-126AAEF708CD}" type="pres">
      <dgm:prSet presAssocID="{DAC601C2-9705-4832-8A96-5E97C01078F9}" presName="sibTrans" presStyleCnt="0"/>
      <dgm:spPr/>
    </dgm:pt>
    <dgm:pt modelId="{A52CA69F-B44A-4E05-A130-F159F8D34585}" type="pres">
      <dgm:prSet presAssocID="{8CF00A27-D154-4985-8C66-F379F59B2ECC}" presName="compNode" presStyleCnt="0"/>
      <dgm:spPr/>
    </dgm:pt>
    <dgm:pt modelId="{FBD7A841-EE73-41B9-80AF-73156907958B}" type="pres">
      <dgm:prSet presAssocID="{8CF00A27-D154-4985-8C66-F379F59B2ECC}" presName="bgRect" presStyleLbl="bgShp" presStyleIdx="1" presStyleCnt="4"/>
      <dgm:spPr/>
    </dgm:pt>
    <dgm:pt modelId="{10529333-F353-41AC-8BB7-090745C8B9D6}" type="pres">
      <dgm:prSet presAssocID="{8CF00A27-D154-4985-8C66-F379F59B2E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208BC2D6-D650-404A-9EAE-136D66281296}" type="pres">
      <dgm:prSet presAssocID="{8CF00A27-D154-4985-8C66-F379F59B2ECC}" presName="spaceRect" presStyleCnt="0"/>
      <dgm:spPr/>
    </dgm:pt>
    <dgm:pt modelId="{6CE0EC05-4471-45A0-9861-951EDCBFDB65}" type="pres">
      <dgm:prSet presAssocID="{8CF00A27-D154-4985-8C66-F379F59B2ECC}" presName="parTx" presStyleLbl="revTx" presStyleIdx="1" presStyleCnt="4">
        <dgm:presLayoutVars>
          <dgm:chMax val="0"/>
          <dgm:chPref val="0"/>
        </dgm:presLayoutVars>
      </dgm:prSet>
      <dgm:spPr/>
    </dgm:pt>
    <dgm:pt modelId="{8E4FADC8-618E-4691-9BEF-AB6927C4F1A6}" type="pres">
      <dgm:prSet presAssocID="{55790A45-B32D-4604-B6BC-865BF56E653F}" presName="sibTrans" presStyleCnt="0"/>
      <dgm:spPr/>
    </dgm:pt>
    <dgm:pt modelId="{AD25C9CD-859F-4AA7-AB32-A2349666BAE1}" type="pres">
      <dgm:prSet presAssocID="{698E7F00-A1D5-49EA-82BC-630D7296AB8F}" presName="compNode" presStyleCnt="0"/>
      <dgm:spPr/>
    </dgm:pt>
    <dgm:pt modelId="{F1A27278-86DF-454D-8AD7-136A36C56A8B}" type="pres">
      <dgm:prSet presAssocID="{698E7F00-A1D5-49EA-82BC-630D7296AB8F}" presName="bgRect" presStyleLbl="bgShp" presStyleIdx="2" presStyleCnt="4"/>
      <dgm:spPr/>
    </dgm:pt>
    <dgm:pt modelId="{59581F0A-5354-4726-8726-1CCE65AC2BAF}" type="pres">
      <dgm:prSet presAssocID="{698E7F00-A1D5-49EA-82BC-630D7296AB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342A545-179F-47AF-9D99-AFB662D9CB7B}" type="pres">
      <dgm:prSet presAssocID="{698E7F00-A1D5-49EA-82BC-630D7296AB8F}" presName="spaceRect" presStyleCnt="0"/>
      <dgm:spPr/>
    </dgm:pt>
    <dgm:pt modelId="{2DFBD519-9831-4B2B-B241-E963E9EE7B93}" type="pres">
      <dgm:prSet presAssocID="{698E7F00-A1D5-49EA-82BC-630D7296AB8F}" presName="parTx" presStyleLbl="revTx" presStyleIdx="2" presStyleCnt="4">
        <dgm:presLayoutVars>
          <dgm:chMax val="0"/>
          <dgm:chPref val="0"/>
        </dgm:presLayoutVars>
      </dgm:prSet>
      <dgm:spPr/>
    </dgm:pt>
    <dgm:pt modelId="{0D67DB82-E90D-4E0B-A20E-85C7E00B973A}" type="pres">
      <dgm:prSet presAssocID="{8DCC5B70-87FE-4B47-8D51-54C7ADA295AB}" presName="sibTrans" presStyleCnt="0"/>
      <dgm:spPr/>
    </dgm:pt>
    <dgm:pt modelId="{663D899A-1713-476C-9CAD-24D84CA4881D}" type="pres">
      <dgm:prSet presAssocID="{16A0C21C-EEEC-486A-8B79-09819A5724D8}" presName="compNode" presStyleCnt="0"/>
      <dgm:spPr/>
    </dgm:pt>
    <dgm:pt modelId="{937C094B-38FF-4056-8C57-59F9510121C2}" type="pres">
      <dgm:prSet presAssocID="{16A0C21C-EEEC-486A-8B79-09819A5724D8}" presName="bgRect" presStyleLbl="bgShp" presStyleIdx="3" presStyleCnt="4"/>
      <dgm:spPr/>
    </dgm:pt>
    <dgm:pt modelId="{6EDA1DF5-38F8-4766-A6B4-EAE80DFD8817}" type="pres">
      <dgm:prSet presAssocID="{16A0C21C-EEEC-486A-8B79-09819A5724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çã"/>
        </a:ext>
      </dgm:extLst>
    </dgm:pt>
    <dgm:pt modelId="{A62A90F9-46AD-4AD7-A0CB-374412060972}" type="pres">
      <dgm:prSet presAssocID="{16A0C21C-EEEC-486A-8B79-09819A5724D8}" presName="spaceRect" presStyleCnt="0"/>
      <dgm:spPr/>
    </dgm:pt>
    <dgm:pt modelId="{BD7EC9BB-2C34-4DFE-B6D9-9F26406F2FE9}" type="pres">
      <dgm:prSet presAssocID="{16A0C21C-EEEC-486A-8B79-09819A5724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CE63E00-EE56-4222-BCE2-5BCF39E12886}" srcId="{A49D2700-8F7F-4B1C-B16B-8526CB417CBD}" destId="{23022B43-7E61-485E-9915-05A923851CE1}" srcOrd="0" destOrd="0" parTransId="{A941B886-09E3-4DD0-8424-C1EAFDD3AEC0}" sibTransId="{DAC601C2-9705-4832-8A96-5E97C01078F9}"/>
    <dgm:cxn modelId="{A619C400-47F4-4A74-A411-D8570EB1DACD}" type="presOf" srcId="{16A0C21C-EEEC-486A-8B79-09819A5724D8}" destId="{BD7EC9BB-2C34-4DFE-B6D9-9F26406F2FE9}" srcOrd="0" destOrd="0" presId="urn:microsoft.com/office/officeart/2018/2/layout/IconVerticalSolidList"/>
    <dgm:cxn modelId="{911B062A-588D-45B2-9FB9-D30D48F31209}" srcId="{A49D2700-8F7F-4B1C-B16B-8526CB417CBD}" destId="{698E7F00-A1D5-49EA-82BC-630D7296AB8F}" srcOrd="2" destOrd="0" parTransId="{3D07E939-E07C-4AB0-B668-4316F9549DEF}" sibTransId="{8DCC5B70-87FE-4B47-8D51-54C7ADA295AB}"/>
    <dgm:cxn modelId="{568E5337-77DE-4A35-A28A-834D5721FB03}" type="presOf" srcId="{8CF00A27-D154-4985-8C66-F379F59B2ECC}" destId="{6CE0EC05-4471-45A0-9861-951EDCBFDB65}" srcOrd="0" destOrd="0" presId="urn:microsoft.com/office/officeart/2018/2/layout/IconVerticalSolidList"/>
    <dgm:cxn modelId="{9F98A55F-C8FD-4867-A7C9-296B5B599976}" srcId="{A49D2700-8F7F-4B1C-B16B-8526CB417CBD}" destId="{16A0C21C-EEEC-486A-8B79-09819A5724D8}" srcOrd="3" destOrd="0" parTransId="{2C03EE90-35AA-4EC5-8ED3-756764DF3132}" sibTransId="{614C3C1B-7098-4DE3-95E9-7CE5B02B6517}"/>
    <dgm:cxn modelId="{A2A57B6E-25E1-481F-AE1E-8FFDBD662D43}" type="presOf" srcId="{698E7F00-A1D5-49EA-82BC-630D7296AB8F}" destId="{2DFBD519-9831-4B2B-B241-E963E9EE7B93}" srcOrd="0" destOrd="0" presId="urn:microsoft.com/office/officeart/2018/2/layout/IconVerticalSolidList"/>
    <dgm:cxn modelId="{C5D3B089-FE05-4FFC-9068-916AFBACB8FC}" type="presOf" srcId="{A49D2700-8F7F-4B1C-B16B-8526CB417CBD}" destId="{5F08FACA-808C-46D1-B76E-F5AD6275F64C}" srcOrd="0" destOrd="0" presId="urn:microsoft.com/office/officeart/2018/2/layout/IconVerticalSolidList"/>
    <dgm:cxn modelId="{CA79DF8C-1773-4DC3-A6E4-C24C8D55E14E}" type="presOf" srcId="{23022B43-7E61-485E-9915-05A923851CE1}" destId="{3BDE2614-75AE-4A1E-8FBF-91B5673F13AB}" srcOrd="0" destOrd="0" presId="urn:microsoft.com/office/officeart/2018/2/layout/IconVerticalSolidList"/>
    <dgm:cxn modelId="{9EA853D1-BB8D-48A2-A52F-21F24C42D471}" srcId="{A49D2700-8F7F-4B1C-B16B-8526CB417CBD}" destId="{8CF00A27-D154-4985-8C66-F379F59B2ECC}" srcOrd="1" destOrd="0" parTransId="{0AD7604E-D054-4C5F-92E7-5EF16256B0F2}" sibTransId="{55790A45-B32D-4604-B6BC-865BF56E653F}"/>
    <dgm:cxn modelId="{9A48D385-4AFE-4EFB-B50C-F15A3E751055}" type="presParOf" srcId="{5F08FACA-808C-46D1-B76E-F5AD6275F64C}" destId="{10CA03DD-BB13-429C-A1AF-DB74D96B906C}" srcOrd="0" destOrd="0" presId="urn:microsoft.com/office/officeart/2018/2/layout/IconVerticalSolidList"/>
    <dgm:cxn modelId="{EDCAECA8-0498-4BB0-AACF-E5A88F1DC1BD}" type="presParOf" srcId="{10CA03DD-BB13-429C-A1AF-DB74D96B906C}" destId="{3806DA90-30FF-4EE6-8AED-1F49B5E4357E}" srcOrd="0" destOrd="0" presId="urn:microsoft.com/office/officeart/2018/2/layout/IconVerticalSolidList"/>
    <dgm:cxn modelId="{55BD821D-A8A3-4A14-A685-A78B9B341D4A}" type="presParOf" srcId="{10CA03DD-BB13-429C-A1AF-DB74D96B906C}" destId="{632095CA-C2F2-4E2B-A367-77002D4B82DD}" srcOrd="1" destOrd="0" presId="urn:microsoft.com/office/officeart/2018/2/layout/IconVerticalSolidList"/>
    <dgm:cxn modelId="{544B109C-40FA-4930-A7B1-E74B7DC100C8}" type="presParOf" srcId="{10CA03DD-BB13-429C-A1AF-DB74D96B906C}" destId="{1F603D89-41DB-4C6B-BC1A-7783E4676BD9}" srcOrd="2" destOrd="0" presId="urn:microsoft.com/office/officeart/2018/2/layout/IconVerticalSolidList"/>
    <dgm:cxn modelId="{B3E3AAA7-2AEC-4BAF-9397-C98E2D3AEF53}" type="presParOf" srcId="{10CA03DD-BB13-429C-A1AF-DB74D96B906C}" destId="{3BDE2614-75AE-4A1E-8FBF-91B5673F13AB}" srcOrd="3" destOrd="0" presId="urn:microsoft.com/office/officeart/2018/2/layout/IconVerticalSolidList"/>
    <dgm:cxn modelId="{B6F4B11B-ECF3-4807-A4CB-DC7E592EACEF}" type="presParOf" srcId="{5F08FACA-808C-46D1-B76E-F5AD6275F64C}" destId="{8C0A3C19-61DE-4024-9DBA-126AAEF708CD}" srcOrd="1" destOrd="0" presId="urn:microsoft.com/office/officeart/2018/2/layout/IconVerticalSolidList"/>
    <dgm:cxn modelId="{D302B505-97F4-4760-9CF7-92134D877D69}" type="presParOf" srcId="{5F08FACA-808C-46D1-B76E-F5AD6275F64C}" destId="{A52CA69F-B44A-4E05-A130-F159F8D34585}" srcOrd="2" destOrd="0" presId="urn:microsoft.com/office/officeart/2018/2/layout/IconVerticalSolidList"/>
    <dgm:cxn modelId="{AA31F924-66E4-4C56-88B3-BE7E8E096FE3}" type="presParOf" srcId="{A52CA69F-B44A-4E05-A130-F159F8D34585}" destId="{FBD7A841-EE73-41B9-80AF-73156907958B}" srcOrd="0" destOrd="0" presId="urn:microsoft.com/office/officeart/2018/2/layout/IconVerticalSolidList"/>
    <dgm:cxn modelId="{3EF8596F-2C39-49AC-BE1B-EB581D2C4A08}" type="presParOf" srcId="{A52CA69F-B44A-4E05-A130-F159F8D34585}" destId="{10529333-F353-41AC-8BB7-090745C8B9D6}" srcOrd="1" destOrd="0" presId="urn:microsoft.com/office/officeart/2018/2/layout/IconVerticalSolidList"/>
    <dgm:cxn modelId="{03D87C53-79D4-4859-BBBE-C083F0409C98}" type="presParOf" srcId="{A52CA69F-B44A-4E05-A130-F159F8D34585}" destId="{208BC2D6-D650-404A-9EAE-136D66281296}" srcOrd="2" destOrd="0" presId="urn:microsoft.com/office/officeart/2018/2/layout/IconVerticalSolidList"/>
    <dgm:cxn modelId="{FC8D1C0B-2448-4445-A063-CCD1C2EB20F2}" type="presParOf" srcId="{A52CA69F-B44A-4E05-A130-F159F8D34585}" destId="{6CE0EC05-4471-45A0-9861-951EDCBFDB65}" srcOrd="3" destOrd="0" presId="urn:microsoft.com/office/officeart/2018/2/layout/IconVerticalSolidList"/>
    <dgm:cxn modelId="{99E61327-5092-42CC-A049-9023B136DD4C}" type="presParOf" srcId="{5F08FACA-808C-46D1-B76E-F5AD6275F64C}" destId="{8E4FADC8-618E-4691-9BEF-AB6927C4F1A6}" srcOrd="3" destOrd="0" presId="urn:microsoft.com/office/officeart/2018/2/layout/IconVerticalSolidList"/>
    <dgm:cxn modelId="{72644410-DDF0-4C14-A2CA-E9CA9F28A099}" type="presParOf" srcId="{5F08FACA-808C-46D1-B76E-F5AD6275F64C}" destId="{AD25C9CD-859F-4AA7-AB32-A2349666BAE1}" srcOrd="4" destOrd="0" presId="urn:microsoft.com/office/officeart/2018/2/layout/IconVerticalSolidList"/>
    <dgm:cxn modelId="{31A393E1-E1CC-4DED-836F-68EAE7F19C6F}" type="presParOf" srcId="{AD25C9CD-859F-4AA7-AB32-A2349666BAE1}" destId="{F1A27278-86DF-454D-8AD7-136A36C56A8B}" srcOrd="0" destOrd="0" presId="urn:microsoft.com/office/officeart/2018/2/layout/IconVerticalSolidList"/>
    <dgm:cxn modelId="{94D1F3C2-5838-41B3-A3BB-6AC743AD908B}" type="presParOf" srcId="{AD25C9CD-859F-4AA7-AB32-A2349666BAE1}" destId="{59581F0A-5354-4726-8726-1CCE65AC2BAF}" srcOrd="1" destOrd="0" presId="urn:microsoft.com/office/officeart/2018/2/layout/IconVerticalSolidList"/>
    <dgm:cxn modelId="{DC52B6AE-F80F-4276-AB53-A4AA484FC0D7}" type="presParOf" srcId="{AD25C9CD-859F-4AA7-AB32-A2349666BAE1}" destId="{5342A545-179F-47AF-9D99-AFB662D9CB7B}" srcOrd="2" destOrd="0" presId="urn:microsoft.com/office/officeart/2018/2/layout/IconVerticalSolidList"/>
    <dgm:cxn modelId="{2E1426BC-70BF-4646-8A06-50BDEE0395BF}" type="presParOf" srcId="{AD25C9CD-859F-4AA7-AB32-A2349666BAE1}" destId="{2DFBD519-9831-4B2B-B241-E963E9EE7B93}" srcOrd="3" destOrd="0" presId="urn:microsoft.com/office/officeart/2018/2/layout/IconVerticalSolidList"/>
    <dgm:cxn modelId="{D9A22E08-A0D9-40F3-8133-D4BB31626738}" type="presParOf" srcId="{5F08FACA-808C-46D1-B76E-F5AD6275F64C}" destId="{0D67DB82-E90D-4E0B-A20E-85C7E00B973A}" srcOrd="5" destOrd="0" presId="urn:microsoft.com/office/officeart/2018/2/layout/IconVerticalSolidList"/>
    <dgm:cxn modelId="{336D45BF-91C6-401C-8DE0-2ECED63CBF6A}" type="presParOf" srcId="{5F08FACA-808C-46D1-B76E-F5AD6275F64C}" destId="{663D899A-1713-476C-9CAD-24D84CA4881D}" srcOrd="6" destOrd="0" presId="urn:microsoft.com/office/officeart/2018/2/layout/IconVerticalSolidList"/>
    <dgm:cxn modelId="{082E0111-AC6B-4B6A-AB00-32539CA7333F}" type="presParOf" srcId="{663D899A-1713-476C-9CAD-24D84CA4881D}" destId="{937C094B-38FF-4056-8C57-59F9510121C2}" srcOrd="0" destOrd="0" presId="urn:microsoft.com/office/officeart/2018/2/layout/IconVerticalSolidList"/>
    <dgm:cxn modelId="{70ED1F15-517E-454B-B6D2-97CA2CC2268E}" type="presParOf" srcId="{663D899A-1713-476C-9CAD-24D84CA4881D}" destId="{6EDA1DF5-38F8-4766-A6B4-EAE80DFD8817}" srcOrd="1" destOrd="0" presId="urn:microsoft.com/office/officeart/2018/2/layout/IconVerticalSolidList"/>
    <dgm:cxn modelId="{A51AB230-8C70-4ECC-BBD6-9E648BDEE817}" type="presParOf" srcId="{663D899A-1713-476C-9CAD-24D84CA4881D}" destId="{A62A90F9-46AD-4AD7-A0CB-374412060972}" srcOrd="2" destOrd="0" presId="urn:microsoft.com/office/officeart/2018/2/layout/IconVerticalSolidList"/>
    <dgm:cxn modelId="{DE8C1815-F8D4-415D-8848-E4ABFBDA8C9C}" type="presParOf" srcId="{663D899A-1713-476C-9CAD-24D84CA4881D}" destId="{BD7EC9BB-2C34-4DFE-B6D9-9F26406F2F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31608A-C8AF-45F4-AE63-BE5AB102565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A073C1-8D54-44B5-918C-EE5B6440EBA0}">
      <dgm:prSet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Flutter (</a:t>
          </a:r>
          <a:r>
            <a:rPr lang="en-US" dirty="0" err="1"/>
            <a:t>desenvolvimento</a:t>
          </a:r>
          <a:r>
            <a:rPr lang="en-US" dirty="0"/>
            <a:t> mobile </a:t>
          </a:r>
          <a:r>
            <a:rPr lang="en-US" dirty="0" err="1"/>
            <a:t>multiplataforma</a:t>
          </a:r>
          <a:r>
            <a:rPr lang="en-US" dirty="0"/>
            <a:t>).</a:t>
          </a:r>
        </a:p>
      </dgm:t>
    </dgm:pt>
    <dgm:pt modelId="{5953E5EA-CFC1-4023-AC40-91A83492A23C}" type="parTrans" cxnId="{C3A355A2-D7CB-4484-8744-FAFE83D67A30}">
      <dgm:prSet/>
      <dgm:spPr/>
      <dgm:t>
        <a:bodyPr/>
        <a:lstStyle/>
        <a:p>
          <a:endParaRPr lang="en-US"/>
        </a:p>
      </dgm:t>
    </dgm:pt>
    <dgm:pt modelId="{B01CEED6-BFF2-4F68-BDD8-7C4BCB7F5C9C}" type="sibTrans" cxnId="{C3A355A2-D7CB-4484-8744-FAFE83D67A30}">
      <dgm:prSet/>
      <dgm:spPr/>
      <dgm:t>
        <a:bodyPr/>
        <a:lstStyle/>
        <a:p>
          <a:endParaRPr lang="en-US"/>
        </a:p>
      </dgm:t>
    </dgm:pt>
    <dgm:pt modelId="{5D1262AD-EE4D-4310-8D62-A34A3F041E5B}">
      <dgm:prSet>
        <dgm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OCR para cadastro automático de alimentos.</a:t>
          </a:r>
        </a:p>
      </dgm:t>
    </dgm:pt>
    <dgm:pt modelId="{C9D9E422-8441-4CA6-9826-B90C7DE513D6}" type="parTrans" cxnId="{CA7677E6-E050-49E5-91E2-90620897926D}">
      <dgm:prSet/>
      <dgm:spPr/>
      <dgm:t>
        <a:bodyPr/>
        <a:lstStyle/>
        <a:p>
          <a:endParaRPr lang="en-US"/>
        </a:p>
      </dgm:t>
    </dgm:pt>
    <dgm:pt modelId="{ED442366-FF0D-424B-88E4-6154719E251B}" type="sibTrans" cxnId="{CA7677E6-E050-49E5-91E2-90620897926D}">
      <dgm:prSet/>
      <dgm:spPr/>
      <dgm:t>
        <a:bodyPr/>
        <a:lstStyle/>
        <a:p>
          <a:endParaRPr lang="en-US"/>
        </a:p>
      </dgm:t>
    </dgm:pt>
    <dgm:pt modelId="{162F909C-5145-44AD-B0AE-32AB2522BEA4}">
      <dgm:prSet>
        <dgm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/>
            <a:t>Integração</a:t>
          </a:r>
          <a:r>
            <a:rPr lang="en-US" dirty="0"/>
            <a:t> com IA para </a:t>
          </a:r>
          <a:r>
            <a:rPr lang="en-US" dirty="0" err="1"/>
            <a:t>recomendações</a:t>
          </a:r>
          <a:r>
            <a:rPr lang="en-US" dirty="0"/>
            <a:t> </a:t>
          </a:r>
          <a:r>
            <a:rPr lang="en-US" dirty="0" err="1"/>
            <a:t>personalizadas</a:t>
          </a:r>
          <a:r>
            <a:rPr lang="en-US" dirty="0"/>
            <a:t>.</a:t>
          </a:r>
        </a:p>
      </dgm:t>
    </dgm:pt>
    <dgm:pt modelId="{D68DA371-7138-43FC-AA4C-53991B15EB17}" type="parTrans" cxnId="{01FD928C-868B-47D4-A722-FB180DAB60DF}">
      <dgm:prSet/>
      <dgm:spPr/>
      <dgm:t>
        <a:bodyPr/>
        <a:lstStyle/>
        <a:p>
          <a:endParaRPr lang="en-US"/>
        </a:p>
      </dgm:t>
    </dgm:pt>
    <dgm:pt modelId="{62E8E9F0-1217-484A-A239-F6982B1BB4A0}" type="sibTrans" cxnId="{01FD928C-868B-47D4-A722-FB180DAB60DF}">
      <dgm:prSet/>
      <dgm:spPr/>
      <dgm:t>
        <a:bodyPr/>
        <a:lstStyle/>
        <a:p>
          <a:endParaRPr lang="en-US"/>
        </a:p>
      </dgm:t>
    </dgm:pt>
    <dgm:pt modelId="{9FA49EAC-C546-FC41-BFCE-49DC625ED2F4}" type="pres">
      <dgm:prSet presAssocID="{0E31608A-C8AF-45F4-AE63-BE5AB1025655}" presName="linear" presStyleCnt="0">
        <dgm:presLayoutVars>
          <dgm:animLvl val="lvl"/>
          <dgm:resizeHandles val="exact"/>
        </dgm:presLayoutVars>
      </dgm:prSet>
      <dgm:spPr/>
    </dgm:pt>
    <dgm:pt modelId="{A6006C6A-4732-DC4E-8BE4-F2C0921767AF}" type="pres">
      <dgm:prSet presAssocID="{8BA073C1-8D54-44B5-918C-EE5B6440EB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D3087D-EBD6-6A42-9A9D-66D35A5019F0}" type="pres">
      <dgm:prSet presAssocID="{B01CEED6-BFF2-4F68-BDD8-7C4BCB7F5C9C}" presName="spacer" presStyleCnt="0"/>
      <dgm:spPr/>
    </dgm:pt>
    <dgm:pt modelId="{B413B021-EA7E-434F-80BB-02D41038D034}" type="pres">
      <dgm:prSet presAssocID="{5D1262AD-EE4D-4310-8D62-A34A3F041E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41D842-A31B-6A42-8A14-E54100086E1E}" type="pres">
      <dgm:prSet presAssocID="{ED442366-FF0D-424B-88E4-6154719E251B}" presName="spacer" presStyleCnt="0"/>
      <dgm:spPr/>
    </dgm:pt>
    <dgm:pt modelId="{4DCE4B55-0C03-FF4C-B5BC-3EE4E9DC27C4}" type="pres">
      <dgm:prSet presAssocID="{162F909C-5145-44AD-B0AE-32AB2522BE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F2A702-C9CD-CC49-B76D-BC2FEC83E146}" type="presOf" srcId="{8BA073C1-8D54-44B5-918C-EE5B6440EBA0}" destId="{A6006C6A-4732-DC4E-8BE4-F2C0921767AF}" srcOrd="0" destOrd="0" presId="urn:microsoft.com/office/officeart/2005/8/layout/vList2"/>
    <dgm:cxn modelId="{4FBA6F61-D671-8646-8310-02C76A577741}" type="presOf" srcId="{162F909C-5145-44AD-B0AE-32AB2522BEA4}" destId="{4DCE4B55-0C03-FF4C-B5BC-3EE4E9DC27C4}" srcOrd="0" destOrd="0" presId="urn:microsoft.com/office/officeart/2005/8/layout/vList2"/>
    <dgm:cxn modelId="{E1364D7C-7C31-0242-8209-DB1C066EEF54}" type="presOf" srcId="{5D1262AD-EE4D-4310-8D62-A34A3F041E5B}" destId="{B413B021-EA7E-434F-80BB-02D41038D034}" srcOrd="0" destOrd="0" presId="urn:microsoft.com/office/officeart/2005/8/layout/vList2"/>
    <dgm:cxn modelId="{01FD928C-868B-47D4-A722-FB180DAB60DF}" srcId="{0E31608A-C8AF-45F4-AE63-BE5AB1025655}" destId="{162F909C-5145-44AD-B0AE-32AB2522BEA4}" srcOrd="2" destOrd="0" parTransId="{D68DA371-7138-43FC-AA4C-53991B15EB17}" sibTransId="{62E8E9F0-1217-484A-A239-F6982B1BB4A0}"/>
    <dgm:cxn modelId="{C3A355A2-D7CB-4484-8744-FAFE83D67A30}" srcId="{0E31608A-C8AF-45F4-AE63-BE5AB1025655}" destId="{8BA073C1-8D54-44B5-918C-EE5B6440EBA0}" srcOrd="0" destOrd="0" parTransId="{5953E5EA-CFC1-4023-AC40-91A83492A23C}" sibTransId="{B01CEED6-BFF2-4F68-BDD8-7C4BCB7F5C9C}"/>
    <dgm:cxn modelId="{C6CDCFBA-A0E8-7841-AC1A-1A7F3EBE92D5}" type="presOf" srcId="{0E31608A-C8AF-45F4-AE63-BE5AB1025655}" destId="{9FA49EAC-C546-FC41-BFCE-49DC625ED2F4}" srcOrd="0" destOrd="0" presId="urn:microsoft.com/office/officeart/2005/8/layout/vList2"/>
    <dgm:cxn modelId="{CA7677E6-E050-49E5-91E2-90620897926D}" srcId="{0E31608A-C8AF-45F4-AE63-BE5AB1025655}" destId="{5D1262AD-EE4D-4310-8D62-A34A3F041E5B}" srcOrd="1" destOrd="0" parTransId="{C9D9E422-8441-4CA6-9826-B90C7DE513D6}" sibTransId="{ED442366-FF0D-424B-88E4-6154719E251B}"/>
    <dgm:cxn modelId="{C6CBAE48-F8E3-8244-881B-23E8EF14DCE2}" type="presParOf" srcId="{9FA49EAC-C546-FC41-BFCE-49DC625ED2F4}" destId="{A6006C6A-4732-DC4E-8BE4-F2C0921767AF}" srcOrd="0" destOrd="0" presId="urn:microsoft.com/office/officeart/2005/8/layout/vList2"/>
    <dgm:cxn modelId="{BECC4321-17AE-4F4B-A0C9-AF8EF934C8E4}" type="presParOf" srcId="{9FA49EAC-C546-FC41-BFCE-49DC625ED2F4}" destId="{ABD3087D-EBD6-6A42-9A9D-66D35A5019F0}" srcOrd="1" destOrd="0" presId="urn:microsoft.com/office/officeart/2005/8/layout/vList2"/>
    <dgm:cxn modelId="{134BAF1E-3A8A-2244-A1FE-764167AD81FB}" type="presParOf" srcId="{9FA49EAC-C546-FC41-BFCE-49DC625ED2F4}" destId="{B413B021-EA7E-434F-80BB-02D41038D034}" srcOrd="2" destOrd="0" presId="urn:microsoft.com/office/officeart/2005/8/layout/vList2"/>
    <dgm:cxn modelId="{366ED36F-1A2A-B641-9B2A-4168328862FA}" type="presParOf" srcId="{9FA49EAC-C546-FC41-BFCE-49DC625ED2F4}" destId="{2641D842-A31B-6A42-8A14-E54100086E1E}" srcOrd="3" destOrd="0" presId="urn:microsoft.com/office/officeart/2005/8/layout/vList2"/>
    <dgm:cxn modelId="{F2B9FBE0-D2A7-464D-BF11-08BC1EDD9CBC}" type="presParOf" srcId="{9FA49EAC-C546-FC41-BFCE-49DC625ED2F4}" destId="{4DCE4B55-0C03-FF4C-B5BC-3EE4E9DC27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5C3A88-9CC2-4BAF-8F09-515A35303126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ADE96B-B187-4FDD-965C-E41574826DB2}">
      <dgm:prSet/>
      <dgm:spPr/>
      <dgm:t>
        <a:bodyPr/>
        <a:lstStyle/>
        <a:p>
          <a:r>
            <a:rPr lang="en-US" dirty="0">
              <a:solidFill>
                <a:schemeClr val="accent5">
                  <a:lumMod val="75000"/>
                </a:schemeClr>
              </a:solidFill>
            </a:rPr>
            <a:t>Yuka</a:t>
          </a:r>
          <a:r>
            <a:rPr lang="en-US" dirty="0"/>
            <a:t>: </a:t>
          </a:r>
          <a:r>
            <a:rPr lang="en-US" dirty="0" err="1"/>
            <a:t>análise</a:t>
          </a:r>
          <a:r>
            <a:rPr lang="en-US" dirty="0"/>
            <a:t> </a:t>
          </a:r>
          <a:r>
            <a:rPr lang="en-US" dirty="0" err="1"/>
            <a:t>nutricional</a:t>
          </a:r>
          <a:r>
            <a:rPr lang="en-US" dirty="0"/>
            <a:t>, mas </a:t>
          </a:r>
          <a:r>
            <a:rPr lang="en-US" dirty="0" err="1"/>
            <a:t>sem</a:t>
          </a:r>
          <a:r>
            <a:rPr lang="en-US" dirty="0"/>
            <a:t> </a:t>
          </a:r>
          <a:r>
            <a:rPr lang="en-US" dirty="0" err="1"/>
            <a:t>integração</a:t>
          </a:r>
          <a:r>
            <a:rPr lang="en-US" dirty="0"/>
            <a:t> com </a:t>
          </a:r>
          <a:r>
            <a:rPr lang="en-US" dirty="0" err="1"/>
            <a:t>inventário</a:t>
          </a:r>
          <a:r>
            <a:rPr lang="en-US" dirty="0"/>
            <a:t>.</a:t>
          </a:r>
        </a:p>
      </dgm:t>
    </dgm:pt>
    <dgm:pt modelId="{4709CB75-18E9-44F1-A718-5AB200053CE9}" type="parTrans" cxnId="{2F1DB6A1-4EBB-42BB-8E9F-E4DED3AF3CB3}">
      <dgm:prSet/>
      <dgm:spPr/>
      <dgm:t>
        <a:bodyPr/>
        <a:lstStyle/>
        <a:p>
          <a:endParaRPr lang="en-US"/>
        </a:p>
      </dgm:t>
    </dgm:pt>
    <dgm:pt modelId="{816D0AD0-3C86-4A5B-8E13-08AA84B371F9}" type="sibTrans" cxnId="{2F1DB6A1-4EBB-42BB-8E9F-E4DED3AF3CB3}">
      <dgm:prSet/>
      <dgm:spPr/>
      <dgm:t>
        <a:bodyPr/>
        <a:lstStyle/>
        <a:p>
          <a:endParaRPr lang="en-US"/>
        </a:p>
      </dgm:t>
    </dgm:pt>
    <dgm:pt modelId="{E6F77E6A-4A7F-4043-AE85-E68A4C4C713D}">
      <dgm:prSet/>
      <dgm:spPr/>
      <dgm:t>
        <a:bodyPr/>
        <a:lstStyle/>
        <a:p>
          <a:r>
            <a:rPr lang="en-US" dirty="0">
              <a:solidFill>
                <a:schemeClr val="accent5">
                  <a:lumMod val="75000"/>
                </a:schemeClr>
              </a:solidFill>
            </a:rPr>
            <a:t>MyFitnessPal</a:t>
          </a:r>
          <a:r>
            <a:rPr lang="en-US" dirty="0"/>
            <a:t>: </a:t>
          </a:r>
          <a:r>
            <a:rPr lang="en-US" dirty="0" err="1"/>
            <a:t>foco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dieta</a:t>
          </a:r>
          <a:r>
            <a:rPr lang="en-US" dirty="0"/>
            <a:t> e </a:t>
          </a:r>
          <a:r>
            <a:rPr lang="en-US" dirty="0" err="1"/>
            <a:t>calorias</a:t>
          </a:r>
          <a:r>
            <a:rPr lang="en-US" dirty="0"/>
            <a:t>, </a:t>
          </a:r>
          <a:r>
            <a:rPr lang="en-US" dirty="0" err="1"/>
            <a:t>não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redução</a:t>
          </a:r>
          <a:r>
            <a:rPr lang="en-US" dirty="0"/>
            <a:t> de </a:t>
          </a:r>
          <a:r>
            <a:rPr lang="en-US" dirty="0" err="1"/>
            <a:t>desperdício</a:t>
          </a:r>
          <a:r>
            <a:rPr lang="en-US" dirty="0"/>
            <a:t>.</a:t>
          </a:r>
        </a:p>
      </dgm:t>
    </dgm:pt>
    <dgm:pt modelId="{1FEC8E8D-FDC2-46AB-85F8-2FEE9E3A0A6B}" type="parTrans" cxnId="{7E94B4E6-99C4-499E-862C-A412C2B9DDD0}">
      <dgm:prSet/>
      <dgm:spPr/>
      <dgm:t>
        <a:bodyPr/>
        <a:lstStyle/>
        <a:p>
          <a:endParaRPr lang="en-US"/>
        </a:p>
      </dgm:t>
    </dgm:pt>
    <dgm:pt modelId="{C5C36EE4-3702-4FB4-8750-E4D727DB0685}" type="sibTrans" cxnId="{7E94B4E6-99C4-499E-862C-A412C2B9DDD0}">
      <dgm:prSet/>
      <dgm:spPr/>
      <dgm:t>
        <a:bodyPr/>
        <a:lstStyle/>
        <a:p>
          <a:endParaRPr lang="en-US"/>
        </a:p>
      </dgm:t>
    </dgm:pt>
    <dgm:pt modelId="{A94887A3-5757-448D-AF1D-5ADE496AD4DF}">
      <dgm:prSet/>
      <dgm:spPr/>
      <dgm:t>
        <a:bodyPr/>
        <a:lstStyle/>
        <a:p>
          <a:r>
            <a:rPr lang="en-US" dirty="0"/>
            <a:t>Palata se </a:t>
          </a:r>
          <a:r>
            <a:rPr lang="en-US" dirty="0" err="1"/>
            <a:t>diferencia</a:t>
          </a:r>
          <a:r>
            <a:rPr lang="en-US" dirty="0"/>
            <a:t> </a:t>
          </a:r>
          <a:r>
            <a:rPr lang="en-US" dirty="0" err="1"/>
            <a:t>ao</a:t>
          </a:r>
          <a:r>
            <a:rPr lang="en-US" dirty="0"/>
            <a:t> </a:t>
          </a:r>
          <a:r>
            <a:rPr lang="en-US" dirty="0" err="1"/>
            <a:t>unir</a:t>
          </a:r>
          <a:r>
            <a:rPr lang="en-US" dirty="0"/>
            <a:t> </a:t>
          </a:r>
          <a:r>
            <a:rPr lang="en-US" dirty="0" err="1"/>
            <a:t>inventário</a:t>
          </a:r>
          <a:r>
            <a:rPr lang="en-US" dirty="0"/>
            <a:t>, </a:t>
          </a:r>
          <a:r>
            <a:rPr lang="en-US" dirty="0" err="1"/>
            <a:t>nutrição</a:t>
          </a:r>
          <a:r>
            <a:rPr lang="en-US" dirty="0"/>
            <a:t> e </a:t>
          </a:r>
          <a:r>
            <a:rPr lang="en-US" dirty="0" err="1"/>
            <a:t>sustentabilidade</a:t>
          </a:r>
          <a:r>
            <a:rPr lang="en-US" dirty="0"/>
            <a:t>.</a:t>
          </a:r>
        </a:p>
      </dgm:t>
    </dgm:pt>
    <dgm:pt modelId="{AB08C80B-4527-4491-A2E3-3FA5D597D209}" type="parTrans" cxnId="{FB1AACAD-348F-4441-9263-23B012ED872A}">
      <dgm:prSet/>
      <dgm:spPr/>
      <dgm:t>
        <a:bodyPr/>
        <a:lstStyle/>
        <a:p>
          <a:endParaRPr lang="en-US"/>
        </a:p>
      </dgm:t>
    </dgm:pt>
    <dgm:pt modelId="{CF21DEE8-326A-44D0-9EF3-0EBA665B78EC}" type="sibTrans" cxnId="{FB1AACAD-348F-4441-9263-23B012ED872A}">
      <dgm:prSet/>
      <dgm:spPr/>
      <dgm:t>
        <a:bodyPr/>
        <a:lstStyle/>
        <a:p>
          <a:endParaRPr lang="en-US"/>
        </a:p>
      </dgm:t>
    </dgm:pt>
    <dgm:pt modelId="{787C93B1-D065-1F44-B7C3-AC45CD63277B}" type="pres">
      <dgm:prSet presAssocID="{0A5C3A88-9CC2-4BAF-8F09-515A35303126}" presName="vert0" presStyleCnt="0">
        <dgm:presLayoutVars>
          <dgm:dir/>
          <dgm:animOne val="branch"/>
          <dgm:animLvl val="lvl"/>
        </dgm:presLayoutVars>
      </dgm:prSet>
      <dgm:spPr/>
    </dgm:pt>
    <dgm:pt modelId="{27493620-CA90-4846-930C-D8520B04F03D}" type="pres">
      <dgm:prSet presAssocID="{6BADE96B-B187-4FDD-965C-E41574826DB2}" presName="thickLine" presStyleLbl="alignNode1" presStyleIdx="0" presStyleCnt="3"/>
      <dgm:spPr/>
    </dgm:pt>
    <dgm:pt modelId="{D73C98B9-2C0E-BE40-ABEA-6816B1D949D1}" type="pres">
      <dgm:prSet presAssocID="{6BADE96B-B187-4FDD-965C-E41574826DB2}" presName="horz1" presStyleCnt="0"/>
      <dgm:spPr/>
    </dgm:pt>
    <dgm:pt modelId="{1E68E927-74B1-E649-B73E-97F5BD173445}" type="pres">
      <dgm:prSet presAssocID="{6BADE96B-B187-4FDD-965C-E41574826DB2}" presName="tx1" presStyleLbl="revTx" presStyleIdx="0" presStyleCnt="3"/>
      <dgm:spPr/>
    </dgm:pt>
    <dgm:pt modelId="{C0E0970A-4BC4-1E4B-A3FB-6CC183B78518}" type="pres">
      <dgm:prSet presAssocID="{6BADE96B-B187-4FDD-965C-E41574826DB2}" presName="vert1" presStyleCnt="0"/>
      <dgm:spPr/>
    </dgm:pt>
    <dgm:pt modelId="{A800CF79-0224-B84E-AC7C-577A99B69622}" type="pres">
      <dgm:prSet presAssocID="{E6F77E6A-4A7F-4043-AE85-E68A4C4C713D}" presName="thickLine" presStyleLbl="alignNode1" presStyleIdx="1" presStyleCnt="3"/>
      <dgm:spPr/>
    </dgm:pt>
    <dgm:pt modelId="{43B800F1-C65D-FD47-A47C-3220BE802D05}" type="pres">
      <dgm:prSet presAssocID="{E6F77E6A-4A7F-4043-AE85-E68A4C4C713D}" presName="horz1" presStyleCnt="0"/>
      <dgm:spPr/>
    </dgm:pt>
    <dgm:pt modelId="{584867FB-C320-5843-82FE-39A330110CBA}" type="pres">
      <dgm:prSet presAssocID="{E6F77E6A-4A7F-4043-AE85-E68A4C4C713D}" presName="tx1" presStyleLbl="revTx" presStyleIdx="1" presStyleCnt="3"/>
      <dgm:spPr/>
    </dgm:pt>
    <dgm:pt modelId="{5769AC37-B0BE-FA4D-97EE-775FAB01D88D}" type="pres">
      <dgm:prSet presAssocID="{E6F77E6A-4A7F-4043-AE85-E68A4C4C713D}" presName="vert1" presStyleCnt="0"/>
      <dgm:spPr/>
    </dgm:pt>
    <dgm:pt modelId="{C03C02D0-C10F-E840-B90F-3088E20092F6}" type="pres">
      <dgm:prSet presAssocID="{A94887A3-5757-448D-AF1D-5ADE496AD4DF}" presName="thickLine" presStyleLbl="alignNode1" presStyleIdx="2" presStyleCnt="3"/>
      <dgm:spPr/>
    </dgm:pt>
    <dgm:pt modelId="{6FF1EDFE-449F-4C47-9D8E-10CE86827E5F}" type="pres">
      <dgm:prSet presAssocID="{A94887A3-5757-448D-AF1D-5ADE496AD4DF}" presName="horz1" presStyleCnt="0"/>
      <dgm:spPr/>
    </dgm:pt>
    <dgm:pt modelId="{4F2605AD-0F25-9640-8F42-B3B44179F053}" type="pres">
      <dgm:prSet presAssocID="{A94887A3-5757-448D-AF1D-5ADE496AD4DF}" presName="tx1" presStyleLbl="revTx" presStyleIdx="2" presStyleCnt="3"/>
      <dgm:spPr/>
    </dgm:pt>
    <dgm:pt modelId="{EB12BBFD-59F1-F246-933C-14BB8BCC72AC}" type="pres">
      <dgm:prSet presAssocID="{A94887A3-5757-448D-AF1D-5ADE496AD4DF}" presName="vert1" presStyleCnt="0"/>
      <dgm:spPr/>
    </dgm:pt>
  </dgm:ptLst>
  <dgm:cxnLst>
    <dgm:cxn modelId="{BB4D7129-1877-B345-9AA3-48E142884F16}" type="presOf" srcId="{0A5C3A88-9CC2-4BAF-8F09-515A35303126}" destId="{787C93B1-D065-1F44-B7C3-AC45CD63277B}" srcOrd="0" destOrd="0" presId="urn:microsoft.com/office/officeart/2008/layout/LinedList"/>
    <dgm:cxn modelId="{3311F95C-28B3-534F-97A2-FA8C31019915}" type="presOf" srcId="{6BADE96B-B187-4FDD-965C-E41574826DB2}" destId="{1E68E927-74B1-E649-B73E-97F5BD173445}" srcOrd="0" destOrd="0" presId="urn:microsoft.com/office/officeart/2008/layout/LinedList"/>
    <dgm:cxn modelId="{6195489B-BD45-9F4E-BAD3-109FD83CECE0}" type="presOf" srcId="{A94887A3-5757-448D-AF1D-5ADE496AD4DF}" destId="{4F2605AD-0F25-9640-8F42-B3B44179F053}" srcOrd="0" destOrd="0" presId="urn:microsoft.com/office/officeart/2008/layout/LinedList"/>
    <dgm:cxn modelId="{2F1DB6A1-4EBB-42BB-8E9F-E4DED3AF3CB3}" srcId="{0A5C3A88-9CC2-4BAF-8F09-515A35303126}" destId="{6BADE96B-B187-4FDD-965C-E41574826DB2}" srcOrd="0" destOrd="0" parTransId="{4709CB75-18E9-44F1-A718-5AB200053CE9}" sibTransId="{816D0AD0-3C86-4A5B-8E13-08AA84B371F9}"/>
    <dgm:cxn modelId="{FB1AACAD-348F-4441-9263-23B012ED872A}" srcId="{0A5C3A88-9CC2-4BAF-8F09-515A35303126}" destId="{A94887A3-5757-448D-AF1D-5ADE496AD4DF}" srcOrd="2" destOrd="0" parTransId="{AB08C80B-4527-4491-A2E3-3FA5D597D209}" sibTransId="{CF21DEE8-326A-44D0-9EF3-0EBA665B78EC}"/>
    <dgm:cxn modelId="{9E5418C4-0381-DC4E-BC04-E86B34020A48}" type="presOf" srcId="{E6F77E6A-4A7F-4043-AE85-E68A4C4C713D}" destId="{584867FB-C320-5843-82FE-39A330110CBA}" srcOrd="0" destOrd="0" presId="urn:microsoft.com/office/officeart/2008/layout/LinedList"/>
    <dgm:cxn modelId="{7E94B4E6-99C4-499E-862C-A412C2B9DDD0}" srcId="{0A5C3A88-9CC2-4BAF-8F09-515A35303126}" destId="{E6F77E6A-4A7F-4043-AE85-E68A4C4C713D}" srcOrd="1" destOrd="0" parTransId="{1FEC8E8D-FDC2-46AB-85F8-2FEE9E3A0A6B}" sibTransId="{C5C36EE4-3702-4FB4-8750-E4D727DB0685}"/>
    <dgm:cxn modelId="{6F0A173A-F1B2-FD4D-AFAC-F681496CF353}" type="presParOf" srcId="{787C93B1-D065-1F44-B7C3-AC45CD63277B}" destId="{27493620-CA90-4846-930C-D8520B04F03D}" srcOrd="0" destOrd="0" presId="urn:microsoft.com/office/officeart/2008/layout/LinedList"/>
    <dgm:cxn modelId="{C77A8957-91B0-D04B-95EA-AE10C7E1B7C5}" type="presParOf" srcId="{787C93B1-D065-1F44-B7C3-AC45CD63277B}" destId="{D73C98B9-2C0E-BE40-ABEA-6816B1D949D1}" srcOrd="1" destOrd="0" presId="urn:microsoft.com/office/officeart/2008/layout/LinedList"/>
    <dgm:cxn modelId="{17911DB5-70CB-5A47-BD87-2E5ED961375B}" type="presParOf" srcId="{D73C98B9-2C0E-BE40-ABEA-6816B1D949D1}" destId="{1E68E927-74B1-E649-B73E-97F5BD173445}" srcOrd="0" destOrd="0" presId="urn:microsoft.com/office/officeart/2008/layout/LinedList"/>
    <dgm:cxn modelId="{6950A973-5B4C-444F-9607-5BB42D3E1ACC}" type="presParOf" srcId="{D73C98B9-2C0E-BE40-ABEA-6816B1D949D1}" destId="{C0E0970A-4BC4-1E4B-A3FB-6CC183B78518}" srcOrd="1" destOrd="0" presId="urn:microsoft.com/office/officeart/2008/layout/LinedList"/>
    <dgm:cxn modelId="{CBC51AC6-6ED1-3C4C-A013-339347844E20}" type="presParOf" srcId="{787C93B1-D065-1F44-B7C3-AC45CD63277B}" destId="{A800CF79-0224-B84E-AC7C-577A99B69622}" srcOrd="2" destOrd="0" presId="urn:microsoft.com/office/officeart/2008/layout/LinedList"/>
    <dgm:cxn modelId="{5012D755-BDAC-9F4D-B11A-B96BBB6DADA4}" type="presParOf" srcId="{787C93B1-D065-1F44-B7C3-AC45CD63277B}" destId="{43B800F1-C65D-FD47-A47C-3220BE802D05}" srcOrd="3" destOrd="0" presId="urn:microsoft.com/office/officeart/2008/layout/LinedList"/>
    <dgm:cxn modelId="{B011B201-625D-DA4A-BF50-3A856CB4D8B5}" type="presParOf" srcId="{43B800F1-C65D-FD47-A47C-3220BE802D05}" destId="{584867FB-C320-5843-82FE-39A330110CBA}" srcOrd="0" destOrd="0" presId="urn:microsoft.com/office/officeart/2008/layout/LinedList"/>
    <dgm:cxn modelId="{01193E27-BA22-FA41-B0EA-B5343684B6AB}" type="presParOf" srcId="{43B800F1-C65D-FD47-A47C-3220BE802D05}" destId="{5769AC37-B0BE-FA4D-97EE-775FAB01D88D}" srcOrd="1" destOrd="0" presId="urn:microsoft.com/office/officeart/2008/layout/LinedList"/>
    <dgm:cxn modelId="{6F0FFB00-C559-B74C-8AC2-7CDE0BA145D4}" type="presParOf" srcId="{787C93B1-D065-1F44-B7C3-AC45CD63277B}" destId="{C03C02D0-C10F-E840-B90F-3088E20092F6}" srcOrd="4" destOrd="0" presId="urn:microsoft.com/office/officeart/2008/layout/LinedList"/>
    <dgm:cxn modelId="{A950969B-E95A-5941-9876-3D3EDF8632AF}" type="presParOf" srcId="{787C93B1-D065-1F44-B7C3-AC45CD63277B}" destId="{6FF1EDFE-449F-4C47-9D8E-10CE86827E5F}" srcOrd="5" destOrd="0" presId="urn:microsoft.com/office/officeart/2008/layout/LinedList"/>
    <dgm:cxn modelId="{36BA5766-2813-DF44-A6AB-8CE1B6AD3B9F}" type="presParOf" srcId="{6FF1EDFE-449F-4C47-9D8E-10CE86827E5F}" destId="{4F2605AD-0F25-9640-8F42-B3B44179F053}" srcOrd="0" destOrd="0" presId="urn:microsoft.com/office/officeart/2008/layout/LinedList"/>
    <dgm:cxn modelId="{40A5D24B-DF88-4643-9EB4-21A925C135B2}" type="presParOf" srcId="{6FF1EDFE-449F-4C47-9D8E-10CE86827E5F}" destId="{EB12BBFD-59F1-F246-933C-14BB8BCC72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7FB8D7-DF3B-4E1D-84D8-A293D1874A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FEF1D1-831E-4A34-99FC-6DB9CCCB39F6}">
      <dgm:prSet/>
      <dgm:spPr/>
      <dgm:t>
        <a:bodyPr/>
        <a:lstStyle/>
        <a:p>
          <a:pPr>
            <a:defRPr cap="all"/>
          </a:pPr>
          <a:r>
            <a:rPr lang="en-US"/>
            <a:t>Motor de recomendação de receitas baseado no inventário e perfil do usuário.</a:t>
          </a:r>
        </a:p>
      </dgm:t>
    </dgm:pt>
    <dgm:pt modelId="{E14F3D08-5FB7-469F-BC4A-08E7D2CC0852}" type="parTrans" cxnId="{87AC7AD4-1EA9-459C-A3BD-11EDE2F7318E}">
      <dgm:prSet/>
      <dgm:spPr/>
      <dgm:t>
        <a:bodyPr/>
        <a:lstStyle/>
        <a:p>
          <a:endParaRPr lang="en-US"/>
        </a:p>
      </dgm:t>
    </dgm:pt>
    <dgm:pt modelId="{55E70F63-2968-45BA-8829-ECF4E6FA79E1}" type="sibTrans" cxnId="{87AC7AD4-1EA9-459C-A3BD-11EDE2F7318E}">
      <dgm:prSet/>
      <dgm:spPr/>
      <dgm:t>
        <a:bodyPr/>
        <a:lstStyle/>
        <a:p>
          <a:endParaRPr lang="en-US"/>
        </a:p>
      </dgm:t>
    </dgm:pt>
    <dgm:pt modelId="{246727EC-07C6-4074-8245-83A4A40F9E8A}">
      <dgm:prSet/>
      <dgm:spPr/>
      <dgm:t>
        <a:bodyPr/>
        <a:lstStyle/>
        <a:p>
          <a:pPr>
            <a:defRPr cap="all"/>
          </a:pPr>
          <a:r>
            <a:rPr lang="en-US"/>
            <a:t>Prioriza alimentos próximos da validade.</a:t>
          </a:r>
        </a:p>
      </dgm:t>
    </dgm:pt>
    <dgm:pt modelId="{BB3A5429-15E7-40F7-8DA6-F01CFDE2610E}" type="parTrans" cxnId="{610B995B-F259-4214-AC16-87F5403BD5A5}">
      <dgm:prSet/>
      <dgm:spPr/>
      <dgm:t>
        <a:bodyPr/>
        <a:lstStyle/>
        <a:p>
          <a:endParaRPr lang="en-US"/>
        </a:p>
      </dgm:t>
    </dgm:pt>
    <dgm:pt modelId="{BD575A6D-355A-4E43-A130-F33D631CD1CD}" type="sibTrans" cxnId="{610B995B-F259-4214-AC16-87F5403BD5A5}">
      <dgm:prSet/>
      <dgm:spPr/>
      <dgm:t>
        <a:bodyPr/>
        <a:lstStyle/>
        <a:p>
          <a:endParaRPr lang="en-US"/>
        </a:p>
      </dgm:t>
    </dgm:pt>
    <dgm:pt modelId="{A70755B7-2AB7-4721-97F6-6F983E1007F4}">
      <dgm:prSet/>
      <dgm:spPr/>
      <dgm:t>
        <a:bodyPr/>
        <a:lstStyle/>
        <a:p>
          <a:pPr>
            <a:defRPr cap="all"/>
          </a:pPr>
          <a:r>
            <a:rPr lang="en-US"/>
            <a:t>Personaliza sugestões de acordo com metas nutricionais.</a:t>
          </a:r>
        </a:p>
      </dgm:t>
    </dgm:pt>
    <dgm:pt modelId="{F6CC4B73-73D5-4665-8032-5395DBF44207}" type="parTrans" cxnId="{0AAD3099-8D32-4499-8226-7BBC34666B2C}">
      <dgm:prSet/>
      <dgm:spPr/>
      <dgm:t>
        <a:bodyPr/>
        <a:lstStyle/>
        <a:p>
          <a:endParaRPr lang="en-US"/>
        </a:p>
      </dgm:t>
    </dgm:pt>
    <dgm:pt modelId="{B7BD0318-DBD5-4271-9531-E66720C4B688}" type="sibTrans" cxnId="{0AAD3099-8D32-4499-8226-7BBC34666B2C}">
      <dgm:prSet/>
      <dgm:spPr/>
      <dgm:t>
        <a:bodyPr/>
        <a:lstStyle/>
        <a:p>
          <a:endParaRPr lang="en-US"/>
        </a:p>
      </dgm:t>
    </dgm:pt>
    <dgm:pt modelId="{41BF15DC-C343-4870-8671-2644CDC76990}" type="pres">
      <dgm:prSet presAssocID="{5D7FB8D7-DF3B-4E1D-84D8-A293D1874AA6}" presName="root" presStyleCnt="0">
        <dgm:presLayoutVars>
          <dgm:dir/>
          <dgm:resizeHandles val="exact"/>
        </dgm:presLayoutVars>
      </dgm:prSet>
      <dgm:spPr/>
    </dgm:pt>
    <dgm:pt modelId="{D773635A-F694-4D44-A6CF-73EF37B34D5E}" type="pres">
      <dgm:prSet presAssocID="{96FEF1D1-831E-4A34-99FC-6DB9CCCB39F6}" presName="compNode" presStyleCnt="0"/>
      <dgm:spPr/>
    </dgm:pt>
    <dgm:pt modelId="{FFFDFED8-5235-414D-94B9-D1D9888A7E78}" type="pres">
      <dgm:prSet presAssocID="{96FEF1D1-831E-4A34-99FC-6DB9CCCB39F6}" presName="iconBgRect" presStyleLbl="bgShp" presStyleIdx="0" presStyleCnt="3"/>
      <dgm:spPr/>
    </dgm:pt>
    <dgm:pt modelId="{73A0F55E-4AB9-42E0-A5CE-E4BFD3AB9226}" type="pres">
      <dgm:prSet presAssocID="{96FEF1D1-831E-4A34-99FC-6DB9CCCB39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D4FB5F62-3085-416D-84F3-F5E30C628BF9}" type="pres">
      <dgm:prSet presAssocID="{96FEF1D1-831E-4A34-99FC-6DB9CCCB39F6}" presName="spaceRect" presStyleCnt="0"/>
      <dgm:spPr/>
    </dgm:pt>
    <dgm:pt modelId="{D7F9FE63-5B04-448D-8BAB-819E275A5918}" type="pres">
      <dgm:prSet presAssocID="{96FEF1D1-831E-4A34-99FC-6DB9CCCB39F6}" presName="textRect" presStyleLbl="revTx" presStyleIdx="0" presStyleCnt="3">
        <dgm:presLayoutVars>
          <dgm:chMax val="1"/>
          <dgm:chPref val="1"/>
        </dgm:presLayoutVars>
      </dgm:prSet>
      <dgm:spPr/>
    </dgm:pt>
    <dgm:pt modelId="{397BFE29-9F74-4BDE-AD86-6925E558A3D5}" type="pres">
      <dgm:prSet presAssocID="{55E70F63-2968-45BA-8829-ECF4E6FA79E1}" presName="sibTrans" presStyleCnt="0"/>
      <dgm:spPr/>
    </dgm:pt>
    <dgm:pt modelId="{23C35B01-0D66-4911-B2A9-DD43A7895FCF}" type="pres">
      <dgm:prSet presAssocID="{246727EC-07C6-4074-8245-83A4A40F9E8A}" presName="compNode" presStyleCnt="0"/>
      <dgm:spPr/>
    </dgm:pt>
    <dgm:pt modelId="{03D0B4C9-A636-425F-9564-B2CE1C296A85}" type="pres">
      <dgm:prSet presAssocID="{246727EC-07C6-4074-8245-83A4A40F9E8A}" presName="iconBgRect" presStyleLbl="bgShp" presStyleIdx="1" presStyleCnt="3"/>
      <dgm:spPr/>
    </dgm:pt>
    <dgm:pt modelId="{E203CF7F-E7A8-48FE-B7D4-B5A516B7BD92}" type="pres">
      <dgm:prSet presAssocID="{246727EC-07C6-4074-8245-83A4A40F9E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5DAE005-CD4F-4814-8104-026DD846C2A0}" type="pres">
      <dgm:prSet presAssocID="{246727EC-07C6-4074-8245-83A4A40F9E8A}" presName="spaceRect" presStyleCnt="0"/>
      <dgm:spPr/>
    </dgm:pt>
    <dgm:pt modelId="{117C8236-4507-46EE-BA6C-87F4F4F36504}" type="pres">
      <dgm:prSet presAssocID="{246727EC-07C6-4074-8245-83A4A40F9E8A}" presName="textRect" presStyleLbl="revTx" presStyleIdx="1" presStyleCnt="3">
        <dgm:presLayoutVars>
          <dgm:chMax val="1"/>
          <dgm:chPref val="1"/>
        </dgm:presLayoutVars>
      </dgm:prSet>
      <dgm:spPr/>
    </dgm:pt>
    <dgm:pt modelId="{633AAFE9-5913-42F5-9458-BE0AD4106BE1}" type="pres">
      <dgm:prSet presAssocID="{BD575A6D-355A-4E43-A130-F33D631CD1CD}" presName="sibTrans" presStyleCnt="0"/>
      <dgm:spPr/>
    </dgm:pt>
    <dgm:pt modelId="{DAD1357E-50E4-459A-959C-C4577314D3D9}" type="pres">
      <dgm:prSet presAssocID="{A70755B7-2AB7-4721-97F6-6F983E1007F4}" presName="compNode" presStyleCnt="0"/>
      <dgm:spPr/>
    </dgm:pt>
    <dgm:pt modelId="{60A5CC58-08A8-4CF7-8201-9AB1C22D2149}" type="pres">
      <dgm:prSet presAssocID="{A70755B7-2AB7-4721-97F6-6F983E1007F4}" presName="iconBgRect" presStyleLbl="bgShp" presStyleIdx="2" presStyleCnt="3"/>
      <dgm:spPr/>
    </dgm:pt>
    <dgm:pt modelId="{B2788396-8E33-48D1-90CE-1CBC64255A62}" type="pres">
      <dgm:prSet presAssocID="{A70755B7-2AB7-4721-97F6-6F983E1007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5F033D02-12B1-4655-A780-F7EC984CB467}" type="pres">
      <dgm:prSet presAssocID="{A70755B7-2AB7-4721-97F6-6F983E1007F4}" presName="spaceRect" presStyleCnt="0"/>
      <dgm:spPr/>
    </dgm:pt>
    <dgm:pt modelId="{2BEB9CFC-C817-49C5-8C05-2E787CF6C37E}" type="pres">
      <dgm:prSet presAssocID="{A70755B7-2AB7-4721-97F6-6F983E1007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30EC28-8AD0-46B0-8156-52B622A51C9A}" type="presOf" srcId="{96FEF1D1-831E-4A34-99FC-6DB9CCCB39F6}" destId="{D7F9FE63-5B04-448D-8BAB-819E275A5918}" srcOrd="0" destOrd="0" presId="urn:microsoft.com/office/officeart/2018/5/layout/IconCircleLabelList"/>
    <dgm:cxn modelId="{5C35B454-82BC-4835-8EB8-21325E7B7F27}" type="presOf" srcId="{A70755B7-2AB7-4721-97F6-6F983E1007F4}" destId="{2BEB9CFC-C817-49C5-8C05-2E787CF6C37E}" srcOrd="0" destOrd="0" presId="urn:microsoft.com/office/officeart/2018/5/layout/IconCircleLabelList"/>
    <dgm:cxn modelId="{610B995B-F259-4214-AC16-87F5403BD5A5}" srcId="{5D7FB8D7-DF3B-4E1D-84D8-A293D1874AA6}" destId="{246727EC-07C6-4074-8245-83A4A40F9E8A}" srcOrd="1" destOrd="0" parTransId="{BB3A5429-15E7-40F7-8DA6-F01CFDE2610E}" sibTransId="{BD575A6D-355A-4E43-A130-F33D631CD1CD}"/>
    <dgm:cxn modelId="{0986968A-7FF2-4453-A099-658727C1DA28}" type="presOf" srcId="{246727EC-07C6-4074-8245-83A4A40F9E8A}" destId="{117C8236-4507-46EE-BA6C-87F4F4F36504}" srcOrd="0" destOrd="0" presId="urn:microsoft.com/office/officeart/2018/5/layout/IconCircleLabelList"/>
    <dgm:cxn modelId="{0AAD3099-8D32-4499-8226-7BBC34666B2C}" srcId="{5D7FB8D7-DF3B-4E1D-84D8-A293D1874AA6}" destId="{A70755B7-2AB7-4721-97F6-6F983E1007F4}" srcOrd="2" destOrd="0" parTransId="{F6CC4B73-73D5-4665-8032-5395DBF44207}" sibTransId="{B7BD0318-DBD5-4271-9531-E66720C4B688}"/>
    <dgm:cxn modelId="{63F7049F-66FE-452A-858F-954E8DE33FEC}" type="presOf" srcId="{5D7FB8D7-DF3B-4E1D-84D8-A293D1874AA6}" destId="{41BF15DC-C343-4870-8671-2644CDC76990}" srcOrd="0" destOrd="0" presId="urn:microsoft.com/office/officeart/2018/5/layout/IconCircleLabelList"/>
    <dgm:cxn modelId="{87AC7AD4-1EA9-459C-A3BD-11EDE2F7318E}" srcId="{5D7FB8D7-DF3B-4E1D-84D8-A293D1874AA6}" destId="{96FEF1D1-831E-4A34-99FC-6DB9CCCB39F6}" srcOrd="0" destOrd="0" parTransId="{E14F3D08-5FB7-469F-BC4A-08E7D2CC0852}" sibTransId="{55E70F63-2968-45BA-8829-ECF4E6FA79E1}"/>
    <dgm:cxn modelId="{6B8989C0-C8E0-4041-B0E0-3182F17BE293}" type="presParOf" srcId="{41BF15DC-C343-4870-8671-2644CDC76990}" destId="{D773635A-F694-4D44-A6CF-73EF37B34D5E}" srcOrd="0" destOrd="0" presId="urn:microsoft.com/office/officeart/2018/5/layout/IconCircleLabelList"/>
    <dgm:cxn modelId="{FA190A69-7077-4F4A-BE8D-ACE9C5FEE0B6}" type="presParOf" srcId="{D773635A-F694-4D44-A6CF-73EF37B34D5E}" destId="{FFFDFED8-5235-414D-94B9-D1D9888A7E78}" srcOrd="0" destOrd="0" presId="urn:microsoft.com/office/officeart/2018/5/layout/IconCircleLabelList"/>
    <dgm:cxn modelId="{3E1B844F-0C9C-4DBB-8E1A-56AEDC4A498C}" type="presParOf" srcId="{D773635A-F694-4D44-A6CF-73EF37B34D5E}" destId="{73A0F55E-4AB9-42E0-A5CE-E4BFD3AB9226}" srcOrd="1" destOrd="0" presId="urn:microsoft.com/office/officeart/2018/5/layout/IconCircleLabelList"/>
    <dgm:cxn modelId="{4BC5C828-A7EB-47E8-8637-10F6CC34F759}" type="presParOf" srcId="{D773635A-F694-4D44-A6CF-73EF37B34D5E}" destId="{D4FB5F62-3085-416D-84F3-F5E30C628BF9}" srcOrd="2" destOrd="0" presId="urn:microsoft.com/office/officeart/2018/5/layout/IconCircleLabelList"/>
    <dgm:cxn modelId="{725B0C3F-5D03-49CA-AE6F-4C331AADFA79}" type="presParOf" srcId="{D773635A-F694-4D44-A6CF-73EF37B34D5E}" destId="{D7F9FE63-5B04-448D-8BAB-819E275A5918}" srcOrd="3" destOrd="0" presId="urn:microsoft.com/office/officeart/2018/5/layout/IconCircleLabelList"/>
    <dgm:cxn modelId="{DB2AE1B0-849D-4BB2-BF46-FE46D16F25AF}" type="presParOf" srcId="{41BF15DC-C343-4870-8671-2644CDC76990}" destId="{397BFE29-9F74-4BDE-AD86-6925E558A3D5}" srcOrd="1" destOrd="0" presId="urn:microsoft.com/office/officeart/2018/5/layout/IconCircleLabelList"/>
    <dgm:cxn modelId="{2268EC1E-51E6-4510-8619-F0D535F407BE}" type="presParOf" srcId="{41BF15DC-C343-4870-8671-2644CDC76990}" destId="{23C35B01-0D66-4911-B2A9-DD43A7895FCF}" srcOrd="2" destOrd="0" presId="urn:microsoft.com/office/officeart/2018/5/layout/IconCircleLabelList"/>
    <dgm:cxn modelId="{805989A8-A9A3-4CDF-B8D7-3FE5D9A0F723}" type="presParOf" srcId="{23C35B01-0D66-4911-B2A9-DD43A7895FCF}" destId="{03D0B4C9-A636-425F-9564-B2CE1C296A85}" srcOrd="0" destOrd="0" presId="urn:microsoft.com/office/officeart/2018/5/layout/IconCircleLabelList"/>
    <dgm:cxn modelId="{D68B0143-5C80-47F1-B34B-C9B353BE6A6D}" type="presParOf" srcId="{23C35B01-0D66-4911-B2A9-DD43A7895FCF}" destId="{E203CF7F-E7A8-48FE-B7D4-B5A516B7BD92}" srcOrd="1" destOrd="0" presId="urn:microsoft.com/office/officeart/2018/5/layout/IconCircleLabelList"/>
    <dgm:cxn modelId="{A6055816-BC73-4BD0-8464-9B6F952A05C9}" type="presParOf" srcId="{23C35B01-0D66-4911-B2A9-DD43A7895FCF}" destId="{D5DAE005-CD4F-4814-8104-026DD846C2A0}" srcOrd="2" destOrd="0" presId="urn:microsoft.com/office/officeart/2018/5/layout/IconCircleLabelList"/>
    <dgm:cxn modelId="{74BB0E71-8961-4A12-993A-B0172520F519}" type="presParOf" srcId="{23C35B01-0D66-4911-B2A9-DD43A7895FCF}" destId="{117C8236-4507-46EE-BA6C-87F4F4F36504}" srcOrd="3" destOrd="0" presId="urn:microsoft.com/office/officeart/2018/5/layout/IconCircleLabelList"/>
    <dgm:cxn modelId="{4CAFDCE6-3D77-42D2-A913-45C4FFC79DB5}" type="presParOf" srcId="{41BF15DC-C343-4870-8671-2644CDC76990}" destId="{633AAFE9-5913-42F5-9458-BE0AD4106BE1}" srcOrd="3" destOrd="0" presId="urn:microsoft.com/office/officeart/2018/5/layout/IconCircleLabelList"/>
    <dgm:cxn modelId="{EC0327BB-F82F-4FA3-92BB-3094E20610C6}" type="presParOf" srcId="{41BF15DC-C343-4870-8671-2644CDC76990}" destId="{DAD1357E-50E4-459A-959C-C4577314D3D9}" srcOrd="4" destOrd="0" presId="urn:microsoft.com/office/officeart/2018/5/layout/IconCircleLabelList"/>
    <dgm:cxn modelId="{27BF533B-6D12-40AF-8735-B46E4A462962}" type="presParOf" srcId="{DAD1357E-50E4-459A-959C-C4577314D3D9}" destId="{60A5CC58-08A8-4CF7-8201-9AB1C22D2149}" srcOrd="0" destOrd="0" presId="urn:microsoft.com/office/officeart/2018/5/layout/IconCircleLabelList"/>
    <dgm:cxn modelId="{BA165DC2-3D03-4CCB-8FDC-66D37887ACBB}" type="presParOf" srcId="{DAD1357E-50E4-459A-959C-C4577314D3D9}" destId="{B2788396-8E33-48D1-90CE-1CBC64255A62}" srcOrd="1" destOrd="0" presId="urn:microsoft.com/office/officeart/2018/5/layout/IconCircleLabelList"/>
    <dgm:cxn modelId="{69E62926-3ACE-46B5-88BD-3300DDA197F7}" type="presParOf" srcId="{DAD1357E-50E4-459A-959C-C4577314D3D9}" destId="{5F033D02-12B1-4655-A780-F7EC984CB467}" srcOrd="2" destOrd="0" presId="urn:microsoft.com/office/officeart/2018/5/layout/IconCircleLabelList"/>
    <dgm:cxn modelId="{24422C0A-9D02-4C2D-B1FD-6B8DE999BC68}" type="presParOf" srcId="{DAD1357E-50E4-459A-959C-C4577314D3D9}" destId="{2BEB9CFC-C817-49C5-8C05-2E787CF6C3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DAA3C9-B3D5-45EF-AA9A-18AF35C697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4C599E-8A74-487D-B640-DC1204B5E151}">
      <dgm:prSet/>
      <dgm:spPr/>
      <dgm:t>
        <a:bodyPr/>
        <a:lstStyle/>
        <a:p>
          <a:r>
            <a:rPr lang="en-US" dirty="0"/>
            <a:t>Bruno Menezes e João Calazans  – Front-end</a:t>
          </a:r>
        </a:p>
      </dgm:t>
    </dgm:pt>
    <dgm:pt modelId="{3619B279-1789-4049-9F84-B6434957B3AD}" type="parTrans" cxnId="{9DF6C01F-853A-4F9A-894F-5EF7C0BB3A73}">
      <dgm:prSet/>
      <dgm:spPr/>
      <dgm:t>
        <a:bodyPr/>
        <a:lstStyle/>
        <a:p>
          <a:endParaRPr lang="en-US"/>
        </a:p>
      </dgm:t>
    </dgm:pt>
    <dgm:pt modelId="{8DE67DEA-C627-4EDD-A581-43782FC1BF57}" type="sibTrans" cxnId="{9DF6C01F-853A-4F9A-894F-5EF7C0BB3A73}">
      <dgm:prSet/>
      <dgm:spPr/>
      <dgm:t>
        <a:bodyPr/>
        <a:lstStyle/>
        <a:p>
          <a:endParaRPr lang="en-US"/>
        </a:p>
      </dgm:t>
    </dgm:pt>
    <dgm:pt modelId="{55A22014-B605-437D-966C-777B3040256D}">
      <dgm:prSet/>
      <dgm:spPr/>
      <dgm:t>
        <a:bodyPr/>
        <a:lstStyle/>
        <a:p>
          <a:r>
            <a:rPr lang="en-US" dirty="0"/>
            <a:t>Christian Vieira e Vitor Gomes  – IA</a:t>
          </a:r>
        </a:p>
      </dgm:t>
    </dgm:pt>
    <dgm:pt modelId="{A700DD1E-0537-4E44-9BCC-0F124D7C14A7}" type="parTrans" cxnId="{F6850254-101D-4E24-9379-2FBDAFC9992E}">
      <dgm:prSet/>
      <dgm:spPr/>
      <dgm:t>
        <a:bodyPr/>
        <a:lstStyle/>
        <a:p>
          <a:endParaRPr lang="en-US"/>
        </a:p>
      </dgm:t>
    </dgm:pt>
    <dgm:pt modelId="{5E953993-7584-49CF-8550-51B1D7C593FA}" type="sibTrans" cxnId="{F6850254-101D-4E24-9379-2FBDAFC9992E}">
      <dgm:prSet/>
      <dgm:spPr/>
      <dgm:t>
        <a:bodyPr/>
        <a:lstStyle/>
        <a:p>
          <a:endParaRPr lang="en-US"/>
        </a:p>
      </dgm:t>
    </dgm:pt>
    <dgm:pt modelId="{07931BCF-78BC-4704-8551-231392F308B5}">
      <dgm:prSet/>
      <dgm:spPr/>
      <dgm:t>
        <a:bodyPr/>
        <a:lstStyle/>
        <a:p>
          <a:r>
            <a:rPr lang="en-US" dirty="0"/>
            <a:t>Arthur Braga e Mateus Fernandes  – Back-end</a:t>
          </a:r>
        </a:p>
      </dgm:t>
    </dgm:pt>
    <dgm:pt modelId="{E85E3D07-2CA4-4F89-ADE5-63FC3E328D5A}" type="sibTrans" cxnId="{16CB223F-E9FF-47A6-9079-BE299623BCF3}">
      <dgm:prSet/>
      <dgm:spPr/>
      <dgm:t>
        <a:bodyPr/>
        <a:lstStyle/>
        <a:p>
          <a:endParaRPr lang="en-US"/>
        </a:p>
      </dgm:t>
    </dgm:pt>
    <dgm:pt modelId="{90584C6A-B468-482F-9FA3-FCA6B134969C}" type="parTrans" cxnId="{16CB223F-E9FF-47A6-9079-BE299623BCF3}">
      <dgm:prSet/>
      <dgm:spPr/>
      <dgm:t>
        <a:bodyPr/>
        <a:lstStyle/>
        <a:p>
          <a:endParaRPr lang="en-US"/>
        </a:p>
      </dgm:t>
    </dgm:pt>
    <dgm:pt modelId="{DD2EE537-483D-7B47-ACCC-43CA1779301B}" type="pres">
      <dgm:prSet presAssocID="{70DAA3C9-B3D5-45EF-AA9A-18AF35C6976A}" presName="linear" presStyleCnt="0">
        <dgm:presLayoutVars>
          <dgm:dir/>
          <dgm:animLvl val="lvl"/>
          <dgm:resizeHandles val="exact"/>
        </dgm:presLayoutVars>
      </dgm:prSet>
      <dgm:spPr/>
    </dgm:pt>
    <dgm:pt modelId="{228EC29B-8C91-5E49-B433-9851F240A009}" type="pres">
      <dgm:prSet presAssocID="{BF4C599E-8A74-487D-B640-DC1204B5E151}" presName="parentLin" presStyleCnt="0"/>
      <dgm:spPr/>
    </dgm:pt>
    <dgm:pt modelId="{07431715-E939-454F-940F-DF81F6FB560D}" type="pres">
      <dgm:prSet presAssocID="{BF4C599E-8A74-487D-B640-DC1204B5E151}" presName="parentLeftMargin" presStyleLbl="node1" presStyleIdx="0" presStyleCnt="3"/>
      <dgm:spPr/>
    </dgm:pt>
    <dgm:pt modelId="{23186D92-2931-124A-B7DF-E79E589AF4AA}" type="pres">
      <dgm:prSet presAssocID="{BF4C599E-8A74-487D-B640-DC1204B5E1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2DB709-88E2-1643-BBB2-80D6195C6301}" type="pres">
      <dgm:prSet presAssocID="{BF4C599E-8A74-487D-B640-DC1204B5E151}" presName="negativeSpace" presStyleCnt="0"/>
      <dgm:spPr/>
    </dgm:pt>
    <dgm:pt modelId="{0EBCA03A-EE24-744F-A655-D3C5C9406274}" type="pres">
      <dgm:prSet presAssocID="{BF4C599E-8A74-487D-B640-DC1204B5E151}" presName="childText" presStyleLbl="conFgAcc1" presStyleIdx="0" presStyleCnt="3">
        <dgm:presLayoutVars>
          <dgm:bulletEnabled val="1"/>
        </dgm:presLayoutVars>
      </dgm:prSet>
      <dgm:spPr/>
    </dgm:pt>
    <dgm:pt modelId="{464F72F8-2242-A945-B6C2-9F3356E5645E}" type="pres">
      <dgm:prSet presAssocID="{8DE67DEA-C627-4EDD-A581-43782FC1BF57}" presName="spaceBetweenRectangles" presStyleCnt="0"/>
      <dgm:spPr/>
    </dgm:pt>
    <dgm:pt modelId="{12E1E7D3-1B97-584F-8F62-4236D40E5D3A}" type="pres">
      <dgm:prSet presAssocID="{07931BCF-78BC-4704-8551-231392F308B5}" presName="parentLin" presStyleCnt="0"/>
      <dgm:spPr/>
    </dgm:pt>
    <dgm:pt modelId="{80CEB43D-66D0-D44D-B581-989B59D09939}" type="pres">
      <dgm:prSet presAssocID="{07931BCF-78BC-4704-8551-231392F308B5}" presName="parentLeftMargin" presStyleLbl="node1" presStyleIdx="0" presStyleCnt="3"/>
      <dgm:spPr/>
    </dgm:pt>
    <dgm:pt modelId="{71251EB9-1E40-DD4B-B886-CDCA4FE63174}" type="pres">
      <dgm:prSet presAssocID="{07931BCF-78BC-4704-8551-231392F30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EDCAA6-88E4-7440-8A7F-F057316A515F}" type="pres">
      <dgm:prSet presAssocID="{07931BCF-78BC-4704-8551-231392F308B5}" presName="negativeSpace" presStyleCnt="0"/>
      <dgm:spPr/>
    </dgm:pt>
    <dgm:pt modelId="{75B1628A-1138-D644-AA7F-C6F81DBDA7E5}" type="pres">
      <dgm:prSet presAssocID="{07931BCF-78BC-4704-8551-231392F308B5}" presName="childText" presStyleLbl="conFgAcc1" presStyleIdx="1" presStyleCnt="3">
        <dgm:presLayoutVars>
          <dgm:bulletEnabled val="1"/>
        </dgm:presLayoutVars>
      </dgm:prSet>
      <dgm:spPr/>
    </dgm:pt>
    <dgm:pt modelId="{E88C2AFA-707C-7E44-874C-24B163B50BF2}" type="pres">
      <dgm:prSet presAssocID="{E85E3D07-2CA4-4F89-ADE5-63FC3E328D5A}" presName="spaceBetweenRectangles" presStyleCnt="0"/>
      <dgm:spPr/>
    </dgm:pt>
    <dgm:pt modelId="{825A2018-D858-EE40-95CF-AE4C1B51CD6D}" type="pres">
      <dgm:prSet presAssocID="{55A22014-B605-437D-966C-777B3040256D}" presName="parentLin" presStyleCnt="0"/>
      <dgm:spPr/>
    </dgm:pt>
    <dgm:pt modelId="{F19A6C2F-BA58-464E-9219-D55366246C0F}" type="pres">
      <dgm:prSet presAssocID="{55A22014-B605-437D-966C-777B3040256D}" presName="parentLeftMargin" presStyleLbl="node1" presStyleIdx="1" presStyleCnt="3"/>
      <dgm:spPr/>
    </dgm:pt>
    <dgm:pt modelId="{038B354D-3130-B24C-94C4-4FDAA4B56C12}" type="pres">
      <dgm:prSet presAssocID="{55A22014-B605-437D-966C-777B3040256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C0B3CE3-BD4F-874B-A405-22FDDF7FF0CC}" type="pres">
      <dgm:prSet presAssocID="{55A22014-B605-437D-966C-777B3040256D}" presName="negativeSpace" presStyleCnt="0"/>
      <dgm:spPr/>
    </dgm:pt>
    <dgm:pt modelId="{AC8C3564-A4A5-2545-8238-3F72311B3BC1}" type="pres">
      <dgm:prSet presAssocID="{55A22014-B605-437D-966C-777B3040256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F0BF60E-CC02-3040-AACF-038950C47B37}" type="presOf" srcId="{07931BCF-78BC-4704-8551-231392F308B5}" destId="{80CEB43D-66D0-D44D-B581-989B59D09939}" srcOrd="0" destOrd="0" presId="urn:microsoft.com/office/officeart/2005/8/layout/list1"/>
    <dgm:cxn modelId="{9DF6C01F-853A-4F9A-894F-5EF7C0BB3A73}" srcId="{70DAA3C9-B3D5-45EF-AA9A-18AF35C6976A}" destId="{BF4C599E-8A74-487D-B640-DC1204B5E151}" srcOrd="0" destOrd="0" parTransId="{3619B279-1789-4049-9F84-B6434957B3AD}" sibTransId="{8DE67DEA-C627-4EDD-A581-43782FC1BF57}"/>
    <dgm:cxn modelId="{7DD69B33-86DB-524D-83AB-D93C77B3D0CC}" type="presOf" srcId="{55A22014-B605-437D-966C-777B3040256D}" destId="{038B354D-3130-B24C-94C4-4FDAA4B56C12}" srcOrd="1" destOrd="0" presId="urn:microsoft.com/office/officeart/2005/8/layout/list1"/>
    <dgm:cxn modelId="{16CB223F-E9FF-47A6-9079-BE299623BCF3}" srcId="{70DAA3C9-B3D5-45EF-AA9A-18AF35C6976A}" destId="{07931BCF-78BC-4704-8551-231392F308B5}" srcOrd="1" destOrd="0" parTransId="{90584C6A-B468-482F-9FA3-FCA6B134969C}" sibTransId="{E85E3D07-2CA4-4F89-ADE5-63FC3E328D5A}"/>
    <dgm:cxn modelId="{F6850254-101D-4E24-9379-2FBDAFC9992E}" srcId="{70DAA3C9-B3D5-45EF-AA9A-18AF35C6976A}" destId="{55A22014-B605-437D-966C-777B3040256D}" srcOrd="2" destOrd="0" parTransId="{A700DD1E-0537-4E44-9BCC-0F124D7C14A7}" sibTransId="{5E953993-7584-49CF-8550-51B1D7C593FA}"/>
    <dgm:cxn modelId="{FDB61F65-7F9A-1F4C-B1E8-322002D8BA29}" type="presOf" srcId="{BF4C599E-8A74-487D-B640-DC1204B5E151}" destId="{23186D92-2931-124A-B7DF-E79E589AF4AA}" srcOrd="1" destOrd="0" presId="urn:microsoft.com/office/officeart/2005/8/layout/list1"/>
    <dgm:cxn modelId="{CBE99C6A-DF72-F247-AF2A-19EB5FE39A78}" type="presOf" srcId="{55A22014-B605-437D-966C-777B3040256D}" destId="{F19A6C2F-BA58-464E-9219-D55366246C0F}" srcOrd="0" destOrd="0" presId="urn:microsoft.com/office/officeart/2005/8/layout/list1"/>
    <dgm:cxn modelId="{14BF1AA7-24DB-3C4F-80B1-B8233AE2DC50}" type="presOf" srcId="{70DAA3C9-B3D5-45EF-AA9A-18AF35C6976A}" destId="{DD2EE537-483D-7B47-ACCC-43CA1779301B}" srcOrd="0" destOrd="0" presId="urn:microsoft.com/office/officeart/2005/8/layout/list1"/>
    <dgm:cxn modelId="{941BE2AE-0073-9B45-AAE9-355821A9E099}" type="presOf" srcId="{BF4C599E-8A74-487D-B640-DC1204B5E151}" destId="{07431715-E939-454F-940F-DF81F6FB560D}" srcOrd="0" destOrd="0" presId="urn:microsoft.com/office/officeart/2005/8/layout/list1"/>
    <dgm:cxn modelId="{5D1CDBEB-F7DA-1648-98D1-CD852DDF15BB}" type="presOf" srcId="{07931BCF-78BC-4704-8551-231392F308B5}" destId="{71251EB9-1E40-DD4B-B886-CDCA4FE63174}" srcOrd="1" destOrd="0" presId="urn:microsoft.com/office/officeart/2005/8/layout/list1"/>
    <dgm:cxn modelId="{8C5126FE-AEC0-7C46-9E55-CA95E6A81CD2}" type="presParOf" srcId="{DD2EE537-483D-7B47-ACCC-43CA1779301B}" destId="{228EC29B-8C91-5E49-B433-9851F240A009}" srcOrd="0" destOrd="0" presId="urn:microsoft.com/office/officeart/2005/8/layout/list1"/>
    <dgm:cxn modelId="{FD459B91-27CA-D04D-9103-BD3F8D5B6C66}" type="presParOf" srcId="{228EC29B-8C91-5E49-B433-9851F240A009}" destId="{07431715-E939-454F-940F-DF81F6FB560D}" srcOrd="0" destOrd="0" presId="urn:microsoft.com/office/officeart/2005/8/layout/list1"/>
    <dgm:cxn modelId="{A61606CE-BDDA-7D43-93CA-038AEE34CB66}" type="presParOf" srcId="{228EC29B-8C91-5E49-B433-9851F240A009}" destId="{23186D92-2931-124A-B7DF-E79E589AF4AA}" srcOrd="1" destOrd="0" presId="urn:microsoft.com/office/officeart/2005/8/layout/list1"/>
    <dgm:cxn modelId="{084FE0DE-AC30-754E-89EB-F6706F7485DB}" type="presParOf" srcId="{DD2EE537-483D-7B47-ACCC-43CA1779301B}" destId="{302DB709-88E2-1643-BBB2-80D6195C6301}" srcOrd="1" destOrd="0" presId="urn:microsoft.com/office/officeart/2005/8/layout/list1"/>
    <dgm:cxn modelId="{36C0D3AA-63EF-EC4E-BCF2-4C19CD6922E9}" type="presParOf" srcId="{DD2EE537-483D-7B47-ACCC-43CA1779301B}" destId="{0EBCA03A-EE24-744F-A655-D3C5C9406274}" srcOrd="2" destOrd="0" presId="urn:microsoft.com/office/officeart/2005/8/layout/list1"/>
    <dgm:cxn modelId="{F861DAC0-4BCC-4C46-BC4D-371B2AF06CA5}" type="presParOf" srcId="{DD2EE537-483D-7B47-ACCC-43CA1779301B}" destId="{464F72F8-2242-A945-B6C2-9F3356E5645E}" srcOrd="3" destOrd="0" presId="urn:microsoft.com/office/officeart/2005/8/layout/list1"/>
    <dgm:cxn modelId="{AFED11B4-7DB7-9745-AB7F-6E06BA3A5BC2}" type="presParOf" srcId="{DD2EE537-483D-7B47-ACCC-43CA1779301B}" destId="{12E1E7D3-1B97-584F-8F62-4236D40E5D3A}" srcOrd="4" destOrd="0" presId="urn:microsoft.com/office/officeart/2005/8/layout/list1"/>
    <dgm:cxn modelId="{322E6EF3-F49E-D44E-94E3-93C19AA0D168}" type="presParOf" srcId="{12E1E7D3-1B97-584F-8F62-4236D40E5D3A}" destId="{80CEB43D-66D0-D44D-B581-989B59D09939}" srcOrd="0" destOrd="0" presId="urn:microsoft.com/office/officeart/2005/8/layout/list1"/>
    <dgm:cxn modelId="{495F549D-EE31-784C-9A50-4A9375678C26}" type="presParOf" srcId="{12E1E7D3-1B97-584F-8F62-4236D40E5D3A}" destId="{71251EB9-1E40-DD4B-B886-CDCA4FE63174}" srcOrd="1" destOrd="0" presId="urn:microsoft.com/office/officeart/2005/8/layout/list1"/>
    <dgm:cxn modelId="{7FC5FDBA-E961-D34C-954D-98693114655B}" type="presParOf" srcId="{DD2EE537-483D-7B47-ACCC-43CA1779301B}" destId="{64EDCAA6-88E4-7440-8A7F-F057316A515F}" srcOrd="5" destOrd="0" presId="urn:microsoft.com/office/officeart/2005/8/layout/list1"/>
    <dgm:cxn modelId="{C1F3E140-A7AF-B94D-9AD7-64474A925A6F}" type="presParOf" srcId="{DD2EE537-483D-7B47-ACCC-43CA1779301B}" destId="{75B1628A-1138-D644-AA7F-C6F81DBDA7E5}" srcOrd="6" destOrd="0" presId="urn:microsoft.com/office/officeart/2005/8/layout/list1"/>
    <dgm:cxn modelId="{09D5571D-3B3F-B34D-8183-E8960DFDCB6D}" type="presParOf" srcId="{DD2EE537-483D-7B47-ACCC-43CA1779301B}" destId="{E88C2AFA-707C-7E44-874C-24B163B50BF2}" srcOrd="7" destOrd="0" presId="urn:microsoft.com/office/officeart/2005/8/layout/list1"/>
    <dgm:cxn modelId="{A282DFFF-18F6-B94D-99A5-DD5DBF627223}" type="presParOf" srcId="{DD2EE537-483D-7B47-ACCC-43CA1779301B}" destId="{825A2018-D858-EE40-95CF-AE4C1B51CD6D}" srcOrd="8" destOrd="0" presId="urn:microsoft.com/office/officeart/2005/8/layout/list1"/>
    <dgm:cxn modelId="{E7C4BAA9-51F1-A847-93DB-9DE3FF53EAA2}" type="presParOf" srcId="{825A2018-D858-EE40-95CF-AE4C1B51CD6D}" destId="{F19A6C2F-BA58-464E-9219-D55366246C0F}" srcOrd="0" destOrd="0" presId="urn:microsoft.com/office/officeart/2005/8/layout/list1"/>
    <dgm:cxn modelId="{A04ED126-F7D2-8247-ADE9-1409C7CAE27B}" type="presParOf" srcId="{825A2018-D858-EE40-95CF-AE4C1B51CD6D}" destId="{038B354D-3130-B24C-94C4-4FDAA4B56C12}" srcOrd="1" destOrd="0" presId="urn:microsoft.com/office/officeart/2005/8/layout/list1"/>
    <dgm:cxn modelId="{D26C9389-6A4B-3B4B-9233-81FBA15E8D2C}" type="presParOf" srcId="{DD2EE537-483D-7B47-ACCC-43CA1779301B}" destId="{FC0B3CE3-BD4F-874B-A405-22FDDF7FF0CC}" srcOrd="9" destOrd="0" presId="urn:microsoft.com/office/officeart/2005/8/layout/list1"/>
    <dgm:cxn modelId="{A43186A6-4214-B142-9891-4301CA3EFAC7}" type="presParOf" srcId="{DD2EE537-483D-7B47-ACCC-43CA1779301B}" destId="{AC8C3564-A4A5-2545-8238-3F72311B3BC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28196B-B13B-4908-B453-3AB768314DA4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A644145-084F-4C20-AA2C-12919F7E8A30}">
      <dgm:prSet/>
      <dgm:spPr/>
      <dgm:t>
        <a:bodyPr/>
        <a:lstStyle/>
        <a:p>
          <a:r>
            <a:rPr lang="en-US"/>
            <a:t>Sprint 1 – Definição do problema e proposta inicial.</a:t>
          </a:r>
        </a:p>
      </dgm:t>
    </dgm:pt>
    <dgm:pt modelId="{0F6C403D-586B-44B6-A124-12310E2BB096}" type="parTrans" cxnId="{A1BE8669-F5A7-454C-BDE2-B5A2EB0798CE}">
      <dgm:prSet/>
      <dgm:spPr/>
      <dgm:t>
        <a:bodyPr/>
        <a:lstStyle/>
        <a:p>
          <a:endParaRPr lang="en-US"/>
        </a:p>
      </dgm:t>
    </dgm:pt>
    <dgm:pt modelId="{DDC2FD37-C013-446F-93E3-1CAD374797FE}" type="sibTrans" cxnId="{A1BE8669-F5A7-454C-BDE2-B5A2EB0798CE}">
      <dgm:prSet/>
      <dgm:spPr/>
      <dgm:t>
        <a:bodyPr/>
        <a:lstStyle/>
        <a:p>
          <a:endParaRPr lang="en-US"/>
        </a:p>
      </dgm:t>
    </dgm:pt>
    <dgm:pt modelId="{DE68D9A4-C657-4F58-AD81-190AA7B068AC}">
      <dgm:prSet/>
      <dgm:spPr/>
      <dgm:t>
        <a:bodyPr/>
        <a:lstStyle/>
        <a:p>
          <a:r>
            <a:rPr lang="en-US"/>
            <a:t>Sprint 2 – Desenvolvimento do inventário digital.</a:t>
          </a:r>
        </a:p>
      </dgm:t>
    </dgm:pt>
    <dgm:pt modelId="{B813AD6B-9E52-4493-92A6-8F9D2FEA2F6E}" type="parTrans" cxnId="{7421A304-1CCD-4C74-8344-9B1911BAE59A}">
      <dgm:prSet/>
      <dgm:spPr/>
      <dgm:t>
        <a:bodyPr/>
        <a:lstStyle/>
        <a:p>
          <a:endParaRPr lang="en-US"/>
        </a:p>
      </dgm:t>
    </dgm:pt>
    <dgm:pt modelId="{EC988D0A-E46D-49A6-95A5-9C477FD94B87}" type="sibTrans" cxnId="{7421A304-1CCD-4C74-8344-9B1911BAE59A}">
      <dgm:prSet/>
      <dgm:spPr/>
      <dgm:t>
        <a:bodyPr/>
        <a:lstStyle/>
        <a:p>
          <a:endParaRPr lang="en-US"/>
        </a:p>
      </dgm:t>
    </dgm:pt>
    <dgm:pt modelId="{787277CB-4022-446F-BB5B-A2FF3E6E7D66}">
      <dgm:prSet/>
      <dgm:spPr/>
      <dgm:t>
        <a:bodyPr/>
        <a:lstStyle/>
        <a:p>
          <a:r>
            <a:rPr lang="en-US"/>
            <a:t>Sprint 3 – Implementação do motor de recomendações com IA.</a:t>
          </a:r>
        </a:p>
      </dgm:t>
    </dgm:pt>
    <dgm:pt modelId="{2B12539C-DBD7-46AB-B872-2B1220DC5F9B}" type="parTrans" cxnId="{10ADB73B-4F02-4494-A18E-A0E0FDC38DCC}">
      <dgm:prSet/>
      <dgm:spPr/>
      <dgm:t>
        <a:bodyPr/>
        <a:lstStyle/>
        <a:p>
          <a:endParaRPr lang="en-US"/>
        </a:p>
      </dgm:t>
    </dgm:pt>
    <dgm:pt modelId="{69B9144C-96D9-4569-8A55-B17F9A320883}" type="sibTrans" cxnId="{10ADB73B-4F02-4494-A18E-A0E0FDC38DCC}">
      <dgm:prSet/>
      <dgm:spPr/>
      <dgm:t>
        <a:bodyPr/>
        <a:lstStyle/>
        <a:p>
          <a:endParaRPr lang="en-US"/>
        </a:p>
      </dgm:t>
    </dgm:pt>
    <dgm:pt modelId="{9137EC0C-23B9-4F03-85CF-9FB9B1767DC7}">
      <dgm:prSet/>
      <dgm:spPr/>
      <dgm:t>
        <a:bodyPr/>
        <a:lstStyle/>
        <a:p>
          <a:r>
            <a:rPr lang="en-US"/>
            <a:t>Sprint 4 – Integração de métricas de impacto e testes finais.</a:t>
          </a:r>
        </a:p>
      </dgm:t>
    </dgm:pt>
    <dgm:pt modelId="{2E5E0A87-DAF4-4F58-BEC3-C4B026BD9078}" type="parTrans" cxnId="{E8A65150-774D-477E-8C56-F97B084112D8}">
      <dgm:prSet/>
      <dgm:spPr/>
      <dgm:t>
        <a:bodyPr/>
        <a:lstStyle/>
        <a:p>
          <a:endParaRPr lang="en-US"/>
        </a:p>
      </dgm:t>
    </dgm:pt>
    <dgm:pt modelId="{C0F2243B-B497-409C-B23A-9D42EFFB4DF2}" type="sibTrans" cxnId="{E8A65150-774D-477E-8C56-F97B084112D8}">
      <dgm:prSet/>
      <dgm:spPr/>
      <dgm:t>
        <a:bodyPr/>
        <a:lstStyle/>
        <a:p>
          <a:endParaRPr lang="en-US"/>
        </a:p>
      </dgm:t>
    </dgm:pt>
    <dgm:pt modelId="{0CDB0CC7-7A84-4D1C-98A6-0D182233A33C}">
      <dgm:prSet/>
      <dgm:spPr/>
      <dgm:t>
        <a:bodyPr/>
        <a:lstStyle/>
        <a:p>
          <a:r>
            <a:rPr lang="en-US"/>
            <a:t>Entrega final – Apresentação e relatório completo.</a:t>
          </a:r>
        </a:p>
      </dgm:t>
    </dgm:pt>
    <dgm:pt modelId="{07A753E2-E696-469B-B97F-E6B06AECFA33}" type="parTrans" cxnId="{8E9C22D4-E1D6-4A18-A250-AA2B326DF746}">
      <dgm:prSet/>
      <dgm:spPr/>
      <dgm:t>
        <a:bodyPr/>
        <a:lstStyle/>
        <a:p>
          <a:endParaRPr lang="en-US"/>
        </a:p>
      </dgm:t>
    </dgm:pt>
    <dgm:pt modelId="{E355F9FB-7303-48A1-9E58-5527E31B7E2E}" type="sibTrans" cxnId="{8E9C22D4-E1D6-4A18-A250-AA2B326DF746}">
      <dgm:prSet/>
      <dgm:spPr/>
      <dgm:t>
        <a:bodyPr/>
        <a:lstStyle/>
        <a:p>
          <a:endParaRPr lang="en-US"/>
        </a:p>
      </dgm:t>
    </dgm:pt>
    <dgm:pt modelId="{7893B1AB-23E5-E34D-8101-4536C7F63705}" type="pres">
      <dgm:prSet presAssocID="{9A28196B-B13B-4908-B453-3AB768314DA4}" presName="linear" presStyleCnt="0">
        <dgm:presLayoutVars>
          <dgm:animLvl val="lvl"/>
          <dgm:resizeHandles val="exact"/>
        </dgm:presLayoutVars>
      </dgm:prSet>
      <dgm:spPr/>
    </dgm:pt>
    <dgm:pt modelId="{2891C856-614F-E74D-812D-63760D16B3AF}" type="pres">
      <dgm:prSet presAssocID="{0A644145-084F-4C20-AA2C-12919F7E8A3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95279E-E392-304D-B73B-6637A84DA992}" type="pres">
      <dgm:prSet presAssocID="{DDC2FD37-C013-446F-93E3-1CAD374797FE}" presName="spacer" presStyleCnt="0"/>
      <dgm:spPr/>
    </dgm:pt>
    <dgm:pt modelId="{968E951D-0A81-1F4D-B4A1-530B71A867FC}" type="pres">
      <dgm:prSet presAssocID="{DE68D9A4-C657-4F58-AD81-190AA7B068A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2BB4018-0711-5044-B750-EF05E51797B6}" type="pres">
      <dgm:prSet presAssocID="{EC988D0A-E46D-49A6-95A5-9C477FD94B87}" presName="spacer" presStyleCnt="0"/>
      <dgm:spPr/>
    </dgm:pt>
    <dgm:pt modelId="{063192C1-14FA-F942-8993-E40AB45585C7}" type="pres">
      <dgm:prSet presAssocID="{787277CB-4022-446F-BB5B-A2FF3E6E7D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244461-C25E-2443-9F85-ED13A6C096D7}" type="pres">
      <dgm:prSet presAssocID="{69B9144C-96D9-4569-8A55-B17F9A320883}" presName="spacer" presStyleCnt="0"/>
      <dgm:spPr/>
    </dgm:pt>
    <dgm:pt modelId="{392437ED-EB45-2D41-A079-2E713AFAADCC}" type="pres">
      <dgm:prSet presAssocID="{9137EC0C-23B9-4F03-85CF-9FB9B1767DC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0D1110B-F955-FE43-9E74-78DA398796C8}" type="pres">
      <dgm:prSet presAssocID="{C0F2243B-B497-409C-B23A-9D42EFFB4DF2}" presName="spacer" presStyleCnt="0"/>
      <dgm:spPr/>
    </dgm:pt>
    <dgm:pt modelId="{C91E1272-134A-D843-AF76-C16098F6EA9E}" type="pres">
      <dgm:prSet presAssocID="{0CDB0CC7-7A84-4D1C-98A6-0D182233A3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421A304-1CCD-4C74-8344-9B1911BAE59A}" srcId="{9A28196B-B13B-4908-B453-3AB768314DA4}" destId="{DE68D9A4-C657-4F58-AD81-190AA7B068AC}" srcOrd="1" destOrd="0" parTransId="{B813AD6B-9E52-4493-92A6-8F9D2FEA2F6E}" sibTransId="{EC988D0A-E46D-49A6-95A5-9C477FD94B87}"/>
    <dgm:cxn modelId="{10ADB73B-4F02-4494-A18E-A0E0FDC38DCC}" srcId="{9A28196B-B13B-4908-B453-3AB768314DA4}" destId="{787277CB-4022-446F-BB5B-A2FF3E6E7D66}" srcOrd="2" destOrd="0" parTransId="{2B12539C-DBD7-46AB-B872-2B1220DC5F9B}" sibTransId="{69B9144C-96D9-4569-8A55-B17F9A320883}"/>
    <dgm:cxn modelId="{E8A65150-774D-477E-8C56-F97B084112D8}" srcId="{9A28196B-B13B-4908-B453-3AB768314DA4}" destId="{9137EC0C-23B9-4F03-85CF-9FB9B1767DC7}" srcOrd="3" destOrd="0" parTransId="{2E5E0A87-DAF4-4F58-BEC3-C4B026BD9078}" sibTransId="{C0F2243B-B497-409C-B23A-9D42EFFB4DF2}"/>
    <dgm:cxn modelId="{E729005D-2D62-2849-938C-F4AE6D5AF6DF}" type="presOf" srcId="{DE68D9A4-C657-4F58-AD81-190AA7B068AC}" destId="{968E951D-0A81-1F4D-B4A1-530B71A867FC}" srcOrd="0" destOrd="0" presId="urn:microsoft.com/office/officeart/2005/8/layout/vList2"/>
    <dgm:cxn modelId="{FEAE5160-7B28-454C-85A2-EAC54291C751}" type="presOf" srcId="{0CDB0CC7-7A84-4D1C-98A6-0D182233A33C}" destId="{C91E1272-134A-D843-AF76-C16098F6EA9E}" srcOrd="0" destOrd="0" presId="urn:microsoft.com/office/officeart/2005/8/layout/vList2"/>
    <dgm:cxn modelId="{A1BE8669-F5A7-454C-BDE2-B5A2EB0798CE}" srcId="{9A28196B-B13B-4908-B453-3AB768314DA4}" destId="{0A644145-084F-4C20-AA2C-12919F7E8A30}" srcOrd="0" destOrd="0" parTransId="{0F6C403D-586B-44B6-A124-12310E2BB096}" sibTransId="{DDC2FD37-C013-446F-93E3-1CAD374797FE}"/>
    <dgm:cxn modelId="{8E9C22D4-E1D6-4A18-A250-AA2B326DF746}" srcId="{9A28196B-B13B-4908-B453-3AB768314DA4}" destId="{0CDB0CC7-7A84-4D1C-98A6-0D182233A33C}" srcOrd="4" destOrd="0" parTransId="{07A753E2-E696-469B-B97F-E6B06AECFA33}" sibTransId="{E355F9FB-7303-48A1-9E58-5527E31B7E2E}"/>
    <dgm:cxn modelId="{614D97D6-853B-E546-9F49-859A34E51CE0}" type="presOf" srcId="{9A28196B-B13B-4908-B453-3AB768314DA4}" destId="{7893B1AB-23E5-E34D-8101-4536C7F63705}" srcOrd="0" destOrd="0" presId="urn:microsoft.com/office/officeart/2005/8/layout/vList2"/>
    <dgm:cxn modelId="{4A296BF0-D9C4-B144-A2AD-86C14432756F}" type="presOf" srcId="{787277CB-4022-446F-BB5B-A2FF3E6E7D66}" destId="{063192C1-14FA-F942-8993-E40AB45585C7}" srcOrd="0" destOrd="0" presId="urn:microsoft.com/office/officeart/2005/8/layout/vList2"/>
    <dgm:cxn modelId="{E20473F4-E224-5649-8CE0-704009663F96}" type="presOf" srcId="{9137EC0C-23B9-4F03-85CF-9FB9B1767DC7}" destId="{392437ED-EB45-2D41-A079-2E713AFAADCC}" srcOrd="0" destOrd="0" presId="urn:microsoft.com/office/officeart/2005/8/layout/vList2"/>
    <dgm:cxn modelId="{7379BBF7-F6C2-C945-949E-D53DB7BB2956}" type="presOf" srcId="{0A644145-084F-4C20-AA2C-12919F7E8A30}" destId="{2891C856-614F-E74D-812D-63760D16B3AF}" srcOrd="0" destOrd="0" presId="urn:microsoft.com/office/officeart/2005/8/layout/vList2"/>
    <dgm:cxn modelId="{6B41D03A-DFB2-CC4C-B347-0919D13DA231}" type="presParOf" srcId="{7893B1AB-23E5-E34D-8101-4536C7F63705}" destId="{2891C856-614F-E74D-812D-63760D16B3AF}" srcOrd="0" destOrd="0" presId="urn:microsoft.com/office/officeart/2005/8/layout/vList2"/>
    <dgm:cxn modelId="{5808A866-D814-C143-AB64-E84D49525880}" type="presParOf" srcId="{7893B1AB-23E5-E34D-8101-4536C7F63705}" destId="{7695279E-E392-304D-B73B-6637A84DA992}" srcOrd="1" destOrd="0" presId="urn:microsoft.com/office/officeart/2005/8/layout/vList2"/>
    <dgm:cxn modelId="{7B44E9BE-7806-1E4C-BDB9-17CF3514D88A}" type="presParOf" srcId="{7893B1AB-23E5-E34D-8101-4536C7F63705}" destId="{968E951D-0A81-1F4D-B4A1-530B71A867FC}" srcOrd="2" destOrd="0" presId="urn:microsoft.com/office/officeart/2005/8/layout/vList2"/>
    <dgm:cxn modelId="{A0FB02A7-D32E-2D4E-A823-3D5389B155A9}" type="presParOf" srcId="{7893B1AB-23E5-E34D-8101-4536C7F63705}" destId="{22BB4018-0711-5044-B750-EF05E51797B6}" srcOrd="3" destOrd="0" presId="urn:microsoft.com/office/officeart/2005/8/layout/vList2"/>
    <dgm:cxn modelId="{E4B31AA7-2224-4A4E-B7BB-597A2565BFE8}" type="presParOf" srcId="{7893B1AB-23E5-E34D-8101-4536C7F63705}" destId="{063192C1-14FA-F942-8993-E40AB45585C7}" srcOrd="4" destOrd="0" presId="urn:microsoft.com/office/officeart/2005/8/layout/vList2"/>
    <dgm:cxn modelId="{D110D286-1F06-0A47-B1EC-B160A8990774}" type="presParOf" srcId="{7893B1AB-23E5-E34D-8101-4536C7F63705}" destId="{C4244461-C25E-2443-9F85-ED13A6C096D7}" srcOrd="5" destOrd="0" presId="urn:microsoft.com/office/officeart/2005/8/layout/vList2"/>
    <dgm:cxn modelId="{5373C09C-D7A1-B645-B2E7-2C9B7D54AA23}" type="presParOf" srcId="{7893B1AB-23E5-E34D-8101-4536C7F63705}" destId="{392437ED-EB45-2D41-A079-2E713AFAADCC}" srcOrd="6" destOrd="0" presId="urn:microsoft.com/office/officeart/2005/8/layout/vList2"/>
    <dgm:cxn modelId="{51B1D5E9-0423-D24C-B82C-AA0549C41E2C}" type="presParOf" srcId="{7893B1AB-23E5-E34D-8101-4536C7F63705}" destId="{50D1110B-F955-FE43-9E74-78DA398796C8}" srcOrd="7" destOrd="0" presId="urn:microsoft.com/office/officeart/2005/8/layout/vList2"/>
    <dgm:cxn modelId="{DF69E6FD-B87D-4B4B-B9A3-27DE5AD844B6}" type="presParOf" srcId="{7893B1AB-23E5-E34D-8101-4536C7F63705}" destId="{C91E1272-134A-D843-AF76-C16098F6EA9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776FE-ED71-49E4-9BCF-B8E24E97AD9E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7E404-CDE4-4BF4-8BC8-EBA2CA0A2A43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78B8F-7FFA-4D6A-9E42-3320A2EC7D55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Dificuldade em decidir o que cozinhar com os itens disponíveis.</a:t>
          </a:r>
        </a:p>
      </dsp:txBody>
      <dsp:txXfrm>
        <a:off x="46529" y="2703902"/>
        <a:ext cx="2418750" cy="720000"/>
      </dsp:txXfrm>
    </dsp:sp>
    <dsp:sp modelId="{EC090509-FE41-4FDD-8538-7AB2D9410126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0F4BF-C3AF-4B70-B574-2FA179A46309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BEAD2-EB07-422B-8D8B-57B4A8052D8A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Alimentos expiram e são desperdiçados.</a:t>
          </a:r>
        </a:p>
      </dsp:txBody>
      <dsp:txXfrm>
        <a:off x="2888560" y="2703902"/>
        <a:ext cx="2418750" cy="720000"/>
      </dsp:txXfrm>
    </dsp:sp>
    <dsp:sp modelId="{84580CC4-4B33-45B9-B72A-5482875ABFE1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3E057-254A-421E-BEAC-333CF624AD40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9E6B8-91CD-4EFA-8634-42DB116BAF34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Alta dependência de delivery e ultraprocessados.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420DA-144B-4A5F-8AE5-F61A7C2F55F5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11ECD-C04E-4A3F-A3DF-3AD307F0E955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0D566-4DD2-4748-8FEE-ACCCA1312C2E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O Palata promove </a:t>
          </a:r>
          <a:r>
            <a:rPr lang="pt-BR" sz="1400" b="1" kern="1200"/>
            <a:t>hábitos alimentares mais saudáveis</a:t>
          </a:r>
          <a:r>
            <a:rPr lang="pt-BR" sz="1400" kern="1200"/>
            <a:t> ao recomendar receitas alinhadas às metas nutricionais de cada usuário.</a:t>
          </a:r>
          <a:endParaRPr lang="en-US" sz="1400" kern="1200"/>
        </a:p>
      </dsp:txBody>
      <dsp:txXfrm>
        <a:off x="1330115" y="659889"/>
        <a:ext cx="2546008" cy="1080124"/>
      </dsp:txXfrm>
    </dsp:sp>
    <dsp:sp modelId="{F9BE0680-5C38-4EF6-AD8D-B868528C2A14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BC2C5-3E33-406E-A3F0-42B12B361F8F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95879-8E4D-40DB-80EB-FE4CFC09F20D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Reduz o consumo de </a:t>
          </a:r>
          <a:r>
            <a:rPr lang="pt-BR" sz="1400" b="1" kern="1200"/>
            <a:t>ultraprocessados e fast-food</a:t>
          </a:r>
          <a:r>
            <a:rPr lang="pt-BR" sz="1400" kern="1200"/>
            <a:t>, incentivando preparos caseiros com os alimentos já disponíveis.</a:t>
          </a:r>
          <a:endParaRPr lang="en-US" sz="1400" kern="1200"/>
        </a:p>
      </dsp:txBody>
      <dsp:txXfrm>
        <a:off x="5631327" y="659889"/>
        <a:ext cx="2546008" cy="1080124"/>
      </dsp:txXfrm>
    </dsp:sp>
    <dsp:sp modelId="{84F259CE-6A44-4115-AC26-0FD8732838F1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042F3-6C83-4098-82E1-5C3CFFE3B4E3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9841C-5F21-426A-B076-ECD4975803D0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Contribui para o </a:t>
          </a:r>
          <a:r>
            <a:rPr lang="pt-BR" sz="1400" b="1" kern="1200"/>
            <a:t>bem-estar físico e mental</a:t>
          </a:r>
          <a:r>
            <a:rPr lang="pt-BR" sz="1400" kern="1200"/>
            <a:t>, facilitando escolhas mais equilibradas e menos estressantes sobre “o que cozinhar”.</a:t>
          </a:r>
          <a:endParaRPr lang="en-US" sz="1400" kern="1200"/>
        </a:p>
      </dsp:txBody>
      <dsp:txXfrm>
        <a:off x="1330115" y="2452790"/>
        <a:ext cx="2546008" cy="1080124"/>
      </dsp:txXfrm>
    </dsp:sp>
    <dsp:sp modelId="{1BD286A1-8408-403E-B87B-E850D87D3FF7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642D5-C3FD-496F-895F-D1C4EE8194B7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31AB1-E4BB-4935-BA68-5BB5904F3C52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Apoia </a:t>
          </a:r>
          <a:r>
            <a:rPr lang="pt-BR" sz="1400" b="1" kern="1200"/>
            <a:t>dietas personalizadas</a:t>
          </a:r>
          <a:r>
            <a:rPr lang="pt-BR" sz="1400" kern="1200"/>
            <a:t> (ex.: vegana, low-carb, emagrecimento, ganho muscular), ajudando usuários a atingirem seus objetivos de forma prática.</a:t>
          </a:r>
          <a:endParaRPr lang="en-US" sz="1400" kern="1200"/>
        </a:p>
      </dsp:txBody>
      <dsp:txXfrm>
        <a:off x="5631327" y="2452790"/>
        <a:ext cx="2546008" cy="1080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CB35B-DBD2-4B54-A699-8718466DA53F}">
      <dsp:nvSpPr>
        <dsp:cNvPr id="0" name=""/>
        <dsp:cNvSpPr/>
      </dsp:nvSpPr>
      <dsp:spPr>
        <a:xfrm>
          <a:off x="520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5F450-3A37-4EC4-A9CE-97E1C6910623}">
      <dsp:nvSpPr>
        <dsp:cNvPr id="0" name=""/>
        <dsp:cNvSpPr/>
      </dsp:nvSpPr>
      <dsp:spPr>
        <a:xfrm>
          <a:off x="25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O Palata atua na </a:t>
          </a:r>
          <a:r>
            <a:rPr lang="pt-BR" sz="1100" b="1" kern="1200"/>
            <a:t>redução do desperdício alimentar</a:t>
          </a:r>
          <a:r>
            <a:rPr lang="pt-BR" sz="1100" kern="1200"/>
            <a:t>, incentivando o consumo de itens próximos ao vencimento.</a:t>
          </a:r>
          <a:endParaRPr lang="en-US" sz="1100" kern="1200"/>
        </a:p>
      </dsp:txBody>
      <dsp:txXfrm>
        <a:off x="25435" y="2248725"/>
        <a:ext cx="1800000" cy="787500"/>
      </dsp:txXfrm>
    </dsp:sp>
    <dsp:sp modelId="{63343E50-F933-4FF7-9843-0B3A60937E76}">
      <dsp:nvSpPr>
        <dsp:cNvPr id="0" name=""/>
        <dsp:cNvSpPr/>
      </dsp:nvSpPr>
      <dsp:spPr>
        <a:xfrm>
          <a:off x="2635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F67E0-28B5-4265-B0C9-FCF68C326EBA}">
      <dsp:nvSpPr>
        <dsp:cNvPr id="0" name=""/>
        <dsp:cNvSpPr/>
      </dsp:nvSpPr>
      <dsp:spPr>
        <a:xfrm>
          <a:off x="2140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Promove um </a:t>
          </a:r>
          <a:r>
            <a:rPr lang="pt-BR" sz="1100" b="1" kern="1200"/>
            <a:t>uso mais consciente dos alimentos</a:t>
          </a:r>
          <a:r>
            <a:rPr lang="pt-BR" sz="1100" kern="1200"/>
            <a:t>, ajudando pessoas e famílias a planejarem melhor suas refeições.</a:t>
          </a:r>
          <a:endParaRPr lang="en-US" sz="1100" kern="1200"/>
        </a:p>
      </dsp:txBody>
      <dsp:txXfrm>
        <a:off x="2140435" y="2248725"/>
        <a:ext cx="1800000" cy="787500"/>
      </dsp:txXfrm>
    </dsp:sp>
    <dsp:sp modelId="{A43E54C4-A12E-4D98-A0E7-936D1F45B807}">
      <dsp:nvSpPr>
        <dsp:cNvPr id="0" name=""/>
        <dsp:cNvSpPr/>
      </dsp:nvSpPr>
      <dsp:spPr>
        <a:xfrm>
          <a:off x="4750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53AE2-CD5B-4643-ABE7-EAE5DFF53B84}">
      <dsp:nvSpPr>
        <dsp:cNvPr id="0" name=""/>
        <dsp:cNvSpPr/>
      </dsp:nvSpPr>
      <dsp:spPr>
        <a:xfrm>
          <a:off x="4255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Gera </a:t>
          </a:r>
          <a:r>
            <a:rPr lang="pt-BR" sz="1100" b="1" kern="1200"/>
            <a:t>impacto ambiental positivo</a:t>
          </a:r>
          <a:r>
            <a:rPr lang="pt-BR" sz="1100" kern="1200"/>
            <a:t>, ao evitar que toneladas de comida acabem no lixo e reduzindo emissões ligadas ao desperdício.</a:t>
          </a:r>
          <a:endParaRPr lang="en-US" sz="1100" kern="1200"/>
        </a:p>
      </dsp:txBody>
      <dsp:txXfrm>
        <a:off x="4255435" y="2248725"/>
        <a:ext cx="1800000" cy="787500"/>
      </dsp:txXfrm>
    </dsp:sp>
    <dsp:sp modelId="{6A346BCB-E3E7-40C3-B7EC-15A986108158}">
      <dsp:nvSpPr>
        <dsp:cNvPr id="0" name=""/>
        <dsp:cNvSpPr/>
      </dsp:nvSpPr>
      <dsp:spPr>
        <a:xfrm>
          <a:off x="6865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C335B-75A6-424F-B339-8B53CE7981EA}">
      <dsp:nvSpPr>
        <dsp:cNvPr id="0" name=""/>
        <dsp:cNvSpPr/>
      </dsp:nvSpPr>
      <dsp:spPr>
        <a:xfrm>
          <a:off x="6370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Estimula práticas de </a:t>
          </a:r>
          <a:r>
            <a:rPr lang="pt-BR" sz="1100" b="1" kern="1200"/>
            <a:t>consumo sustentável</a:t>
          </a:r>
          <a:r>
            <a:rPr lang="pt-BR" sz="1100" kern="1200"/>
            <a:t>, integrando economia financeira com responsabilidade social e ambiental.</a:t>
          </a:r>
          <a:endParaRPr lang="en-US" sz="1100" kern="1200"/>
        </a:p>
      </dsp:txBody>
      <dsp:txXfrm>
        <a:off x="6370435" y="2248725"/>
        <a:ext cx="1800000" cy="78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6DA90-30FF-4EE6-8AED-1F49B5E4357E}">
      <dsp:nvSpPr>
        <dsp:cNvPr id="0" name=""/>
        <dsp:cNvSpPr/>
      </dsp:nvSpPr>
      <dsp:spPr>
        <a:xfrm>
          <a:off x="0" y="1740"/>
          <a:ext cx="8195871" cy="8819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095CA-C2F2-4E2B-A367-77002D4B82DD}">
      <dsp:nvSpPr>
        <dsp:cNvPr id="0" name=""/>
        <dsp:cNvSpPr/>
      </dsp:nvSpPr>
      <dsp:spPr>
        <a:xfrm>
          <a:off x="266793" y="200181"/>
          <a:ext cx="485079" cy="485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E2614-75AE-4A1E-8FBF-91B5673F13AB}">
      <dsp:nvSpPr>
        <dsp:cNvPr id="0" name=""/>
        <dsp:cNvSpPr/>
      </dsp:nvSpPr>
      <dsp:spPr>
        <a:xfrm>
          <a:off x="1018667" y="1740"/>
          <a:ext cx="717720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Inventário digital compartilhado da despensa/geladeira.</a:t>
          </a:r>
        </a:p>
      </dsp:txBody>
      <dsp:txXfrm>
        <a:off x="1018667" y="1740"/>
        <a:ext cx="7177203" cy="881963"/>
      </dsp:txXfrm>
    </dsp:sp>
    <dsp:sp modelId="{FBD7A841-EE73-41B9-80AF-73156907958B}">
      <dsp:nvSpPr>
        <dsp:cNvPr id="0" name=""/>
        <dsp:cNvSpPr/>
      </dsp:nvSpPr>
      <dsp:spPr>
        <a:xfrm>
          <a:off x="0" y="1104194"/>
          <a:ext cx="8195871" cy="8819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29333-F353-41AC-8BB7-090745C8B9D6}">
      <dsp:nvSpPr>
        <dsp:cNvPr id="0" name=""/>
        <dsp:cNvSpPr/>
      </dsp:nvSpPr>
      <dsp:spPr>
        <a:xfrm>
          <a:off x="266793" y="1302635"/>
          <a:ext cx="485079" cy="485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0EC05-4471-45A0-9861-951EDCBFDB65}">
      <dsp:nvSpPr>
        <dsp:cNvPr id="0" name=""/>
        <dsp:cNvSpPr/>
      </dsp:nvSpPr>
      <dsp:spPr>
        <a:xfrm>
          <a:off x="1018667" y="1104194"/>
          <a:ext cx="717720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Recomendações de receitas baseadas nos itens disponíveis e metas nutricionais.</a:t>
          </a:r>
        </a:p>
      </dsp:txBody>
      <dsp:txXfrm>
        <a:off x="1018667" y="1104194"/>
        <a:ext cx="7177203" cy="881963"/>
      </dsp:txXfrm>
    </dsp:sp>
    <dsp:sp modelId="{F1A27278-86DF-454D-8AD7-136A36C56A8B}">
      <dsp:nvSpPr>
        <dsp:cNvPr id="0" name=""/>
        <dsp:cNvSpPr/>
      </dsp:nvSpPr>
      <dsp:spPr>
        <a:xfrm>
          <a:off x="0" y="2206647"/>
          <a:ext cx="8195871" cy="8819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81F0A-5354-4726-8726-1CCE65AC2BAF}">
      <dsp:nvSpPr>
        <dsp:cNvPr id="0" name=""/>
        <dsp:cNvSpPr/>
      </dsp:nvSpPr>
      <dsp:spPr>
        <a:xfrm>
          <a:off x="266793" y="2405089"/>
          <a:ext cx="485079" cy="485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BD519-9831-4B2B-B241-E963E9EE7B93}">
      <dsp:nvSpPr>
        <dsp:cNvPr id="0" name=""/>
        <dsp:cNvSpPr/>
      </dsp:nvSpPr>
      <dsp:spPr>
        <a:xfrm>
          <a:off x="1018667" y="2206647"/>
          <a:ext cx="717720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Redução de desperdício, economia financeira e melhoria na qualidade alimentar.</a:t>
          </a:r>
        </a:p>
      </dsp:txBody>
      <dsp:txXfrm>
        <a:off x="1018667" y="2206647"/>
        <a:ext cx="7177203" cy="881963"/>
      </dsp:txXfrm>
    </dsp:sp>
    <dsp:sp modelId="{937C094B-38FF-4056-8C57-59F9510121C2}">
      <dsp:nvSpPr>
        <dsp:cNvPr id="0" name=""/>
        <dsp:cNvSpPr/>
      </dsp:nvSpPr>
      <dsp:spPr>
        <a:xfrm>
          <a:off x="0" y="3309101"/>
          <a:ext cx="8195871" cy="8819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A1DF5-38F8-4766-A6B4-EAE80DFD8817}">
      <dsp:nvSpPr>
        <dsp:cNvPr id="0" name=""/>
        <dsp:cNvSpPr/>
      </dsp:nvSpPr>
      <dsp:spPr>
        <a:xfrm>
          <a:off x="266793" y="3507543"/>
          <a:ext cx="485079" cy="4850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EC9BB-2C34-4DFE-B6D9-9F26406F2FE9}">
      <dsp:nvSpPr>
        <dsp:cNvPr id="0" name=""/>
        <dsp:cNvSpPr/>
      </dsp:nvSpPr>
      <dsp:spPr>
        <a:xfrm>
          <a:off x="1018667" y="3309101"/>
          <a:ext cx="717720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Diferencial: uso de IA para personalização e priorização de alimentos próximos ao vencimento.</a:t>
          </a:r>
        </a:p>
      </dsp:txBody>
      <dsp:txXfrm>
        <a:off x="1018667" y="3309101"/>
        <a:ext cx="7177203" cy="8819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06C6A-4732-DC4E-8BE4-F2C0921767AF}">
      <dsp:nvSpPr>
        <dsp:cNvPr id="0" name=""/>
        <dsp:cNvSpPr/>
      </dsp:nvSpPr>
      <dsp:spPr>
        <a:xfrm>
          <a:off x="0" y="36440"/>
          <a:ext cx="5000124" cy="173415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15000"/>
            </a:schemeClr>
          </a:solidFill>
          <a:prstDash val="solid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Flutter (</a:t>
          </a:r>
          <a:r>
            <a:rPr lang="en-US" sz="3100" kern="1200" dirty="0" err="1"/>
            <a:t>desenvolvimento</a:t>
          </a:r>
          <a:r>
            <a:rPr lang="en-US" sz="3100" kern="1200" dirty="0"/>
            <a:t> mobile </a:t>
          </a:r>
          <a:r>
            <a:rPr lang="en-US" sz="3100" kern="1200" dirty="0" err="1"/>
            <a:t>multiplataforma</a:t>
          </a:r>
          <a:r>
            <a:rPr lang="en-US" sz="3100" kern="1200" dirty="0"/>
            <a:t>).</a:t>
          </a:r>
        </a:p>
      </dsp:txBody>
      <dsp:txXfrm>
        <a:off x="84655" y="121095"/>
        <a:ext cx="4830814" cy="1564849"/>
      </dsp:txXfrm>
    </dsp:sp>
    <dsp:sp modelId="{B413B021-EA7E-434F-80BB-02D41038D034}">
      <dsp:nvSpPr>
        <dsp:cNvPr id="0" name=""/>
        <dsp:cNvSpPr/>
      </dsp:nvSpPr>
      <dsp:spPr>
        <a:xfrm>
          <a:off x="0" y="1859880"/>
          <a:ext cx="5000124" cy="1734159"/>
        </a:xfrm>
        <a:prstGeom prst="roundRec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15000"/>
            </a:schemeClr>
          </a:solidFill>
          <a:prstDash val="solid"/>
        </a:ln>
        <a:effectLst/>
      </dsp:spPr>
      <dsp:style>
        <a:lnRef idx="2">
          <a:schemeClr val="accent3">
            <a:shade val="15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OCR para cadastro automático de alimentos.</a:t>
          </a:r>
        </a:p>
      </dsp:txBody>
      <dsp:txXfrm>
        <a:off x="84655" y="1944535"/>
        <a:ext cx="4830814" cy="1564849"/>
      </dsp:txXfrm>
    </dsp:sp>
    <dsp:sp modelId="{4DCE4B55-0C03-FF4C-B5BC-3EE4E9DC27C4}">
      <dsp:nvSpPr>
        <dsp:cNvPr id="0" name=""/>
        <dsp:cNvSpPr/>
      </dsp:nvSpPr>
      <dsp:spPr>
        <a:xfrm>
          <a:off x="0" y="3683319"/>
          <a:ext cx="5000124" cy="1734159"/>
        </a:xfrm>
        <a:prstGeom prst="roundRect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15000"/>
            </a:schemeClr>
          </a:solidFill>
          <a:prstDash val="solid"/>
        </a:ln>
        <a:effectLst/>
      </dsp:spPr>
      <dsp:style>
        <a:lnRef idx="2">
          <a:schemeClr val="accent6">
            <a:shade val="15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Integração</a:t>
          </a:r>
          <a:r>
            <a:rPr lang="en-US" sz="3100" kern="1200" dirty="0"/>
            <a:t> com IA para </a:t>
          </a:r>
          <a:r>
            <a:rPr lang="en-US" sz="3100" kern="1200" dirty="0" err="1"/>
            <a:t>recomendações</a:t>
          </a:r>
          <a:r>
            <a:rPr lang="en-US" sz="3100" kern="1200" dirty="0"/>
            <a:t> </a:t>
          </a:r>
          <a:r>
            <a:rPr lang="en-US" sz="3100" kern="1200" dirty="0" err="1"/>
            <a:t>personalizadas</a:t>
          </a:r>
          <a:r>
            <a:rPr lang="en-US" sz="3100" kern="1200" dirty="0"/>
            <a:t>.</a:t>
          </a:r>
        </a:p>
      </dsp:txBody>
      <dsp:txXfrm>
        <a:off x="84655" y="3767974"/>
        <a:ext cx="4830814" cy="15648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93620-CA90-4846-930C-D8520B04F03D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68E927-74B1-E649-B73E-97F5BD173445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5">
                  <a:lumMod val="75000"/>
                </a:schemeClr>
              </a:solidFill>
            </a:rPr>
            <a:t>Yuka</a:t>
          </a:r>
          <a:r>
            <a:rPr lang="en-US" sz="3600" kern="1200" dirty="0"/>
            <a:t>: </a:t>
          </a:r>
          <a:r>
            <a:rPr lang="en-US" sz="3600" kern="1200" dirty="0" err="1"/>
            <a:t>análise</a:t>
          </a:r>
          <a:r>
            <a:rPr lang="en-US" sz="3600" kern="1200" dirty="0"/>
            <a:t> </a:t>
          </a:r>
          <a:r>
            <a:rPr lang="en-US" sz="3600" kern="1200" dirty="0" err="1"/>
            <a:t>nutricional</a:t>
          </a:r>
          <a:r>
            <a:rPr lang="en-US" sz="3600" kern="1200" dirty="0"/>
            <a:t>, mas </a:t>
          </a:r>
          <a:r>
            <a:rPr lang="en-US" sz="3600" kern="1200" dirty="0" err="1"/>
            <a:t>sem</a:t>
          </a:r>
          <a:r>
            <a:rPr lang="en-US" sz="3600" kern="1200" dirty="0"/>
            <a:t> </a:t>
          </a:r>
          <a:r>
            <a:rPr lang="en-US" sz="3600" kern="1200" dirty="0" err="1"/>
            <a:t>integração</a:t>
          </a:r>
          <a:r>
            <a:rPr lang="en-US" sz="3600" kern="1200" dirty="0"/>
            <a:t> com </a:t>
          </a:r>
          <a:r>
            <a:rPr lang="en-US" sz="3600" kern="1200" dirty="0" err="1"/>
            <a:t>inventário</a:t>
          </a:r>
          <a:r>
            <a:rPr lang="en-US" sz="3600" kern="1200" dirty="0"/>
            <a:t>.</a:t>
          </a:r>
        </a:p>
      </dsp:txBody>
      <dsp:txXfrm>
        <a:off x="0" y="2663"/>
        <a:ext cx="5000124" cy="1816197"/>
      </dsp:txXfrm>
    </dsp:sp>
    <dsp:sp modelId="{A800CF79-0224-B84E-AC7C-577A99B69622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4867FB-C320-5843-82FE-39A330110CBA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5">
                  <a:lumMod val="75000"/>
                </a:schemeClr>
              </a:solidFill>
            </a:rPr>
            <a:t>MyFitnessPal</a:t>
          </a:r>
          <a:r>
            <a:rPr lang="en-US" sz="3600" kern="1200" dirty="0"/>
            <a:t>: </a:t>
          </a:r>
          <a:r>
            <a:rPr lang="en-US" sz="3600" kern="1200" dirty="0" err="1"/>
            <a:t>foco</a:t>
          </a:r>
          <a:r>
            <a:rPr lang="en-US" sz="3600" kern="1200" dirty="0"/>
            <a:t> </a:t>
          </a:r>
          <a:r>
            <a:rPr lang="en-US" sz="3600" kern="1200" dirty="0" err="1"/>
            <a:t>em</a:t>
          </a:r>
          <a:r>
            <a:rPr lang="en-US" sz="3600" kern="1200" dirty="0"/>
            <a:t> </a:t>
          </a:r>
          <a:r>
            <a:rPr lang="en-US" sz="3600" kern="1200" dirty="0" err="1"/>
            <a:t>dieta</a:t>
          </a:r>
          <a:r>
            <a:rPr lang="en-US" sz="3600" kern="1200" dirty="0"/>
            <a:t> e </a:t>
          </a:r>
          <a:r>
            <a:rPr lang="en-US" sz="3600" kern="1200" dirty="0" err="1"/>
            <a:t>calorias</a:t>
          </a:r>
          <a:r>
            <a:rPr lang="en-US" sz="3600" kern="1200" dirty="0"/>
            <a:t>, </a:t>
          </a:r>
          <a:r>
            <a:rPr lang="en-US" sz="3600" kern="1200" dirty="0" err="1"/>
            <a:t>não</a:t>
          </a:r>
          <a:r>
            <a:rPr lang="en-US" sz="3600" kern="1200" dirty="0"/>
            <a:t> </a:t>
          </a:r>
          <a:r>
            <a:rPr lang="en-US" sz="3600" kern="1200" dirty="0" err="1"/>
            <a:t>em</a:t>
          </a:r>
          <a:r>
            <a:rPr lang="en-US" sz="3600" kern="1200" dirty="0"/>
            <a:t> </a:t>
          </a:r>
          <a:r>
            <a:rPr lang="en-US" sz="3600" kern="1200" dirty="0" err="1"/>
            <a:t>redução</a:t>
          </a:r>
          <a:r>
            <a:rPr lang="en-US" sz="3600" kern="1200" dirty="0"/>
            <a:t> de </a:t>
          </a:r>
          <a:r>
            <a:rPr lang="en-US" sz="3600" kern="1200" dirty="0" err="1"/>
            <a:t>desperdício</a:t>
          </a:r>
          <a:r>
            <a:rPr lang="en-US" sz="3600" kern="1200" dirty="0"/>
            <a:t>.</a:t>
          </a:r>
        </a:p>
      </dsp:txBody>
      <dsp:txXfrm>
        <a:off x="0" y="1818861"/>
        <a:ext cx="5000124" cy="1816197"/>
      </dsp:txXfrm>
    </dsp:sp>
    <dsp:sp modelId="{C03C02D0-C10F-E840-B90F-3088E20092F6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2605AD-0F25-9640-8F42-B3B44179F053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Palata se </a:t>
          </a:r>
          <a:r>
            <a:rPr lang="en-US" sz="3600" kern="1200" dirty="0" err="1"/>
            <a:t>diferencia</a:t>
          </a:r>
          <a:r>
            <a:rPr lang="en-US" sz="3600" kern="1200" dirty="0"/>
            <a:t> </a:t>
          </a:r>
          <a:r>
            <a:rPr lang="en-US" sz="3600" kern="1200" dirty="0" err="1"/>
            <a:t>ao</a:t>
          </a:r>
          <a:r>
            <a:rPr lang="en-US" sz="3600" kern="1200" dirty="0"/>
            <a:t> </a:t>
          </a:r>
          <a:r>
            <a:rPr lang="en-US" sz="3600" kern="1200" dirty="0" err="1"/>
            <a:t>unir</a:t>
          </a:r>
          <a:r>
            <a:rPr lang="en-US" sz="3600" kern="1200" dirty="0"/>
            <a:t> </a:t>
          </a:r>
          <a:r>
            <a:rPr lang="en-US" sz="3600" kern="1200" dirty="0" err="1"/>
            <a:t>inventário</a:t>
          </a:r>
          <a:r>
            <a:rPr lang="en-US" sz="3600" kern="1200" dirty="0"/>
            <a:t>, </a:t>
          </a:r>
          <a:r>
            <a:rPr lang="en-US" sz="3600" kern="1200" dirty="0" err="1"/>
            <a:t>nutrição</a:t>
          </a:r>
          <a:r>
            <a:rPr lang="en-US" sz="3600" kern="1200" dirty="0"/>
            <a:t> e </a:t>
          </a:r>
          <a:r>
            <a:rPr lang="en-US" sz="3600" kern="1200" dirty="0" err="1"/>
            <a:t>sustentabilidade</a:t>
          </a:r>
          <a:r>
            <a:rPr lang="en-US" sz="3600" kern="1200" dirty="0"/>
            <a:t>.</a:t>
          </a:r>
        </a:p>
      </dsp:txBody>
      <dsp:txXfrm>
        <a:off x="0" y="3635058"/>
        <a:ext cx="5000124" cy="18161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FED8-5235-414D-94B9-D1D9888A7E78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0F55E-4AB9-42E0-A5CE-E4BFD3AB9226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9FE63-5B04-448D-8BAB-819E275A5918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Motor de recomendação de receitas baseado no inventário e perfil do usuário.</a:t>
          </a:r>
        </a:p>
      </dsp:txBody>
      <dsp:txXfrm>
        <a:off x="46529" y="2703902"/>
        <a:ext cx="2418750" cy="720000"/>
      </dsp:txXfrm>
    </dsp:sp>
    <dsp:sp modelId="{03D0B4C9-A636-425F-9564-B2CE1C296A85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3CF7F-E7A8-48FE-B7D4-B5A516B7BD92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C8236-4507-46EE-BA6C-87F4F4F36504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Prioriza alimentos próximos da validade.</a:t>
          </a:r>
        </a:p>
      </dsp:txBody>
      <dsp:txXfrm>
        <a:off x="2888560" y="2703902"/>
        <a:ext cx="2418750" cy="720000"/>
      </dsp:txXfrm>
    </dsp:sp>
    <dsp:sp modelId="{60A5CC58-08A8-4CF7-8201-9AB1C22D2149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88396-8E33-48D1-90CE-1CBC64255A62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B9CFC-C817-49C5-8C05-2E787CF6C37E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Personaliza sugestões de acordo com metas nutricionais.</a:t>
          </a:r>
        </a:p>
      </dsp:txBody>
      <dsp:txXfrm>
        <a:off x="5730591" y="2703902"/>
        <a:ext cx="2418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CA03A-EE24-744F-A655-D3C5C9406274}">
      <dsp:nvSpPr>
        <dsp:cNvPr id="0" name=""/>
        <dsp:cNvSpPr/>
      </dsp:nvSpPr>
      <dsp:spPr>
        <a:xfrm>
          <a:off x="0" y="983642"/>
          <a:ext cx="8195871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86D92-2931-124A-B7DF-E79E589AF4AA}">
      <dsp:nvSpPr>
        <dsp:cNvPr id="0" name=""/>
        <dsp:cNvSpPr/>
      </dsp:nvSpPr>
      <dsp:spPr>
        <a:xfrm>
          <a:off x="409793" y="658922"/>
          <a:ext cx="573710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Bruno Menezes e João Calazans  – Front-end</a:t>
          </a:r>
        </a:p>
      </dsp:txBody>
      <dsp:txXfrm>
        <a:off x="441496" y="690625"/>
        <a:ext cx="5673703" cy="586034"/>
      </dsp:txXfrm>
    </dsp:sp>
    <dsp:sp modelId="{75B1628A-1138-D644-AA7F-C6F81DBDA7E5}">
      <dsp:nvSpPr>
        <dsp:cNvPr id="0" name=""/>
        <dsp:cNvSpPr/>
      </dsp:nvSpPr>
      <dsp:spPr>
        <a:xfrm>
          <a:off x="0" y="1981562"/>
          <a:ext cx="8195871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51EB9-1E40-DD4B-B886-CDCA4FE63174}">
      <dsp:nvSpPr>
        <dsp:cNvPr id="0" name=""/>
        <dsp:cNvSpPr/>
      </dsp:nvSpPr>
      <dsp:spPr>
        <a:xfrm>
          <a:off x="409793" y="1656842"/>
          <a:ext cx="573710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Arthur Braga e Mateus Fernandes  – Back-end</a:t>
          </a:r>
        </a:p>
      </dsp:txBody>
      <dsp:txXfrm>
        <a:off x="441496" y="1688545"/>
        <a:ext cx="5673703" cy="586034"/>
      </dsp:txXfrm>
    </dsp:sp>
    <dsp:sp modelId="{AC8C3564-A4A5-2545-8238-3F72311B3BC1}">
      <dsp:nvSpPr>
        <dsp:cNvPr id="0" name=""/>
        <dsp:cNvSpPr/>
      </dsp:nvSpPr>
      <dsp:spPr>
        <a:xfrm>
          <a:off x="0" y="2979482"/>
          <a:ext cx="8195871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B354D-3130-B24C-94C4-4FDAA4B56C12}">
      <dsp:nvSpPr>
        <dsp:cNvPr id="0" name=""/>
        <dsp:cNvSpPr/>
      </dsp:nvSpPr>
      <dsp:spPr>
        <a:xfrm>
          <a:off x="409793" y="2654762"/>
          <a:ext cx="573710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Christian Vieira e Vitor Gomes  – IA</a:t>
          </a:r>
        </a:p>
      </dsp:txBody>
      <dsp:txXfrm>
        <a:off x="441496" y="2686465"/>
        <a:ext cx="5673703" cy="586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1C856-614F-E74D-812D-63760D16B3AF}">
      <dsp:nvSpPr>
        <dsp:cNvPr id="0" name=""/>
        <dsp:cNvSpPr/>
      </dsp:nvSpPr>
      <dsp:spPr>
        <a:xfrm>
          <a:off x="0" y="96709"/>
          <a:ext cx="5000124" cy="994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Sprint 1 – Definição do problema e proposta inicial.</a:t>
          </a:r>
        </a:p>
      </dsp:txBody>
      <dsp:txXfrm>
        <a:off x="48547" y="145256"/>
        <a:ext cx="4903030" cy="897406"/>
      </dsp:txXfrm>
    </dsp:sp>
    <dsp:sp modelId="{968E951D-0A81-1F4D-B4A1-530B71A867FC}">
      <dsp:nvSpPr>
        <dsp:cNvPr id="0" name=""/>
        <dsp:cNvSpPr/>
      </dsp:nvSpPr>
      <dsp:spPr>
        <a:xfrm>
          <a:off x="0" y="1163209"/>
          <a:ext cx="5000124" cy="9945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Sprint 2 – Desenvolvimento do inventário digital.</a:t>
          </a:r>
        </a:p>
      </dsp:txBody>
      <dsp:txXfrm>
        <a:off x="48547" y="1211756"/>
        <a:ext cx="4903030" cy="897406"/>
      </dsp:txXfrm>
    </dsp:sp>
    <dsp:sp modelId="{063192C1-14FA-F942-8993-E40AB45585C7}">
      <dsp:nvSpPr>
        <dsp:cNvPr id="0" name=""/>
        <dsp:cNvSpPr/>
      </dsp:nvSpPr>
      <dsp:spPr>
        <a:xfrm>
          <a:off x="0" y="2229710"/>
          <a:ext cx="5000124" cy="9945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Sprint 3 – Implementação do motor de recomendações com IA.</a:t>
          </a:r>
        </a:p>
      </dsp:txBody>
      <dsp:txXfrm>
        <a:off x="48547" y="2278257"/>
        <a:ext cx="4903030" cy="897406"/>
      </dsp:txXfrm>
    </dsp:sp>
    <dsp:sp modelId="{392437ED-EB45-2D41-A079-2E713AFAADCC}">
      <dsp:nvSpPr>
        <dsp:cNvPr id="0" name=""/>
        <dsp:cNvSpPr/>
      </dsp:nvSpPr>
      <dsp:spPr>
        <a:xfrm>
          <a:off x="0" y="3296210"/>
          <a:ext cx="5000124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Sprint 4 – Integração de métricas de impacto e testes finais.</a:t>
          </a:r>
        </a:p>
      </dsp:txBody>
      <dsp:txXfrm>
        <a:off x="48547" y="3344757"/>
        <a:ext cx="4903030" cy="897406"/>
      </dsp:txXfrm>
    </dsp:sp>
    <dsp:sp modelId="{C91E1272-134A-D843-AF76-C16098F6EA9E}">
      <dsp:nvSpPr>
        <dsp:cNvPr id="0" name=""/>
        <dsp:cNvSpPr/>
      </dsp:nvSpPr>
      <dsp:spPr>
        <a:xfrm>
          <a:off x="0" y="4362710"/>
          <a:ext cx="5000124" cy="9945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Entrega final – Apresentação e relatório completo.</a:t>
          </a:r>
        </a:p>
      </dsp:txBody>
      <dsp:txXfrm>
        <a:off x="48547" y="4411257"/>
        <a:ext cx="4903030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Fundo comida saudavel Imagens – Download Grátis no Freepik">
            <a:extLst>
              <a:ext uri="{FF2B5EF4-FFF2-40B4-BE49-F238E27FC236}">
                <a16:creationId xmlns:a16="http://schemas.microsoft.com/office/drawing/2014/main" id="{771277F4-50A4-CC84-9B16-9A38E249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597" y="0"/>
            <a:ext cx="10287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06" y="3174148"/>
            <a:ext cx="8408194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Hebrew" pitchFamily="2" charset="-79"/>
                <a:cs typeface="Arial Hebrew" pitchFamily="2" charset="-79"/>
              </a:rPr>
              <a:t>Palata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EC4A4-C908-629D-D038-F1B8FF2AD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26C3D-F013-6D11-1735-47360599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Inventario</a:t>
            </a:r>
          </a:p>
        </p:txBody>
      </p:sp>
      <p:pic>
        <p:nvPicPr>
          <p:cNvPr id="5" name="Imagem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2039DB7A-8334-4B42-2030-8C3A45BD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99" y="467208"/>
            <a:ext cx="290255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2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F2393-8399-FE80-484B-D92457026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5F43DB0-4AA2-EDAF-7085-2801528C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Impacto</a:t>
            </a:r>
          </a:p>
        </p:txBody>
      </p:sp>
      <p:pic>
        <p:nvPicPr>
          <p:cNvPr id="10" name="Imagem 9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1BED9324-B9B5-4912-4386-63B3EE5E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22" b="1"/>
          <a:stretch>
            <a:fillRect/>
          </a:stretch>
        </p:blipFill>
        <p:spPr>
          <a:xfrm>
            <a:off x="4384821" y="467208"/>
            <a:ext cx="340331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0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98856C-E5C1-E042-52E8-6D1FE929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8A3E6A-CE60-D931-81F6-031237E0134E}"/>
              </a:ext>
            </a:extLst>
          </p:cNvPr>
          <p:cNvSpPr txBox="1"/>
          <p:nvPr/>
        </p:nvSpPr>
        <p:spPr>
          <a:xfrm>
            <a:off x="495030" y="2767106"/>
            <a:ext cx="2160621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Perfil</a:t>
            </a:r>
          </a:p>
        </p:txBody>
      </p:sp>
      <p:pic>
        <p:nvPicPr>
          <p:cNvPr id="13" name="Imagem 12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4C2014FB-AFBD-6235-99F9-21B0977C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763" y="467208"/>
            <a:ext cx="5005426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2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4081A-E03B-8BB7-7948-315FA2926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EB64C62-DA09-7C9B-1BE1-C2A1B2D0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Receitas</a:t>
            </a:r>
            <a:b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C6AE2441-4E3A-8698-7C1B-CB9719CB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58" y="467208"/>
            <a:ext cx="5018895" cy="59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9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Equipe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5D7D43-7205-3B0B-D958-B2B36F7F3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99626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200">
                <a:solidFill>
                  <a:srgbClr val="FFFFFF"/>
                </a:solidFill>
              </a:rPr>
              <a:t>Cronograma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C83E95-761D-8F50-6D8A-A09A9CD96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71189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252F0-4B27-2936-12A6-034905C1C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7FABE-B87C-0175-5F58-8CC1DC77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 PELA ATENCAO</a:t>
            </a:r>
          </a:p>
        </p:txBody>
      </p:sp>
    </p:spTree>
    <p:extLst>
      <p:ext uri="{BB962C8B-B14F-4D97-AF65-F5344CB8AC3E}">
        <p14:creationId xmlns:p14="http://schemas.microsoft.com/office/powerpoint/2010/main" val="7187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Problema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487C9-6B68-016F-A1EC-C39D9D78B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36385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1A3A9-EA20-309C-2803-79766DE4C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8A380-7F46-4FD8-CF9B-1915A1D9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2" y="349112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ODS 3 –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Saúde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Bem-Estar</a:t>
            </a:r>
          </a:p>
        </p:txBody>
      </p:sp>
      <p:graphicFrame>
        <p:nvGraphicFramePr>
          <p:cNvPr id="18" name="CaixaDeTexto 6">
            <a:extLst>
              <a:ext uri="{FF2B5EF4-FFF2-40B4-BE49-F238E27FC236}">
                <a16:creationId xmlns:a16="http://schemas.microsoft.com/office/drawing/2014/main" id="{971FFABF-CED4-E96C-B176-685D845EB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22621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17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000">
                <a:solidFill>
                  <a:srgbClr val="FFFFFF"/>
                </a:solidFill>
              </a:rPr>
              <a:t>ODS 12 - </a:t>
            </a:r>
            <a:r>
              <a:rPr lang="en-US" sz="3000">
                <a:solidFill>
                  <a:srgbClr val="FFFFFF"/>
                </a:solidFill>
              </a:rPr>
              <a:t>Consumo e produção responsáveis.</a:t>
            </a:r>
            <a:endParaRPr lang="pt-BR" sz="3000">
              <a:solidFill>
                <a:srgbClr val="FFFFFF"/>
              </a:solidFill>
            </a:endParaRPr>
          </a:p>
        </p:txBody>
      </p:sp>
      <p:graphicFrame>
        <p:nvGraphicFramePr>
          <p:cNvPr id="17" name="Espaço Reservado para Conteúdo 6">
            <a:extLst>
              <a:ext uri="{FF2B5EF4-FFF2-40B4-BE49-F238E27FC236}">
                <a16:creationId xmlns:a16="http://schemas.microsoft.com/office/drawing/2014/main" id="{21726BB4-445E-137A-E54E-74056C036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23534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Solução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A9CC8E-28A0-421D-3028-0ACDDB188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93429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Tecnologias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6A43C2-C15E-2F8A-F809-9D0E7084A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73813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Aplicativos correlatos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87D7BD-9CB6-2062-6931-9D7B5F433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41202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IA no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59A584-8E0D-0B67-7D75-A73ACD722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95142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7CBBBB-9CB7-03F5-A47E-34DB45C63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27324-0042-B034-46A2-0B3D2C35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</a:t>
            </a:r>
          </a:p>
        </p:txBody>
      </p:sp>
      <p:pic>
        <p:nvPicPr>
          <p:cNvPr id="23" name="Imagem 22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8CDA88BF-2C23-D6A4-C026-E91F8F97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906" y="467208"/>
            <a:ext cx="254714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9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140</TotalTime>
  <Words>410</Words>
  <Application>Microsoft Macintosh PowerPoint</Application>
  <PresentationFormat>Apresentação na tela (4:3)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Arial Hebrew</vt:lpstr>
      <vt:lpstr>Calibri</vt:lpstr>
      <vt:lpstr>Office Theme</vt:lpstr>
      <vt:lpstr>Palata</vt:lpstr>
      <vt:lpstr>Problema</vt:lpstr>
      <vt:lpstr>ODS 3 – Saúde e Bem-Estar</vt:lpstr>
      <vt:lpstr>ODS 12 - Consumo e produção responsáveis.</vt:lpstr>
      <vt:lpstr>Solução</vt:lpstr>
      <vt:lpstr>Tecnologias</vt:lpstr>
      <vt:lpstr>Aplicativos correlatos</vt:lpstr>
      <vt:lpstr>IA no app</vt:lpstr>
      <vt:lpstr>Home</vt:lpstr>
      <vt:lpstr>Inventario</vt:lpstr>
      <vt:lpstr>Impacto</vt:lpstr>
      <vt:lpstr>Apresentação do PowerPoint</vt:lpstr>
      <vt:lpstr>Receitas </vt:lpstr>
      <vt:lpstr>Equipe</vt:lpstr>
      <vt:lpstr>Cronograma</vt:lpstr>
      <vt:lpstr>OBRIGADO PELA ATENCAO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mateus ribeiro</cp:lastModifiedBy>
  <cp:revision>20</cp:revision>
  <dcterms:created xsi:type="dcterms:W3CDTF">2013-01-27T09:14:16Z</dcterms:created>
  <dcterms:modified xsi:type="dcterms:W3CDTF">2025-09-04T14:32:41Z</dcterms:modified>
  <cp:category/>
</cp:coreProperties>
</file>