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3" r:id="rId8"/>
    <p:sldId id="269" r:id="rId9"/>
    <p:sldId id="264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170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xemplo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Nome do </a:t>
            </a:r>
            <a:r>
              <a:rPr b="1" dirty="0" err="1"/>
              <a:t>Aplicativo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pt-BR" dirty="0"/>
              <a:t>Apresentação da proposta do aplicativo</a:t>
            </a:r>
          </a:p>
          <a:p>
            <a:endParaRPr lang="pt-B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413F0F-D865-C0BE-65C5-3E373E09A7AD}"/>
              </a:ext>
            </a:extLst>
          </p:cNvPr>
          <p:cNvSpPr txBox="1">
            <a:spLocks/>
          </p:cNvSpPr>
          <p:nvPr/>
        </p:nvSpPr>
        <p:spPr>
          <a:xfrm>
            <a:off x="980303" y="388122"/>
            <a:ext cx="699392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Disciplina: Trabalho Interdisciplinar IV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6AC56-A5BA-F890-1AE3-98DFA2CEB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A391-7556-FFA7-F631-1720F341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Cronograma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5338-883B-96A8-1367-7967FBD33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Coloque aqui o cronograma das atividades de todas as sprints, até a entrega final</a:t>
            </a:r>
          </a:p>
        </p:txBody>
      </p:sp>
    </p:spTree>
    <p:extLst>
      <p:ext uri="{BB962C8B-B14F-4D97-AF65-F5344CB8AC3E}">
        <p14:creationId xmlns:p14="http://schemas.microsoft.com/office/powerpoint/2010/main" val="332622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Obrigado</a:t>
            </a:r>
            <a:r>
              <a:rPr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Contato</a:t>
            </a:r>
            <a:r>
              <a:rPr lang="pt-BR" dirty="0"/>
              <a:t>s</a:t>
            </a:r>
            <a:r>
              <a:rPr dirty="0"/>
              <a:t>: 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dirty="0">
                <a:hlinkClick r:id="rId2"/>
              </a:rPr>
              <a:t>email@exemplo.com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email@exemplo.com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email@exemplo.com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etc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6698"/>
            <a:ext cx="803189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Problema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2. Caracterização do problema quanto aos objetivos da ODS</a:t>
            </a:r>
            <a:endParaRPr dirty="0"/>
          </a:p>
          <a:p>
            <a:pPr marL="0" indent="0">
              <a:buNone/>
            </a:pPr>
            <a:r>
              <a:rPr lang="pt-BR" dirty="0"/>
              <a:t>3</a:t>
            </a:r>
            <a:r>
              <a:rPr dirty="0"/>
              <a:t>. </a:t>
            </a:r>
            <a:r>
              <a:rPr dirty="0" err="1"/>
              <a:t>Solução</a:t>
            </a:r>
            <a:endParaRPr dirty="0"/>
          </a:p>
          <a:p>
            <a:pPr marL="0" indent="0">
              <a:buNone/>
            </a:pPr>
            <a:r>
              <a:rPr lang="pt-BR" dirty="0"/>
              <a:t>4</a:t>
            </a:r>
            <a:r>
              <a:rPr dirty="0"/>
              <a:t>. </a:t>
            </a:r>
            <a:r>
              <a:rPr dirty="0" err="1"/>
              <a:t>Tecnologias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5. Aplicativos correlatos</a:t>
            </a:r>
          </a:p>
          <a:p>
            <a:pPr marL="0" indent="0">
              <a:buNone/>
            </a:pPr>
            <a:r>
              <a:rPr lang="pt-BR" dirty="0"/>
              <a:t>6. IA no app</a:t>
            </a:r>
            <a:endParaRPr dirty="0"/>
          </a:p>
          <a:p>
            <a:pPr marL="0" indent="0">
              <a:buNone/>
            </a:pPr>
            <a:r>
              <a:rPr lang="pt-BR" dirty="0"/>
              <a:t>7</a:t>
            </a:r>
            <a:r>
              <a:rPr dirty="0"/>
              <a:t>. </a:t>
            </a:r>
            <a:r>
              <a:rPr lang="pt-BR" dirty="0"/>
              <a:t>Equipe</a:t>
            </a:r>
          </a:p>
          <a:p>
            <a:pPr marL="0" indent="0">
              <a:buNone/>
            </a:pPr>
            <a:r>
              <a:rPr lang="pt-BR" dirty="0"/>
              <a:t>8. Cronograma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Problema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Descreva</a:t>
            </a:r>
            <a:r>
              <a:rPr dirty="0"/>
              <a:t> a </a:t>
            </a:r>
            <a:r>
              <a:rPr dirty="0" err="1"/>
              <a:t>dor</a:t>
            </a:r>
            <a:r>
              <a:rPr dirty="0"/>
              <a:t> do </a:t>
            </a:r>
            <a:r>
              <a:rPr dirty="0" err="1"/>
              <a:t>usuário</a:t>
            </a:r>
            <a:endParaRPr dirty="0"/>
          </a:p>
          <a:p>
            <a:r>
              <a:rPr dirty="0" err="1"/>
              <a:t>Mostre</a:t>
            </a:r>
            <a:r>
              <a:rPr dirty="0"/>
              <a:t> dados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estatísticas</a:t>
            </a:r>
            <a:endParaRPr dirty="0"/>
          </a:p>
          <a:p>
            <a:r>
              <a:rPr dirty="0"/>
              <a:t>Use bullet points claros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2B713-1695-3769-E42B-A6FE5389D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26A9-91E5-7D24-89F1-7BBFB97E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Caracterização do problema quanto a ODS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F101B-3139-5DE5-A8AC-14F1183E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app está relacionado com qual objetivo da ODS? justifique</a:t>
            </a:r>
            <a:endParaRPr dirty="0"/>
          </a:p>
        </p:txBody>
      </p:sp>
      <p:pic>
        <p:nvPicPr>
          <p:cNvPr id="4" name="Picture 2" descr="ODSs">
            <a:extLst>
              <a:ext uri="{FF2B5EF4-FFF2-40B4-BE49-F238E27FC236}">
                <a16:creationId xmlns:a16="http://schemas.microsoft.com/office/drawing/2014/main" id="{BFF2EA00-74E2-20CC-00AA-9D69AA3B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57" y="2948619"/>
            <a:ext cx="7722286" cy="360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Solução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Breve </a:t>
            </a:r>
            <a:r>
              <a:rPr dirty="0" err="1"/>
              <a:t>descrição</a:t>
            </a:r>
            <a:r>
              <a:rPr dirty="0"/>
              <a:t> da </a:t>
            </a:r>
            <a:r>
              <a:rPr dirty="0" err="1"/>
              <a:t>proposta</a:t>
            </a:r>
            <a:endParaRPr dirty="0"/>
          </a:p>
          <a:p>
            <a:r>
              <a:rPr dirty="0" err="1"/>
              <a:t>Benefícios</a:t>
            </a:r>
            <a:r>
              <a:rPr dirty="0"/>
              <a:t> </a:t>
            </a:r>
            <a:r>
              <a:rPr dirty="0" err="1"/>
              <a:t>principais</a:t>
            </a:r>
            <a:endParaRPr dirty="0"/>
          </a:p>
          <a:p>
            <a:r>
              <a:rPr dirty="0" err="1"/>
              <a:t>Diferenciais</a:t>
            </a:r>
            <a:r>
              <a:rPr dirty="0"/>
              <a:t> do app</a:t>
            </a:r>
            <a:endParaRPr lang="pt-BR" dirty="0"/>
          </a:p>
          <a:p>
            <a:r>
              <a:rPr lang="pt-BR" dirty="0"/>
              <a:t>Requisitos funcionais e </a:t>
            </a:r>
            <a:r>
              <a:rPr lang="pt-BR"/>
              <a:t>não funcionais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Tecnologias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Flutter</a:t>
            </a:r>
          </a:p>
          <a:p>
            <a:r>
              <a:rPr lang="pt-BR" dirty="0"/>
              <a:t>Alguma outra?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Aplicativos correlatos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algum app correlato aos seus?</a:t>
            </a:r>
          </a:p>
          <a:p>
            <a:r>
              <a:rPr lang="pt-BR" dirty="0"/>
              <a:t>Quais? Quais as semelhanças?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B903A-2CD4-A268-0B4E-F0A07AEE5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CCE-0C11-69C8-38D2-7BCB9AA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IA no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F0B2-9F0A-0C29-9667-9B26A721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 IA será utilizada no app? Explique</a:t>
            </a:r>
          </a:p>
        </p:txBody>
      </p:sp>
    </p:spTree>
    <p:extLst>
      <p:ext uri="{BB962C8B-B14F-4D97-AF65-F5344CB8AC3E}">
        <p14:creationId xmlns:p14="http://schemas.microsoft.com/office/powerpoint/2010/main" val="400068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Equipe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Insira fotos, nomes e funções dos membros.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173</Words>
  <Application>Microsoft Office PowerPoint</Application>
  <PresentationFormat>Apresentação na tela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Nome do Aplicativo</vt:lpstr>
      <vt:lpstr>Agenda</vt:lpstr>
      <vt:lpstr>Problema</vt:lpstr>
      <vt:lpstr>Caracterização do problema quanto a ODS</vt:lpstr>
      <vt:lpstr>Solução</vt:lpstr>
      <vt:lpstr>Tecnologias</vt:lpstr>
      <vt:lpstr>Aplicativos correlatos</vt:lpstr>
      <vt:lpstr>IA no app</vt:lpstr>
      <vt:lpstr>Equipe</vt:lpstr>
      <vt:lpstr>Cronograma</vt:lpstr>
      <vt:lpstr>Obrigado!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Cristiane Nobre</cp:lastModifiedBy>
  <cp:revision>15</cp:revision>
  <dcterms:created xsi:type="dcterms:W3CDTF">2013-01-27T09:14:16Z</dcterms:created>
  <dcterms:modified xsi:type="dcterms:W3CDTF">2025-09-02T23:56:00Z</dcterms:modified>
  <cp:category/>
</cp:coreProperties>
</file>