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25074F-A6D6-49FF-8C95-5739E129D9E5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KlaraOpp</a:t>
            </a:r>
            <a:r>
              <a:rPr lang="de-DE" dirty="0" smtClean="0"/>
              <a:t>-Quiz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Gruppe C-132: </a:t>
            </a:r>
          </a:p>
          <a:p>
            <a:r>
              <a:rPr lang="de-DE" dirty="0" smtClean="0"/>
              <a:t>Adam </a:t>
            </a:r>
            <a:r>
              <a:rPr lang="de-DE" dirty="0" err="1" smtClean="0"/>
              <a:t>Domanski</a:t>
            </a:r>
            <a:r>
              <a:rPr lang="de-DE" dirty="0" smtClean="0"/>
              <a:t>, Kevin </a:t>
            </a:r>
            <a:r>
              <a:rPr lang="de-DE" dirty="0" err="1" smtClean="0"/>
              <a:t>Zilke</a:t>
            </a:r>
            <a:r>
              <a:rPr lang="de-DE" dirty="0" smtClean="0"/>
              <a:t>, Reinhold </a:t>
            </a:r>
            <a:r>
              <a:rPr lang="de-DE" dirty="0" err="1" smtClean="0"/>
              <a:t>Maschkiwitz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9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Projektrahmen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Auftraggeberin: Frau Söllner</a:t>
            </a:r>
          </a:p>
          <a:p>
            <a:r>
              <a:rPr lang="de-DE" dirty="0" smtClean="0"/>
              <a:t>Vorlage: </a:t>
            </a:r>
            <a:r>
              <a:rPr lang="de-DE" dirty="0" err="1" smtClean="0"/>
              <a:t>Kahoot</a:t>
            </a:r>
            <a:r>
              <a:rPr lang="de-DE" dirty="0" smtClean="0"/>
              <a:t>!</a:t>
            </a:r>
          </a:p>
          <a:p>
            <a:r>
              <a:rPr lang="de-DE" dirty="0" smtClean="0"/>
              <a:t>Nachbau als </a:t>
            </a:r>
            <a:r>
              <a:rPr lang="de-DE" dirty="0"/>
              <a:t>Lernspiel</a:t>
            </a:r>
            <a:r>
              <a:rPr lang="de-DE" dirty="0" smtClean="0"/>
              <a:t> für den Schulunterricht</a:t>
            </a:r>
          </a:p>
          <a:p>
            <a:r>
              <a:rPr lang="de-DE" dirty="0" smtClean="0"/>
              <a:t>Neues Projekt – keine Vorarbeit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84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Anforderungsanalyse: </a:t>
            </a:r>
          </a:p>
          <a:p>
            <a:pPr lvl="1"/>
            <a:r>
              <a:rPr lang="de-DE" dirty="0" smtClean="0"/>
              <a:t>Beobachtung</a:t>
            </a:r>
          </a:p>
          <a:p>
            <a:pPr lvl="1"/>
            <a:r>
              <a:rPr lang="de-DE" dirty="0" smtClean="0"/>
              <a:t>Interviews</a:t>
            </a:r>
          </a:p>
          <a:p>
            <a:r>
              <a:rPr lang="de-DE" dirty="0" smtClean="0"/>
              <a:t>Datenschutz:</a:t>
            </a:r>
          </a:p>
          <a:p>
            <a:pPr lvl="1"/>
            <a:r>
              <a:rPr lang="de-DE" dirty="0" smtClean="0"/>
              <a:t>Beschränkter Zugriff (Accounts)</a:t>
            </a:r>
          </a:p>
          <a:p>
            <a:pPr lvl="1"/>
            <a:r>
              <a:rPr lang="de-DE" dirty="0" smtClean="0"/>
              <a:t>Frei wählbare Nicknamen</a:t>
            </a:r>
          </a:p>
          <a:p>
            <a:pPr lvl="1"/>
            <a:r>
              <a:rPr lang="de-DE" dirty="0" smtClean="0"/>
              <a:t>Keine Speicherung von IPs / Namen / Punkten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42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Anwendungsfall - Durchführung eines Quiz</a:t>
            </a:r>
          </a:p>
          <a:p>
            <a:pPr lvl="1"/>
            <a:r>
              <a:rPr lang="de-DE" dirty="0" smtClean="0"/>
              <a:t>Aktivitätsdiagramm</a:t>
            </a:r>
          </a:p>
          <a:p>
            <a:pPr lvl="1"/>
            <a:r>
              <a:rPr lang="de-DE" smtClean="0"/>
              <a:t>Zustandsdiagramm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9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63</Words>
  <Application>Microsoft Office PowerPoint</Application>
  <PresentationFormat>Bildschirmpräsentation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Haemera</vt:lpstr>
      <vt:lpstr>KlaraOpp-Quiz</vt:lpstr>
      <vt:lpstr>Projektrahmen</vt:lpstr>
      <vt:lpstr>Projektplanung</vt:lpstr>
      <vt:lpstr>Projektplanung</vt:lpstr>
    </vt:vector>
  </TitlesOfParts>
  <Company>KBBZ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KlaraOpp-Quiz</dc:title>
  <dc:creator>PLehrer</dc:creator>
  <cp:lastModifiedBy>PLehrer</cp:lastModifiedBy>
  <cp:revision>6</cp:revision>
  <dcterms:created xsi:type="dcterms:W3CDTF">2018-03-02T10:55:26Z</dcterms:created>
  <dcterms:modified xsi:type="dcterms:W3CDTF">2018-03-02T11:45:51Z</dcterms:modified>
</cp:coreProperties>
</file>