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69" r:id="rId3"/>
    <p:sldId id="257" r:id="rId4"/>
    <p:sldId id="258" r:id="rId5"/>
    <p:sldId id="259" r:id="rId6"/>
    <p:sldId id="261" r:id="rId7"/>
    <p:sldId id="260"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1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461FE-4EC7-41B4-9893-3A6FB92A7423}" type="datetimeFigureOut">
              <a:rPr lang="de-DE" smtClean="0"/>
              <a:t>06.03.2018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0CBE3-2A95-4564-A8BE-E2B38EFE6424}" type="slidenum">
              <a:rPr lang="de-DE" smtClean="0"/>
              <a:t>‹Nr.›</a:t>
            </a:fld>
            <a:endParaRPr lang="de-DE"/>
          </a:p>
        </p:txBody>
      </p:sp>
    </p:spTree>
    <p:extLst>
      <p:ext uri="{BB962C8B-B14F-4D97-AF65-F5344CB8AC3E}">
        <p14:creationId xmlns:p14="http://schemas.microsoft.com/office/powerpoint/2010/main" val="3763033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Wieso Nachbau: </a:t>
            </a:r>
            <a:r>
              <a:rPr lang="de-DE" dirty="0" err="1"/>
              <a:t>Kahoot</a:t>
            </a:r>
            <a:r>
              <a:rPr lang="de-DE" dirty="0"/>
              <a:t> soll nicht benutzt werden weil im Ausland gehostet</a:t>
            </a:r>
          </a:p>
        </p:txBody>
      </p:sp>
      <p:sp>
        <p:nvSpPr>
          <p:cNvPr id="4" name="Foliennummernplatzhalter 3"/>
          <p:cNvSpPr>
            <a:spLocks noGrp="1"/>
          </p:cNvSpPr>
          <p:nvPr>
            <p:ph type="sldNum" sz="quarter" idx="10"/>
          </p:nvPr>
        </p:nvSpPr>
        <p:spPr/>
        <p:txBody>
          <a:bodyPr/>
          <a:lstStyle/>
          <a:p>
            <a:fld id="{2CE0CBE3-2A95-4564-A8BE-E2B38EFE6424}" type="slidenum">
              <a:rPr lang="de-DE" smtClean="0"/>
              <a:t>3</a:t>
            </a:fld>
            <a:endParaRPr lang="de-DE"/>
          </a:p>
        </p:txBody>
      </p:sp>
    </p:spTree>
    <p:extLst>
      <p:ext uri="{BB962C8B-B14F-4D97-AF65-F5344CB8AC3E}">
        <p14:creationId xmlns:p14="http://schemas.microsoft.com/office/powerpoint/2010/main" val="277844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Interview Fr. Söllner: Prioritäten auf Funktionalität, Lehrer legen Fragenkataloge an und können eigene bearbeiten, alle Lehrer können alle Kataloge für ein Quiz benutzen, variable Anzahl an Antworten je Frage (4 sind zu wenig, vgl. IHK-Aufgaben)</a:t>
            </a:r>
          </a:p>
        </p:txBody>
      </p:sp>
      <p:sp>
        <p:nvSpPr>
          <p:cNvPr id="4" name="Foliennummernplatzhalter 3"/>
          <p:cNvSpPr>
            <a:spLocks noGrp="1"/>
          </p:cNvSpPr>
          <p:nvPr>
            <p:ph type="sldNum" sz="quarter" idx="10"/>
          </p:nvPr>
        </p:nvSpPr>
        <p:spPr/>
        <p:txBody>
          <a:bodyPr/>
          <a:lstStyle/>
          <a:p>
            <a:fld id="{2CE0CBE3-2A95-4564-A8BE-E2B38EFE6424}" type="slidenum">
              <a:rPr lang="de-DE" smtClean="0"/>
              <a:t>4</a:t>
            </a:fld>
            <a:endParaRPr lang="de-DE"/>
          </a:p>
        </p:txBody>
      </p:sp>
    </p:spTree>
    <p:extLst>
      <p:ext uri="{BB962C8B-B14F-4D97-AF65-F5344CB8AC3E}">
        <p14:creationId xmlns:p14="http://schemas.microsoft.com/office/powerpoint/2010/main" val="175979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Anwendungsfall / Use-Case: Rollen Mitspieler und Quizmaster</a:t>
            </a:r>
          </a:p>
          <a:p>
            <a:pPr marL="171450" indent="-171450">
              <a:buFontTx/>
              <a:buChar char="-"/>
            </a:pPr>
            <a:r>
              <a:rPr lang="de-DE" baseline="0" dirty="0"/>
              <a:t>Diagramme zeigen und erläutern</a:t>
            </a:r>
            <a:endParaRPr lang="de-DE" dirty="0"/>
          </a:p>
        </p:txBody>
      </p:sp>
      <p:sp>
        <p:nvSpPr>
          <p:cNvPr id="4" name="Foliennummernplatzhalter 3"/>
          <p:cNvSpPr>
            <a:spLocks noGrp="1"/>
          </p:cNvSpPr>
          <p:nvPr>
            <p:ph type="sldNum" sz="quarter" idx="10"/>
          </p:nvPr>
        </p:nvSpPr>
        <p:spPr/>
        <p:txBody>
          <a:bodyPr/>
          <a:lstStyle/>
          <a:p>
            <a:fld id="{2CE0CBE3-2A95-4564-A8BE-E2B38EFE6424}" type="slidenum">
              <a:rPr lang="de-DE" smtClean="0"/>
              <a:t>5</a:t>
            </a:fld>
            <a:endParaRPr lang="de-DE"/>
          </a:p>
        </p:txBody>
      </p:sp>
    </p:spTree>
    <p:extLst>
      <p:ext uri="{BB962C8B-B14F-4D97-AF65-F5344CB8AC3E}">
        <p14:creationId xmlns:p14="http://schemas.microsoft.com/office/powerpoint/2010/main" val="64410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Keiner Vorwissen</a:t>
            </a:r>
          </a:p>
          <a:p>
            <a:pPr marL="171450" indent="-171450">
              <a:buFontTx/>
              <a:buChar char="-"/>
            </a:pPr>
            <a:r>
              <a:rPr lang="de-DE" dirty="0"/>
              <a:t>Bietet</a:t>
            </a:r>
            <a:r>
              <a:rPr lang="de-DE" baseline="0" dirty="0"/>
              <a:t> genug Möglichkeiten für die Umsetzung</a:t>
            </a:r>
            <a:endParaRPr lang="de-DE" dirty="0"/>
          </a:p>
        </p:txBody>
      </p:sp>
      <p:sp>
        <p:nvSpPr>
          <p:cNvPr id="4" name="Foliennummernplatzhalter 3"/>
          <p:cNvSpPr>
            <a:spLocks noGrp="1"/>
          </p:cNvSpPr>
          <p:nvPr>
            <p:ph type="sldNum" sz="quarter" idx="10"/>
          </p:nvPr>
        </p:nvSpPr>
        <p:spPr/>
        <p:txBody>
          <a:bodyPr/>
          <a:lstStyle/>
          <a:p>
            <a:fld id="{2CE0CBE3-2A95-4564-A8BE-E2B38EFE6424}" type="slidenum">
              <a:rPr lang="de-DE" smtClean="0"/>
              <a:t>6</a:t>
            </a:fld>
            <a:endParaRPr lang="de-DE"/>
          </a:p>
        </p:txBody>
      </p:sp>
    </p:spTree>
    <p:extLst>
      <p:ext uri="{BB962C8B-B14F-4D97-AF65-F5344CB8AC3E}">
        <p14:creationId xmlns:p14="http://schemas.microsoft.com/office/powerpoint/2010/main" val="362330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AKTIV: zum „sperren“ von Accounts, die nicht mehr genutzt werden sollen. Löschen ist schlecht wegen referenzieller Integrität (</a:t>
            </a:r>
            <a:r>
              <a:rPr lang="de-DE" dirty="0" err="1"/>
              <a:t>Foreign</a:t>
            </a:r>
            <a:r>
              <a:rPr lang="de-DE" dirty="0"/>
              <a:t> Key bei Katalogen auf die ID des Ersteller-Accounts)</a:t>
            </a:r>
          </a:p>
        </p:txBody>
      </p:sp>
      <p:sp>
        <p:nvSpPr>
          <p:cNvPr id="4" name="Foliennummernplatzhalter 3"/>
          <p:cNvSpPr>
            <a:spLocks noGrp="1"/>
          </p:cNvSpPr>
          <p:nvPr>
            <p:ph type="sldNum" sz="quarter" idx="10"/>
          </p:nvPr>
        </p:nvSpPr>
        <p:spPr/>
        <p:txBody>
          <a:bodyPr/>
          <a:lstStyle/>
          <a:p>
            <a:fld id="{2CE0CBE3-2A95-4564-A8BE-E2B38EFE6424}" type="slidenum">
              <a:rPr lang="de-DE" smtClean="0"/>
              <a:t>8</a:t>
            </a:fld>
            <a:endParaRPr lang="de-DE"/>
          </a:p>
        </p:txBody>
      </p:sp>
    </p:spTree>
    <p:extLst>
      <p:ext uri="{BB962C8B-B14F-4D97-AF65-F5344CB8AC3E}">
        <p14:creationId xmlns:p14="http://schemas.microsoft.com/office/powerpoint/2010/main" val="273065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Hübscheres Design, spätere Anpassung der farblichen Gestaltung</a:t>
            </a:r>
          </a:p>
          <a:p>
            <a:pPr marL="171450" indent="-171450">
              <a:buFontTx/>
              <a:buChar char="-"/>
            </a:pPr>
            <a:r>
              <a:rPr lang="de-DE" dirty="0"/>
              <a:t>Hier oder auf der nächsten Seite (JavaScript der Login-Seite) dann die „fertigen“ HTML-Seiten zeigen</a:t>
            </a:r>
          </a:p>
        </p:txBody>
      </p:sp>
      <p:sp>
        <p:nvSpPr>
          <p:cNvPr id="4" name="Foliennummernplatzhalter 3"/>
          <p:cNvSpPr>
            <a:spLocks noGrp="1"/>
          </p:cNvSpPr>
          <p:nvPr>
            <p:ph type="sldNum" sz="quarter" idx="10"/>
          </p:nvPr>
        </p:nvSpPr>
        <p:spPr/>
        <p:txBody>
          <a:bodyPr/>
          <a:lstStyle/>
          <a:p>
            <a:fld id="{2CE0CBE3-2A95-4564-A8BE-E2B38EFE6424}" type="slidenum">
              <a:rPr lang="de-DE" smtClean="0"/>
              <a:t>12</a:t>
            </a:fld>
            <a:endParaRPr lang="de-DE"/>
          </a:p>
        </p:txBody>
      </p:sp>
    </p:spTree>
    <p:extLst>
      <p:ext uri="{BB962C8B-B14F-4D97-AF65-F5344CB8AC3E}">
        <p14:creationId xmlns:p14="http://schemas.microsoft.com/office/powerpoint/2010/main" val="20149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Loginseite</a:t>
            </a:r>
            <a:r>
              <a:rPr lang="de-DE" dirty="0"/>
              <a:t>:</a:t>
            </a:r>
            <a:r>
              <a:rPr lang="de-DE" baseline="0" dirty="0"/>
              <a:t> Wechsel der Login-Versionen</a:t>
            </a:r>
            <a:endParaRPr lang="de-DE" dirty="0"/>
          </a:p>
        </p:txBody>
      </p:sp>
      <p:sp>
        <p:nvSpPr>
          <p:cNvPr id="4" name="Foliennummernplatzhalter 3"/>
          <p:cNvSpPr>
            <a:spLocks noGrp="1"/>
          </p:cNvSpPr>
          <p:nvPr>
            <p:ph type="sldNum" sz="quarter" idx="10"/>
          </p:nvPr>
        </p:nvSpPr>
        <p:spPr/>
        <p:txBody>
          <a:bodyPr/>
          <a:lstStyle/>
          <a:p>
            <a:fld id="{2CE0CBE3-2A95-4564-A8BE-E2B38EFE6424}" type="slidenum">
              <a:rPr lang="de-DE" smtClean="0"/>
              <a:t>13</a:t>
            </a:fld>
            <a:endParaRPr lang="de-DE"/>
          </a:p>
        </p:txBody>
      </p:sp>
    </p:spTree>
    <p:extLst>
      <p:ext uri="{BB962C8B-B14F-4D97-AF65-F5344CB8AC3E}">
        <p14:creationId xmlns:p14="http://schemas.microsoft.com/office/powerpoint/2010/main" val="332747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Klare übersichtliche</a:t>
            </a:r>
            <a:r>
              <a:rPr lang="de-DE" baseline="0" dirty="0"/>
              <a:t> Struktur</a:t>
            </a:r>
          </a:p>
          <a:p>
            <a:pPr marL="171450" indent="-171450">
              <a:buFontTx/>
              <a:buChar char="-"/>
            </a:pPr>
            <a:r>
              <a:rPr lang="de-DE" baseline="0" dirty="0"/>
              <a:t>Größerer Aufwand, keine Funktionalität zw. Oberfläche und DB</a:t>
            </a:r>
          </a:p>
          <a:p>
            <a:pPr marL="171450" indent="-171450">
              <a:buFontTx/>
              <a:buChar char="-"/>
            </a:pPr>
            <a:r>
              <a:rPr lang="de-DE" baseline="0" dirty="0"/>
              <a:t>Kleine Gruppe, kein Vorwissen</a:t>
            </a:r>
          </a:p>
          <a:p>
            <a:pPr marL="171450" indent="-171450">
              <a:buFontTx/>
              <a:buChar char="-"/>
            </a:pPr>
            <a:r>
              <a:rPr lang="de-DE" baseline="0" dirty="0"/>
              <a:t>Ausfälle durch Krankheit -&gt; kein Spielraum</a:t>
            </a:r>
            <a:endParaRPr lang="de-DE" dirty="0"/>
          </a:p>
        </p:txBody>
      </p:sp>
      <p:sp>
        <p:nvSpPr>
          <p:cNvPr id="4" name="Foliennummernplatzhalter 3"/>
          <p:cNvSpPr>
            <a:spLocks noGrp="1"/>
          </p:cNvSpPr>
          <p:nvPr>
            <p:ph type="sldNum" sz="quarter" idx="10"/>
          </p:nvPr>
        </p:nvSpPr>
        <p:spPr/>
        <p:txBody>
          <a:bodyPr/>
          <a:lstStyle/>
          <a:p>
            <a:fld id="{2CE0CBE3-2A95-4564-A8BE-E2B38EFE6424}" type="slidenum">
              <a:rPr lang="de-DE" smtClean="0"/>
              <a:t>14</a:t>
            </a:fld>
            <a:endParaRPr lang="de-DE"/>
          </a:p>
        </p:txBody>
      </p:sp>
    </p:spTree>
    <p:extLst>
      <p:ext uri="{BB962C8B-B14F-4D97-AF65-F5344CB8AC3E}">
        <p14:creationId xmlns:p14="http://schemas.microsoft.com/office/powerpoint/2010/main" val="64715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Ref idx="1002">
        <a:schemeClr val="bg2"/>
      </p:bgRef>
    </p:bg>
    <p:spTree>
      <p:nvGrpSpPr>
        <p:cNvPr id="1" name=""/>
        <p:cNvGrpSpPr/>
        <p:nvPr/>
      </p:nvGrpSpPr>
      <p:grpSpPr>
        <a:xfrm>
          <a:off x="0" y="0"/>
          <a:ext cx="0" cy="0"/>
          <a:chOff x="0" y="0"/>
          <a:chExt cx="0" cy="0"/>
        </a:xfrm>
      </p:grpSpPr>
      <p:sp>
        <p:nvSpPr>
          <p:cNvPr id="7" name="Freihand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ihand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el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de-DE"/>
              <a:t>Titelmasterformat durch Klicken bearbeiten</a:t>
            </a:r>
            <a:endParaRPr kumimoji="0" lang="en-US"/>
          </a:p>
        </p:txBody>
      </p:sp>
      <p:sp>
        <p:nvSpPr>
          <p:cNvPr id="17" name="Untertitel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a:t>Formatvorlage des Untertitelmasters durch Klicken bearbeiten</a:t>
            </a:r>
            <a:endParaRPr kumimoji="0" lang="en-US"/>
          </a:p>
        </p:txBody>
      </p:sp>
      <p:sp>
        <p:nvSpPr>
          <p:cNvPr id="30" name="Datumsplatzhalter 29"/>
          <p:cNvSpPr>
            <a:spLocks noGrp="1"/>
          </p:cNvSpPr>
          <p:nvPr>
            <p:ph type="dt" sz="half" idx="10"/>
          </p:nvPr>
        </p:nvSpPr>
        <p:spPr/>
        <p:txBody>
          <a:bodyPr/>
          <a:lstStyle/>
          <a:p>
            <a:fld id="{DF25074F-A6D6-49FF-8C95-5739E129D9E5}" type="datetimeFigureOut">
              <a:rPr lang="de-DE" smtClean="0"/>
              <a:t>06.03.2018</a:t>
            </a:fld>
            <a:endParaRPr lang="de-DE"/>
          </a:p>
        </p:txBody>
      </p:sp>
      <p:sp>
        <p:nvSpPr>
          <p:cNvPr id="19" name="Fußzeilenplatzhalter 18"/>
          <p:cNvSpPr>
            <a:spLocks noGrp="1"/>
          </p:cNvSpPr>
          <p:nvPr>
            <p:ph type="ftr" sz="quarter" idx="11"/>
          </p:nvPr>
        </p:nvSpPr>
        <p:spPr/>
        <p:txBody>
          <a:bodyPr/>
          <a:lstStyle/>
          <a:p>
            <a:endParaRPr lang="de-DE"/>
          </a:p>
        </p:txBody>
      </p:sp>
      <p:sp>
        <p:nvSpPr>
          <p:cNvPr id="27" name="Foliennummernplatzhalter 26"/>
          <p:cNvSpPr>
            <a:spLocks noGrp="1"/>
          </p:cNvSpPr>
          <p:nvPr>
            <p:ph type="sldNum" sz="quarter" idx="12"/>
          </p:nvPr>
        </p:nvSpPr>
        <p:spPr/>
        <p:txBody>
          <a:bodyPr/>
          <a:lstStyle/>
          <a:p>
            <a:fld id="{63F920C7-076D-4031-9EC4-7247DD98388C}" type="slidenum">
              <a:rPr lang="de-DE" smtClean="0"/>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4" name="Datumsplatzhalter 3"/>
          <p:cNvSpPr>
            <a:spLocks noGrp="1"/>
          </p:cNvSpPr>
          <p:nvPr>
            <p:ph type="dt" sz="half" idx="10"/>
          </p:nvPr>
        </p:nvSpPr>
        <p:spPr/>
        <p:txBody>
          <a:bodyPr/>
          <a:lstStyle/>
          <a:p>
            <a:fld id="{DF25074F-A6D6-49FF-8C95-5739E129D9E5}" type="datetimeFigureOut">
              <a:rPr lang="de-DE" smtClean="0"/>
              <a:t>06.03.2018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4" name="Datumsplatzhalter 3"/>
          <p:cNvSpPr>
            <a:spLocks noGrp="1"/>
          </p:cNvSpPr>
          <p:nvPr>
            <p:ph type="dt" sz="half" idx="10"/>
          </p:nvPr>
        </p:nvSpPr>
        <p:spPr/>
        <p:txBody>
          <a:bodyPr/>
          <a:lstStyle/>
          <a:p>
            <a:fld id="{DF25074F-A6D6-49FF-8C95-5739E129D9E5}" type="datetimeFigureOut">
              <a:rPr lang="de-DE" smtClean="0"/>
              <a:t>06.03.2018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kumimoji="0" lang="de-DE"/>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4" name="Datumsplatzhalter 3"/>
          <p:cNvSpPr>
            <a:spLocks noGrp="1"/>
          </p:cNvSpPr>
          <p:nvPr>
            <p:ph type="dt" sz="half" idx="10"/>
          </p:nvPr>
        </p:nvSpPr>
        <p:spPr/>
        <p:txBody>
          <a:bodyPr/>
          <a:lstStyle/>
          <a:p>
            <a:fld id="{DF25074F-A6D6-49FF-8C95-5739E129D9E5}" type="datetimeFigureOut">
              <a:rPr lang="de-DE" smtClean="0"/>
              <a:t>06.03.2018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2">
        <a:schemeClr val="bg2"/>
      </p:bgRef>
    </p:bg>
    <p:spTree>
      <p:nvGrpSpPr>
        <p:cNvPr id="1" name=""/>
        <p:cNvGrpSpPr/>
        <p:nvPr/>
      </p:nvGrpSpPr>
      <p:grpSpPr>
        <a:xfrm>
          <a:off x="0" y="0"/>
          <a:ext cx="0" cy="0"/>
          <a:chOff x="0" y="0"/>
          <a:chExt cx="0" cy="0"/>
        </a:xfrm>
      </p:grpSpPr>
      <p:sp>
        <p:nvSpPr>
          <p:cNvPr id="7" name="Freihand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ihand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el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de-DE"/>
              <a:t>Titelmasterformat durch Klicken bearbeiten</a:t>
            </a:r>
            <a:endParaRPr kumimoji="0" lang="en-US"/>
          </a:p>
        </p:txBody>
      </p:sp>
      <p:sp>
        <p:nvSpPr>
          <p:cNvPr id="3" name="Textplatzhalt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a:t>Textmasterformat bearbeiten</a:t>
            </a:r>
          </a:p>
        </p:txBody>
      </p:sp>
      <p:sp>
        <p:nvSpPr>
          <p:cNvPr id="4" name="Datumsplatzhalter 3"/>
          <p:cNvSpPr>
            <a:spLocks noGrp="1"/>
          </p:cNvSpPr>
          <p:nvPr>
            <p:ph type="dt" sz="half" idx="10"/>
          </p:nvPr>
        </p:nvSpPr>
        <p:spPr/>
        <p:txBody>
          <a:bodyPr/>
          <a:lstStyle/>
          <a:p>
            <a:fld id="{DF25074F-A6D6-49FF-8C95-5739E129D9E5}" type="datetimeFigureOut">
              <a:rPr lang="de-DE" smtClean="0"/>
              <a:t>06.03.2018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3F920C7-076D-4031-9EC4-7247DD98388C}" type="slidenum">
              <a:rPr lang="de-DE" smtClean="0"/>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7467600" cy="1143000"/>
          </a:xfrm>
        </p:spPr>
        <p:txBody>
          <a:bodyPr/>
          <a:lstStyle/>
          <a:p>
            <a:r>
              <a:rPr kumimoji="0" lang="de-DE"/>
              <a:t>Titelmasterformat durch Klicken bearbeiten</a:t>
            </a:r>
            <a:endParaRPr kumimoji="0" lang="en-US"/>
          </a:p>
        </p:txBody>
      </p:sp>
      <p:sp>
        <p:nvSpPr>
          <p:cNvPr id="3" name="Inhaltsplatzhalt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4" name="Inhaltsplatzhalt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5" name="Datumsplatzhalter 4"/>
          <p:cNvSpPr>
            <a:spLocks noGrp="1"/>
          </p:cNvSpPr>
          <p:nvPr>
            <p:ph type="dt" sz="half" idx="10"/>
          </p:nvPr>
        </p:nvSpPr>
        <p:spPr/>
        <p:txBody>
          <a:bodyPr/>
          <a:lstStyle/>
          <a:p>
            <a:fld id="{DF25074F-A6D6-49FF-8C95-5739E129D9E5}" type="datetimeFigureOut">
              <a:rPr lang="de-DE" smtClean="0"/>
              <a:t>06.03.2018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lstStyle>
          <a:p>
            <a:r>
              <a:rPr kumimoji="0" lang="de-DE"/>
              <a:t>Titelmasterformat durch Klicken bearbeiten</a:t>
            </a:r>
            <a:endParaRPr kumimoji="0" lang="en-US"/>
          </a:p>
        </p:txBody>
      </p:sp>
      <p:sp>
        <p:nvSpPr>
          <p:cNvPr id="3" name="Textplatzhalt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a:t>Textmasterformat bearbeiten</a:t>
            </a:r>
          </a:p>
        </p:txBody>
      </p:sp>
      <p:sp>
        <p:nvSpPr>
          <p:cNvPr id="4" name="Textplatzhalt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a:t>Textmasterformat bearbeiten</a:t>
            </a:r>
          </a:p>
        </p:txBody>
      </p:sp>
      <p:sp>
        <p:nvSpPr>
          <p:cNvPr id="5" name="Inhaltsplatzhalt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6" name="Inhaltsplatzhalt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7" name="Datumsplatzhalter 6"/>
          <p:cNvSpPr>
            <a:spLocks noGrp="1"/>
          </p:cNvSpPr>
          <p:nvPr>
            <p:ph type="dt" sz="half" idx="10"/>
          </p:nvPr>
        </p:nvSpPr>
        <p:spPr/>
        <p:txBody>
          <a:bodyPr/>
          <a:lstStyle/>
          <a:p>
            <a:fld id="{DF25074F-A6D6-49FF-8C95-5739E129D9E5}" type="datetimeFigureOut">
              <a:rPr lang="de-DE" smtClean="0"/>
              <a:t>06.03.2018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320"/>
            <a:ext cx="7470648" cy="1143000"/>
          </a:xfrm>
        </p:spPr>
        <p:txBody>
          <a:bodyPr anchor="ctr"/>
          <a:lstStyle>
            <a:lvl1pPr algn="l">
              <a:defRPr sz="4600"/>
            </a:lvl1pPr>
          </a:lstStyle>
          <a:p>
            <a:r>
              <a:rPr kumimoji="0" lang="de-DE"/>
              <a:t>Titelmasterformat durch Klicken bearbeiten</a:t>
            </a:r>
            <a:endParaRPr kumimoji="0" lang="en-US"/>
          </a:p>
        </p:txBody>
      </p:sp>
      <p:sp>
        <p:nvSpPr>
          <p:cNvPr id="7" name="Datumsplatzhalter 6"/>
          <p:cNvSpPr>
            <a:spLocks noGrp="1"/>
          </p:cNvSpPr>
          <p:nvPr>
            <p:ph type="dt" sz="half" idx="10"/>
          </p:nvPr>
        </p:nvSpPr>
        <p:spPr/>
        <p:txBody>
          <a:bodyPr/>
          <a:lstStyle/>
          <a:p>
            <a:fld id="{DF25074F-A6D6-49FF-8C95-5739E129D9E5}" type="datetimeFigureOut">
              <a:rPr lang="de-DE" smtClean="0"/>
              <a:t>06.03.2018</a:t>
            </a:fld>
            <a:endParaRPr lang="de-DE"/>
          </a:p>
        </p:txBody>
      </p:sp>
      <p:sp>
        <p:nvSpPr>
          <p:cNvPr id="8" name="Foliennummernplatzhalter 7"/>
          <p:cNvSpPr>
            <a:spLocks noGrp="1"/>
          </p:cNvSpPr>
          <p:nvPr>
            <p:ph type="sldNum" sz="quarter" idx="11"/>
          </p:nvPr>
        </p:nvSpPr>
        <p:spPr/>
        <p:txBody>
          <a:bodyPr/>
          <a:lstStyle/>
          <a:p>
            <a:fld id="{63F920C7-076D-4031-9EC4-7247DD98388C}" type="slidenum">
              <a:rPr lang="de-DE" smtClean="0"/>
              <a:t>‹Nr.›</a:t>
            </a:fld>
            <a:endParaRPr lang="de-DE"/>
          </a:p>
        </p:txBody>
      </p:sp>
      <p:sp>
        <p:nvSpPr>
          <p:cNvPr id="9" name="Fußzeilenplatzhalter 8"/>
          <p:cNvSpPr>
            <a:spLocks noGrp="1"/>
          </p:cNvSpPr>
          <p:nvPr>
            <p:ph type="ftr" sz="quarter" idx="12"/>
          </p:nvPr>
        </p:nvSpPr>
        <p:spPr/>
        <p:txBody>
          <a:bodyPr/>
          <a:lstStyle/>
          <a:p>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F25074F-A6D6-49FF-8C95-5739E129D9E5}" type="datetimeFigureOut">
              <a:rPr lang="de-DE" smtClean="0"/>
              <a:t>06.03.2018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de-DE"/>
              <a:t>Titelmasterformat durch Klicken bearbeiten</a:t>
            </a:r>
            <a:endParaRPr kumimoji="0" lang="en-US"/>
          </a:p>
        </p:txBody>
      </p:sp>
      <p:sp>
        <p:nvSpPr>
          <p:cNvPr id="3" name="Textplatzhalt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a:t>Textmasterformat bearbeiten</a:t>
            </a:r>
          </a:p>
        </p:txBody>
      </p:sp>
      <p:sp>
        <p:nvSpPr>
          <p:cNvPr id="4" name="Inhaltsplatzhalt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5" name="Datumsplatzhalter 4"/>
          <p:cNvSpPr>
            <a:spLocks noGrp="1"/>
          </p:cNvSpPr>
          <p:nvPr>
            <p:ph type="dt" sz="half" idx="10"/>
          </p:nvPr>
        </p:nvSpPr>
        <p:spPr/>
        <p:txBody>
          <a:bodyPr/>
          <a:lstStyle/>
          <a:p>
            <a:fld id="{DF25074F-A6D6-49FF-8C95-5739E129D9E5}" type="datetimeFigureOut">
              <a:rPr lang="de-DE" smtClean="0"/>
              <a:t>06.03.2018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156448" y="6422064"/>
            <a:ext cx="762000" cy="365125"/>
          </a:xfrm>
        </p:spPr>
        <p:txBody>
          <a:bodyPr/>
          <a:lstStyle/>
          <a:p>
            <a:fld id="{63F920C7-076D-4031-9EC4-7247DD98388C}"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de-DE"/>
              <a:t>Titelmasterformat durch Klicken bearbeiten</a:t>
            </a:r>
            <a:endParaRPr kumimoji="0" lang="en-US"/>
          </a:p>
        </p:txBody>
      </p:sp>
      <p:sp>
        <p:nvSpPr>
          <p:cNvPr id="3" name="Bildplatzhalt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de-DE"/>
              <a:t>Bild durch Klicken auf Symbol hinzufügen</a:t>
            </a:r>
            <a:endParaRPr kumimoji="0" lang="en-US" dirty="0"/>
          </a:p>
        </p:txBody>
      </p:sp>
      <p:sp>
        <p:nvSpPr>
          <p:cNvPr id="4" name="Textplatzhalt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a:t>Textmasterformat bearbeiten</a:t>
            </a:r>
          </a:p>
        </p:txBody>
      </p:sp>
      <p:sp>
        <p:nvSpPr>
          <p:cNvPr id="5" name="Datumsplatzhalter 4"/>
          <p:cNvSpPr>
            <a:spLocks noGrp="1"/>
          </p:cNvSpPr>
          <p:nvPr>
            <p:ph type="dt" sz="half" idx="10"/>
          </p:nvPr>
        </p:nvSpPr>
        <p:spPr>
          <a:xfrm>
            <a:off x="457200" y="6422064"/>
            <a:ext cx="2133600" cy="365125"/>
          </a:xfrm>
        </p:spPr>
        <p:txBody>
          <a:bodyPr/>
          <a:lstStyle/>
          <a:p>
            <a:fld id="{DF25074F-A6D6-49FF-8C95-5739E129D9E5}" type="datetimeFigureOut">
              <a:rPr lang="de-DE" smtClean="0"/>
              <a:t>06.03.2018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3F920C7-076D-4031-9EC4-7247DD98388C}"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ihand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ihand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elplatzhalt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de-DE"/>
              <a:t>Titelmasterformat durch Klicken bearbeiten</a:t>
            </a:r>
            <a:endParaRPr kumimoji="0" lang="en-US"/>
          </a:p>
        </p:txBody>
      </p:sp>
      <p:sp>
        <p:nvSpPr>
          <p:cNvPr id="30" name="Textplatzhalt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de-DE"/>
              <a:t>Textmasterformat bearbeiten</a:t>
            </a:r>
          </a:p>
          <a:p>
            <a:pPr lvl="1" eaLnBrk="1" latinLnBrk="0" hangingPunct="1"/>
            <a:r>
              <a:rPr kumimoji="0" lang="de-DE"/>
              <a:t>Zweite Ebene</a:t>
            </a:r>
          </a:p>
          <a:p>
            <a:pPr lvl="2" eaLnBrk="1" latinLnBrk="0" hangingPunct="1"/>
            <a:r>
              <a:rPr kumimoji="0" lang="de-DE"/>
              <a:t>Dritte Ebene</a:t>
            </a:r>
          </a:p>
          <a:p>
            <a:pPr lvl="3" eaLnBrk="1" latinLnBrk="0" hangingPunct="1"/>
            <a:r>
              <a:rPr kumimoji="0" lang="de-DE"/>
              <a:t>Vierte Ebene</a:t>
            </a:r>
          </a:p>
          <a:p>
            <a:pPr lvl="4" eaLnBrk="1" latinLnBrk="0" hangingPunct="1"/>
            <a:r>
              <a:rPr kumimoji="0" lang="de-DE"/>
              <a:t>Fünfte Ebene</a:t>
            </a:r>
            <a:endParaRPr kumimoji="0" lang="en-US"/>
          </a:p>
        </p:txBody>
      </p:sp>
      <p:sp>
        <p:nvSpPr>
          <p:cNvPr id="10" name="Datumsplatzhalt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F25074F-A6D6-49FF-8C95-5739E129D9E5}" type="datetimeFigureOut">
              <a:rPr lang="de-DE" smtClean="0"/>
              <a:t>06.03.2018</a:t>
            </a:fld>
            <a:endParaRPr lang="de-DE"/>
          </a:p>
        </p:txBody>
      </p:sp>
      <p:sp>
        <p:nvSpPr>
          <p:cNvPr id="22" name="Fußzeilenplatzhalt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de-DE"/>
          </a:p>
        </p:txBody>
      </p:sp>
      <p:sp>
        <p:nvSpPr>
          <p:cNvPr id="18" name="Foliennummernplatzhalt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3F920C7-076D-4031-9EC4-7247DD98388C}" type="slidenum">
              <a:rPr lang="de-DE" smtClean="0"/>
              <a:t>‹Nr.›</a:t>
            </a:fld>
            <a:endParaRPr lang="de-DE"/>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KlaraOpp</a:t>
            </a:r>
            <a:r>
              <a:rPr lang="de-DE" dirty="0"/>
              <a:t>-Quiz</a:t>
            </a:r>
          </a:p>
        </p:txBody>
      </p:sp>
      <p:sp>
        <p:nvSpPr>
          <p:cNvPr id="3" name="Untertitel 2"/>
          <p:cNvSpPr>
            <a:spLocks noGrp="1"/>
          </p:cNvSpPr>
          <p:nvPr>
            <p:ph type="subTitle" idx="1"/>
          </p:nvPr>
        </p:nvSpPr>
        <p:spPr/>
        <p:txBody>
          <a:bodyPr>
            <a:normAutofit/>
          </a:bodyPr>
          <a:lstStyle/>
          <a:p>
            <a:r>
              <a:rPr lang="de-DE" dirty="0"/>
              <a:t>Gruppe C-132: </a:t>
            </a:r>
          </a:p>
          <a:p>
            <a:r>
              <a:rPr lang="de-DE" dirty="0"/>
              <a:t>Adam </a:t>
            </a:r>
            <a:r>
              <a:rPr lang="de-DE" dirty="0" err="1"/>
              <a:t>Domanski</a:t>
            </a:r>
            <a:r>
              <a:rPr lang="de-DE" dirty="0"/>
              <a:t>, Kevin </a:t>
            </a:r>
            <a:r>
              <a:rPr lang="de-DE" dirty="0" err="1"/>
              <a:t>Zilke</a:t>
            </a:r>
            <a:r>
              <a:rPr lang="de-DE" dirty="0"/>
              <a:t>, Reinhold </a:t>
            </a:r>
            <a:r>
              <a:rPr lang="de-DE" dirty="0" err="1"/>
              <a:t>Maschkiwitz</a:t>
            </a:r>
            <a:endParaRPr lang="de-DE" dirty="0"/>
          </a:p>
        </p:txBody>
      </p:sp>
    </p:spTree>
    <p:extLst>
      <p:ext uri="{BB962C8B-B14F-4D97-AF65-F5344CB8AC3E}">
        <p14:creationId xmlns:p14="http://schemas.microsoft.com/office/powerpoint/2010/main" val="26699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a:t>
            </a:r>
          </a:p>
        </p:txBody>
      </p:sp>
      <p:sp>
        <p:nvSpPr>
          <p:cNvPr id="3" name="Inhaltsplatzhalter 2"/>
          <p:cNvSpPr>
            <a:spLocks noGrp="1"/>
          </p:cNvSpPr>
          <p:nvPr>
            <p:ph idx="1"/>
          </p:nvPr>
        </p:nvSpPr>
        <p:spPr/>
        <p:txBody>
          <a:bodyPr/>
          <a:lstStyle/>
          <a:p>
            <a:r>
              <a:rPr lang="de-DE" dirty="0"/>
              <a:t>Fragen</a:t>
            </a:r>
          </a:p>
          <a:p>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799" y="2524267"/>
            <a:ext cx="7030403" cy="1809465"/>
          </a:xfrm>
          <a:prstGeom prst="rect">
            <a:avLst/>
          </a:prstGeom>
        </p:spPr>
      </p:pic>
    </p:spTree>
    <p:extLst>
      <p:ext uri="{BB962C8B-B14F-4D97-AF65-F5344CB8AC3E}">
        <p14:creationId xmlns:p14="http://schemas.microsoft.com/office/powerpoint/2010/main" val="37902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a:t>
            </a:r>
          </a:p>
        </p:txBody>
      </p:sp>
      <p:sp>
        <p:nvSpPr>
          <p:cNvPr id="3" name="Inhaltsplatzhalter 2"/>
          <p:cNvSpPr>
            <a:spLocks noGrp="1"/>
          </p:cNvSpPr>
          <p:nvPr>
            <p:ph idx="1"/>
          </p:nvPr>
        </p:nvSpPr>
        <p:spPr/>
        <p:txBody>
          <a:bodyPr/>
          <a:lstStyle/>
          <a:p>
            <a:r>
              <a:rPr lang="de-DE" dirty="0"/>
              <a:t>Antworten</a:t>
            </a:r>
          </a:p>
          <a:p>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545" y="2528878"/>
            <a:ext cx="7124910" cy="1800245"/>
          </a:xfrm>
          <a:prstGeom prst="rect">
            <a:avLst/>
          </a:prstGeom>
        </p:spPr>
      </p:pic>
    </p:spTree>
    <p:extLst>
      <p:ext uri="{BB962C8B-B14F-4D97-AF65-F5344CB8AC3E}">
        <p14:creationId xmlns:p14="http://schemas.microsoft.com/office/powerpoint/2010/main" val="102730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a:t>
            </a:r>
          </a:p>
        </p:txBody>
      </p:sp>
      <p:sp>
        <p:nvSpPr>
          <p:cNvPr id="3" name="Inhaltsplatzhalter 2"/>
          <p:cNvSpPr>
            <a:spLocks noGrp="1"/>
          </p:cNvSpPr>
          <p:nvPr>
            <p:ph idx="1"/>
          </p:nvPr>
        </p:nvSpPr>
        <p:spPr/>
        <p:txBody>
          <a:bodyPr/>
          <a:lstStyle/>
          <a:p>
            <a:r>
              <a:rPr lang="de-DE" dirty="0"/>
              <a:t>Einbindung von Bootstrap</a:t>
            </a:r>
          </a:p>
          <a:p>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5" y="2498576"/>
            <a:ext cx="7981950" cy="2514600"/>
          </a:xfrm>
          <a:prstGeom prst="rect">
            <a:avLst/>
          </a:prstGeom>
        </p:spPr>
      </p:pic>
    </p:spTree>
    <p:extLst>
      <p:ext uri="{BB962C8B-B14F-4D97-AF65-F5344CB8AC3E}">
        <p14:creationId xmlns:p14="http://schemas.microsoft.com/office/powerpoint/2010/main" val="271368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a:t>
            </a:r>
          </a:p>
        </p:txBody>
      </p:sp>
      <p:sp>
        <p:nvSpPr>
          <p:cNvPr id="3" name="Inhaltsplatzhalter 2"/>
          <p:cNvSpPr>
            <a:spLocks noGrp="1"/>
          </p:cNvSpPr>
          <p:nvPr>
            <p:ph idx="1"/>
          </p:nvPr>
        </p:nvSpPr>
        <p:spPr/>
        <p:txBody>
          <a:bodyPr/>
          <a:lstStyle/>
          <a:p>
            <a:r>
              <a:rPr lang="de-DE" dirty="0"/>
              <a:t>JavaScript</a:t>
            </a:r>
          </a:p>
          <a:p>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269818"/>
            <a:ext cx="4851083" cy="3572828"/>
          </a:xfrm>
          <a:prstGeom prst="rect">
            <a:avLst/>
          </a:prstGeom>
        </p:spPr>
      </p:pic>
    </p:spTree>
    <p:extLst>
      <p:ext uri="{BB962C8B-B14F-4D97-AF65-F5344CB8AC3E}">
        <p14:creationId xmlns:p14="http://schemas.microsoft.com/office/powerpoint/2010/main" val="242454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64904"/>
            <a:ext cx="7467600" cy="1143000"/>
          </a:xfrm>
        </p:spPr>
        <p:txBody>
          <a:bodyPr/>
          <a:lstStyle/>
          <a:p>
            <a:pPr algn="ctr"/>
            <a:r>
              <a:rPr lang="de-DE" dirty="0"/>
              <a:t>Fazit</a:t>
            </a:r>
          </a:p>
        </p:txBody>
      </p:sp>
    </p:spTree>
    <p:extLst>
      <p:ext uri="{BB962C8B-B14F-4D97-AF65-F5344CB8AC3E}">
        <p14:creationId xmlns:p14="http://schemas.microsoft.com/office/powerpoint/2010/main" val="194708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9D9A5-146E-4ECF-AB2D-6D854ED3D3BD}"/>
              </a:ext>
            </a:extLst>
          </p:cNvPr>
          <p:cNvSpPr>
            <a:spLocks noGrp="1"/>
          </p:cNvSpPr>
          <p:nvPr>
            <p:ph type="title"/>
          </p:nvPr>
        </p:nvSpPr>
        <p:spPr/>
        <p:txBody>
          <a:bodyPr/>
          <a:lstStyle/>
          <a:p>
            <a:r>
              <a:rPr lang="de-DE" dirty="0" err="1"/>
              <a:t>KlaraOpp</a:t>
            </a:r>
            <a:r>
              <a:rPr lang="de-DE" dirty="0"/>
              <a:t>-Quiz</a:t>
            </a:r>
          </a:p>
        </p:txBody>
      </p:sp>
      <p:sp>
        <p:nvSpPr>
          <p:cNvPr id="3" name="Inhaltsplatzhalter 2">
            <a:extLst>
              <a:ext uri="{FF2B5EF4-FFF2-40B4-BE49-F238E27FC236}">
                <a16:creationId xmlns:a16="http://schemas.microsoft.com/office/drawing/2014/main" id="{FECB8F77-50D0-4574-92C1-D37AC6A8427D}"/>
              </a:ext>
            </a:extLst>
          </p:cNvPr>
          <p:cNvSpPr>
            <a:spLocks noGrp="1"/>
          </p:cNvSpPr>
          <p:nvPr>
            <p:ph idx="1"/>
          </p:nvPr>
        </p:nvSpPr>
        <p:spPr/>
        <p:txBody>
          <a:bodyPr/>
          <a:lstStyle/>
          <a:p>
            <a:r>
              <a:rPr lang="de-DE" dirty="0"/>
              <a:t>Projektrahmen</a:t>
            </a:r>
          </a:p>
          <a:p>
            <a:r>
              <a:rPr lang="de-DE" dirty="0"/>
              <a:t>Projektplanung</a:t>
            </a:r>
          </a:p>
          <a:p>
            <a:r>
              <a:rPr lang="de-DE" dirty="0"/>
              <a:t>Implementierung</a:t>
            </a:r>
          </a:p>
          <a:p>
            <a:r>
              <a:rPr lang="de-DE" dirty="0"/>
              <a:t>Fazit</a:t>
            </a:r>
          </a:p>
        </p:txBody>
      </p:sp>
    </p:spTree>
    <p:extLst>
      <p:ext uri="{BB962C8B-B14F-4D97-AF65-F5344CB8AC3E}">
        <p14:creationId xmlns:p14="http://schemas.microsoft.com/office/powerpoint/2010/main" val="177185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Projektrahmen</a:t>
            </a:r>
          </a:p>
        </p:txBody>
      </p:sp>
      <p:sp>
        <p:nvSpPr>
          <p:cNvPr id="3" name="Inhaltsplatzhalter 2"/>
          <p:cNvSpPr>
            <a:spLocks noGrp="1"/>
          </p:cNvSpPr>
          <p:nvPr>
            <p:ph idx="1"/>
          </p:nvPr>
        </p:nvSpPr>
        <p:spPr/>
        <p:txBody>
          <a:bodyPr/>
          <a:lstStyle/>
          <a:p>
            <a:r>
              <a:rPr lang="de-DE" dirty="0"/>
              <a:t>Auftraggeberin: Frau Söllner</a:t>
            </a:r>
          </a:p>
          <a:p>
            <a:r>
              <a:rPr lang="de-DE" dirty="0"/>
              <a:t>Vorlage: </a:t>
            </a:r>
            <a:r>
              <a:rPr lang="de-DE" dirty="0" err="1"/>
              <a:t>Kahoot</a:t>
            </a:r>
            <a:r>
              <a:rPr lang="de-DE" dirty="0"/>
              <a:t>!</a:t>
            </a:r>
          </a:p>
          <a:p>
            <a:r>
              <a:rPr lang="de-DE" dirty="0"/>
              <a:t>Nachbau als Lernspiel für den Schulunterricht</a:t>
            </a:r>
          </a:p>
          <a:p>
            <a:r>
              <a:rPr lang="de-DE" dirty="0"/>
              <a:t>Neues Projekt – keine Vorarbeit</a:t>
            </a:r>
          </a:p>
        </p:txBody>
      </p:sp>
    </p:spTree>
    <p:extLst>
      <p:ext uri="{BB962C8B-B14F-4D97-AF65-F5344CB8AC3E}">
        <p14:creationId xmlns:p14="http://schemas.microsoft.com/office/powerpoint/2010/main" val="10678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Projektplanung</a:t>
            </a:r>
          </a:p>
        </p:txBody>
      </p:sp>
      <p:sp>
        <p:nvSpPr>
          <p:cNvPr id="3" name="Inhaltsplatzhalter 2"/>
          <p:cNvSpPr>
            <a:spLocks noGrp="1"/>
          </p:cNvSpPr>
          <p:nvPr>
            <p:ph idx="1"/>
          </p:nvPr>
        </p:nvSpPr>
        <p:spPr/>
        <p:txBody>
          <a:bodyPr/>
          <a:lstStyle/>
          <a:p>
            <a:r>
              <a:rPr lang="de-DE" dirty="0"/>
              <a:t>Anforderungsanalyse: </a:t>
            </a:r>
          </a:p>
          <a:p>
            <a:pPr lvl="1"/>
            <a:r>
              <a:rPr lang="de-DE" dirty="0"/>
              <a:t>Beobachtung</a:t>
            </a:r>
          </a:p>
          <a:p>
            <a:pPr lvl="1"/>
            <a:r>
              <a:rPr lang="de-DE" dirty="0"/>
              <a:t>Interviews</a:t>
            </a:r>
          </a:p>
          <a:p>
            <a:r>
              <a:rPr lang="de-DE" dirty="0"/>
              <a:t>Datenschutz:</a:t>
            </a:r>
          </a:p>
          <a:p>
            <a:pPr lvl="1"/>
            <a:r>
              <a:rPr lang="de-DE" dirty="0"/>
              <a:t>Beschränkter Zugriff (Accounts)</a:t>
            </a:r>
          </a:p>
          <a:p>
            <a:pPr lvl="1"/>
            <a:r>
              <a:rPr lang="de-DE" dirty="0"/>
              <a:t>Frei wählbare Nicknamen</a:t>
            </a:r>
          </a:p>
          <a:p>
            <a:pPr lvl="1"/>
            <a:r>
              <a:rPr lang="de-DE" dirty="0"/>
              <a:t>Keine Speicherung von IPs / Namen / Punkten</a:t>
            </a:r>
          </a:p>
          <a:p>
            <a:pPr lvl="1"/>
            <a:endParaRPr lang="de-DE" dirty="0"/>
          </a:p>
        </p:txBody>
      </p:sp>
    </p:spTree>
    <p:extLst>
      <p:ext uri="{BB962C8B-B14F-4D97-AF65-F5344CB8AC3E}">
        <p14:creationId xmlns:p14="http://schemas.microsoft.com/office/powerpoint/2010/main" val="383742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Projektplanung</a:t>
            </a:r>
          </a:p>
        </p:txBody>
      </p:sp>
      <p:sp>
        <p:nvSpPr>
          <p:cNvPr id="3" name="Inhaltsplatzhalter 2"/>
          <p:cNvSpPr>
            <a:spLocks noGrp="1"/>
          </p:cNvSpPr>
          <p:nvPr>
            <p:ph idx="1"/>
          </p:nvPr>
        </p:nvSpPr>
        <p:spPr/>
        <p:txBody>
          <a:bodyPr/>
          <a:lstStyle/>
          <a:p>
            <a:pPr marL="420624" lvl="1" indent="-384048">
              <a:buSzPct val="80000"/>
              <a:buFont typeface="Wingdings 2"/>
              <a:buChar char=""/>
            </a:pPr>
            <a:r>
              <a:rPr lang="de-DE" sz="3000" dirty="0"/>
              <a:t>Anwendungsfalldiagramm</a:t>
            </a:r>
          </a:p>
          <a:p>
            <a:r>
              <a:rPr lang="de-DE" dirty="0"/>
              <a:t>Anwendungsfall - Durchführung eines Quiz</a:t>
            </a:r>
          </a:p>
          <a:p>
            <a:pPr lvl="1"/>
            <a:r>
              <a:rPr lang="de-DE" dirty="0"/>
              <a:t>Aktivitätsdiagramm</a:t>
            </a:r>
          </a:p>
          <a:p>
            <a:pPr lvl="1"/>
            <a:r>
              <a:rPr lang="de-DE" dirty="0"/>
              <a:t>Zustandsdiagramm</a:t>
            </a:r>
          </a:p>
        </p:txBody>
      </p:sp>
    </p:spTree>
    <p:extLst>
      <p:ext uri="{BB962C8B-B14F-4D97-AF65-F5344CB8AC3E}">
        <p14:creationId xmlns:p14="http://schemas.microsoft.com/office/powerpoint/2010/main" val="359292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Implementierung</a:t>
            </a:r>
          </a:p>
        </p:txBody>
      </p:sp>
      <p:sp>
        <p:nvSpPr>
          <p:cNvPr id="3" name="Inhaltsplatzhalter 2"/>
          <p:cNvSpPr>
            <a:spLocks noGrp="1"/>
          </p:cNvSpPr>
          <p:nvPr>
            <p:ph idx="1"/>
          </p:nvPr>
        </p:nvSpPr>
        <p:spPr/>
        <p:txBody>
          <a:bodyPr/>
          <a:lstStyle/>
          <a:p>
            <a:r>
              <a:rPr lang="de-DE" dirty="0"/>
              <a:t>HTML mit CSS</a:t>
            </a:r>
          </a:p>
          <a:p>
            <a:r>
              <a:rPr lang="de-DE" dirty="0"/>
              <a:t>Bootstrap</a:t>
            </a:r>
          </a:p>
          <a:p>
            <a:r>
              <a:rPr lang="de-DE" dirty="0"/>
              <a:t>PHP</a:t>
            </a:r>
          </a:p>
          <a:p>
            <a:r>
              <a:rPr lang="de-DE" dirty="0"/>
              <a:t>JavaScript</a:t>
            </a:r>
          </a:p>
        </p:txBody>
      </p:sp>
    </p:spTree>
    <p:extLst>
      <p:ext uri="{BB962C8B-B14F-4D97-AF65-F5344CB8AC3E}">
        <p14:creationId xmlns:p14="http://schemas.microsoft.com/office/powerpoint/2010/main" val="244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 / Objekte</a:t>
            </a:r>
          </a:p>
        </p:txBody>
      </p:sp>
      <p:sp>
        <p:nvSpPr>
          <p:cNvPr id="3" name="Inhaltsplatzhalter 2"/>
          <p:cNvSpPr>
            <a:spLocks noGrp="1"/>
          </p:cNvSpPr>
          <p:nvPr>
            <p:ph idx="1"/>
          </p:nvPr>
        </p:nvSpPr>
        <p:spPr/>
        <p:txBody>
          <a:bodyPr/>
          <a:lstStyle/>
          <a:p>
            <a:r>
              <a:rPr lang="de-DE" dirty="0"/>
              <a:t>Accounts</a:t>
            </a:r>
          </a:p>
          <a:p>
            <a:r>
              <a:rPr lang="de-DE" dirty="0"/>
              <a:t>Fragenkataloge</a:t>
            </a:r>
          </a:p>
          <a:p>
            <a:r>
              <a:rPr lang="de-DE" dirty="0"/>
              <a:t>Fragen</a:t>
            </a:r>
          </a:p>
          <a:p>
            <a:r>
              <a:rPr lang="de-DE" dirty="0"/>
              <a:t>Antworten</a:t>
            </a:r>
          </a:p>
        </p:txBody>
      </p:sp>
    </p:spTree>
    <p:extLst>
      <p:ext uri="{BB962C8B-B14F-4D97-AF65-F5344CB8AC3E}">
        <p14:creationId xmlns:p14="http://schemas.microsoft.com/office/powerpoint/2010/main" val="27982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a:t>
            </a:r>
          </a:p>
        </p:txBody>
      </p:sp>
      <p:sp>
        <p:nvSpPr>
          <p:cNvPr id="3" name="Inhaltsplatzhalter 2"/>
          <p:cNvSpPr>
            <a:spLocks noGrp="1"/>
          </p:cNvSpPr>
          <p:nvPr>
            <p:ph idx="1"/>
          </p:nvPr>
        </p:nvSpPr>
        <p:spPr/>
        <p:txBody>
          <a:bodyPr/>
          <a:lstStyle/>
          <a:p>
            <a:r>
              <a:rPr lang="de-DE" dirty="0"/>
              <a:t>Accounts</a:t>
            </a:r>
          </a:p>
          <a:p>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50" y="2348880"/>
            <a:ext cx="7306495" cy="2682986"/>
          </a:xfrm>
          <a:prstGeom prst="rect">
            <a:avLst/>
          </a:prstGeom>
        </p:spPr>
      </p:pic>
    </p:spTree>
    <p:extLst>
      <p:ext uri="{BB962C8B-B14F-4D97-AF65-F5344CB8AC3E}">
        <p14:creationId xmlns:p14="http://schemas.microsoft.com/office/powerpoint/2010/main" val="91566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a:t>
            </a:r>
          </a:p>
        </p:txBody>
      </p:sp>
      <p:sp>
        <p:nvSpPr>
          <p:cNvPr id="3" name="Inhaltsplatzhalter 2"/>
          <p:cNvSpPr>
            <a:spLocks noGrp="1"/>
          </p:cNvSpPr>
          <p:nvPr>
            <p:ph idx="1"/>
          </p:nvPr>
        </p:nvSpPr>
        <p:spPr/>
        <p:txBody>
          <a:bodyPr/>
          <a:lstStyle/>
          <a:p>
            <a:r>
              <a:rPr lang="de-DE" dirty="0"/>
              <a:t>Fragenkataloge</a:t>
            </a:r>
          </a:p>
          <a:p>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08" y="2426303"/>
            <a:ext cx="7249383" cy="2005394"/>
          </a:xfrm>
          <a:prstGeom prst="rect">
            <a:avLst/>
          </a:prstGeom>
        </p:spPr>
      </p:pic>
    </p:spTree>
    <p:extLst>
      <p:ext uri="{BB962C8B-B14F-4D97-AF65-F5344CB8AC3E}">
        <p14:creationId xmlns:p14="http://schemas.microsoft.com/office/powerpoint/2010/main" val="2154842873"/>
      </p:ext>
    </p:extLst>
  </p:cSld>
  <p:clrMapOvr>
    <a:masterClrMapping/>
  </p:clrMapOvr>
</p:sld>
</file>

<file path=ppt/theme/theme1.xml><?xml version="1.0" encoding="utf-8"?>
<a:theme xmlns:a="http://schemas.openxmlformats.org/drawingml/2006/main" name="Haemera">
  <a:themeElements>
    <a:clrScheme name="Haemer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Haemer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aemer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270</Words>
  <Application>Microsoft Office PowerPoint</Application>
  <PresentationFormat>Bildschirmpräsentation (4:3)</PresentationFormat>
  <Paragraphs>71</Paragraphs>
  <Slides>14</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Wingdings 2</vt:lpstr>
      <vt:lpstr>Haemera</vt:lpstr>
      <vt:lpstr>KlaraOpp-Quiz</vt:lpstr>
      <vt:lpstr>KlaraOpp-Quiz</vt:lpstr>
      <vt:lpstr>Projektrahmen</vt:lpstr>
      <vt:lpstr>Projektplanung</vt:lpstr>
      <vt:lpstr>Projektplanung</vt:lpstr>
      <vt:lpstr>Implementierung</vt:lpstr>
      <vt:lpstr>Datenbank / Objekte</vt:lpstr>
      <vt:lpstr>Datenbank</vt:lpstr>
      <vt:lpstr>Datenbank</vt:lpstr>
      <vt:lpstr>Datenbank</vt:lpstr>
      <vt:lpstr>Datenbank</vt:lpstr>
      <vt:lpstr>Design</vt:lpstr>
      <vt:lpstr>Design</vt:lpstr>
      <vt:lpstr>Fazit</vt:lpstr>
    </vt:vector>
  </TitlesOfParts>
  <Company>KBBZ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KlaraOpp-Quiz</dc:title>
  <dc:creator>PLehrer</dc:creator>
  <cp:lastModifiedBy>Reinhold Maschkiwitz</cp:lastModifiedBy>
  <cp:revision>18</cp:revision>
  <dcterms:created xsi:type="dcterms:W3CDTF">2018-03-02T10:55:26Z</dcterms:created>
  <dcterms:modified xsi:type="dcterms:W3CDTF">2018-03-06T22:35:38Z</dcterms:modified>
</cp:coreProperties>
</file>