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461FE-4EC7-41B4-9893-3A6FB92A7423}" type="datetimeFigureOut">
              <a:rPr lang="de-DE" smtClean="0"/>
              <a:t>05.03.2018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0CBE3-2A95-4564-A8BE-E2B38EFE64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033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</a:t>
            </a:r>
            <a:r>
              <a:rPr lang="de-DE" baseline="0" dirty="0" smtClean="0"/>
              <a:t> Anwendungsfall /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-Case: Rollen Mitspieler und Quizmaster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0CBE3-2A95-4564-A8BE-E2B38EFE642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4101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Keiner Vorwissen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Bietet</a:t>
            </a:r>
            <a:r>
              <a:rPr lang="de-DE" baseline="0" dirty="0" smtClean="0"/>
              <a:t> genug Möglichkeiten für die Umsetzung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0CBE3-2A95-4564-A8BE-E2B38EFE642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300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Hübscheres Design, spätere Anpassung der farblichen Gestaltung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0CBE3-2A95-4564-A8BE-E2B38EFE642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94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Loginseite</a:t>
            </a:r>
            <a:r>
              <a:rPr lang="de-DE" dirty="0" smtClean="0"/>
              <a:t>:</a:t>
            </a:r>
            <a:r>
              <a:rPr lang="de-DE" baseline="0" dirty="0" smtClean="0"/>
              <a:t> Wechsel der Login-Versionen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0CBE3-2A95-4564-A8BE-E2B38EFE642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7477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Klare übersichtliche</a:t>
            </a:r>
            <a:r>
              <a:rPr lang="de-DE" baseline="0" dirty="0" smtClean="0"/>
              <a:t> Struktur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Größerer Aufwand, keine Funktionalität zw. Oberfläche und DB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Kleine Gruppe, kein Vorwissen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Ausfälle durch Krankheit -&gt; kein Spielraum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0CBE3-2A95-4564-A8BE-E2B38EFE642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154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074F-A6D6-49FF-8C95-5739E129D9E5}" type="datetimeFigureOut">
              <a:rPr lang="de-DE" smtClean="0"/>
              <a:t>05.03.2018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20C7-076D-4031-9EC4-7247DD98388C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074F-A6D6-49FF-8C95-5739E129D9E5}" type="datetimeFigureOut">
              <a:rPr lang="de-DE" smtClean="0"/>
              <a:t>05.03.2018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20C7-076D-4031-9EC4-7247DD98388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074F-A6D6-49FF-8C95-5739E129D9E5}" type="datetimeFigureOut">
              <a:rPr lang="de-DE" smtClean="0"/>
              <a:t>05.03.2018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20C7-076D-4031-9EC4-7247DD98388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074F-A6D6-49FF-8C95-5739E129D9E5}" type="datetimeFigureOut">
              <a:rPr lang="de-DE" smtClean="0"/>
              <a:t>05.03.2018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20C7-076D-4031-9EC4-7247DD98388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074F-A6D6-49FF-8C95-5739E129D9E5}" type="datetimeFigureOut">
              <a:rPr lang="de-DE" smtClean="0"/>
              <a:t>05.03.2018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20C7-076D-4031-9EC4-7247DD98388C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074F-A6D6-49FF-8C95-5739E129D9E5}" type="datetimeFigureOut">
              <a:rPr lang="de-DE" smtClean="0"/>
              <a:t>05.03.2018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20C7-076D-4031-9EC4-7247DD98388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074F-A6D6-49FF-8C95-5739E129D9E5}" type="datetimeFigureOut">
              <a:rPr lang="de-DE" smtClean="0"/>
              <a:t>05.03.2018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20C7-076D-4031-9EC4-7247DD98388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074F-A6D6-49FF-8C95-5739E129D9E5}" type="datetimeFigureOut">
              <a:rPr lang="de-DE" smtClean="0"/>
              <a:t>05.03.2018</a:t>
            </a:fld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F920C7-076D-4031-9EC4-7247DD98388C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074F-A6D6-49FF-8C95-5739E129D9E5}" type="datetimeFigureOut">
              <a:rPr lang="de-DE" smtClean="0"/>
              <a:t>05.03.2018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20C7-076D-4031-9EC4-7247DD98388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074F-A6D6-49FF-8C95-5739E129D9E5}" type="datetimeFigureOut">
              <a:rPr lang="de-DE" smtClean="0"/>
              <a:t>05.03.2018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3F920C7-076D-4031-9EC4-7247DD98388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F25074F-A6D6-49FF-8C95-5739E129D9E5}" type="datetimeFigureOut">
              <a:rPr lang="de-DE" smtClean="0"/>
              <a:t>05.03.2018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20C7-076D-4031-9EC4-7247DD98388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ihand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F25074F-A6D6-49FF-8C95-5739E129D9E5}" type="datetimeFigureOut">
              <a:rPr lang="de-DE" smtClean="0"/>
              <a:t>05.03.2018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3F920C7-076D-4031-9EC4-7247DD98388C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KlaraOpp</a:t>
            </a:r>
            <a:r>
              <a:rPr lang="de-DE" dirty="0" smtClean="0"/>
              <a:t>-Quiz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Gruppe C-132: </a:t>
            </a:r>
          </a:p>
          <a:p>
            <a:r>
              <a:rPr lang="de-DE" dirty="0" smtClean="0"/>
              <a:t>Adam </a:t>
            </a:r>
            <a:r>
              <a:rPr lang="de-DE" dirty="0" err="1" smtClean="0"/>
              <a:t>Domanski</a:t>
            </a:r>
            <a:r>
              <a:rPr lang="de-DE" dirty="0" smtClean="0"/>
              <a:t>, Kevin </a:t>
            </a:r>
            <a:r>
              <a:rPr lang="de-DE" dirty="0" err="1" smtClean="0"/>
              <a:t>Zilke</a:t>
            </a:r>
            <a:r>
              <a:rPr lang="de-DE" dirty="0" smtClean="0"/>
              <a:t>, Reinhold </a:t>
            </a:r>
            <a:r>
              <a:rPr lang="de-DE" dirty="0" err="1" smtClean="0"/>
              <a:t>Maschkiwitz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99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Antworten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45" y="2528878"/>
            <a:ext cx="7124910" cy="180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0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Einbindung von Bootstrap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2498576"/>
            <a:ext cx="79819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8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JavaScript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69818"/>
            <a:ext cx="4851083" cy="357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4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564904"/>
            <a:ext cx="7467600" cy="1143000"/>
          </a:xfrm>
        </p:spPr>
        <p:txBody>
          <a:bodyPr/>
          <a:lstStyle/>
          <a:p>
            <a:pPr algn="ctr"/>
            <a:r>
              <a:rPr lang="de-DE" dirty="0" smtClean="0"/>
              <a:t>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708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Projektrahmen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Auftraggeberin: Frau Söllner</a:t>
            </a:r>
          </a:p>
          <a:p>
            <a:r>
              <a:rPr lang="de-DE" dirty="0" smtClean="0"/>
              <a:t>Vorlage: </a:t>
            </a:r>
            <a:r>
              <a:rPr lang="de-DE" dirty="0" err="1" smtClean="0"/>
              <a:t>Kahoot</a:t>
            </a:r>
            <a:r>
              <a:rPr lang="de-DE" dirty="0" smtClean="0"/>
              <a:t>!</a:t>
            </a:r>
          </a:p>
          <a:p>
            <a:r>
              <a:rPr lang="de-DE" dirty="0" smtClean="0"/>
              <a:t>Nachbau als </a:t>
            </a:r>
            <a:r>
              <a:rPr lang="de-DE" dirty="0"/>
              <a:t>Lernspiel</a:t>
            </a:r>
            <a:r>
              <a:rPr lang="de-DE" dirty="0" smtClean="0"/>
              <a:t> für den Schulunterricht</a:t>
            </a:r>
          </a:p>
          <a:p>
            <a:r>
              <a:rPr lang="de-DE" dirty="0" smtClean="0"/>
              <a:t>Neues Projekt – keine Vorarbeit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784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Anforderungsanalyse: </a:t>
            </a:r>
          </a:p>
          <a:p>
            <a:pPr lvl="1"/>
            <a:r>
              <a:rPr lang="de-DE" dirty="0" smtClean="0"/>
              <a:t>Beobachtung</a:t>
            </a:r>
          </a:p>
          <a:p>
            <a:pPr lvl="1"/>
            <a:r>
              <a:rPr lang="de-DE" dirty="0" smtClean="0"/>
              <a:t>Interviews</a:t>
            </a:r>
          </a:p>
          <a:p>
            <a:r>
              <a:rPr lang="de-DE" dirty="0" smtClean="0"/>
              <a:t>Datenschutz:</a:t>
            </a:r>
          </a:p>
          <a:p>
            <a:pPr lvl="1"/>
            <a:r>
              <a:rPr lang="de-DE" dirty="0" smtClean="0"/>
              <a:t>Beschränkter Zugriff (Accounts)</a:t>
            </a:r>
          </a:p>
          <a:p>
            <a:pPr lvl="1"/>
            <a:r>
              <a:rPr lang="de-DE" dirty="0" smtClean="0"/>
              <a:t>Frei wählbare Nicknamen</a:t>
            </a:r>
          </a:p>
          <a:p>
            <a:pPr lvl="1"/>
            <a:r>
              <a:rPr lang="de-DE" dirty="0" smtClean="0"/>
              <a:t>Keine Speicherung von IPs / Namen / Punkten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742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0624" lvl="1" indent="-384048">
              <a:buSzPct val="80000"/>
              <a:buFont typeface="Wingdings 2"/>
              <a:buChar char=""/>
            </a:pPr>
            <a:r>
              <a:rPr lang="de-DE" sz="3000" dirty="0" smtClean="0"/>
              <a:t>Anwendungsfalldiagramm</a:t>
            </a:r>
            <a:endParaRPr lang="de-DE" sz="3000" dirty="0" smtClean="0"/>
          </a:p>
          <a:p>
            <a:r>
              <a:rPr lang="de-DE" dirty="0" smtClean="0"/>
              <a:t>Anwendungsfall </a:t>
            </a:r>
            <a:r>
              <a:rPr lang="de-DE" dirty="0" smtClean="0"/>
              <a:t>- Durchführung eines Quiz</a:t>
            </a:r>
          </a:p>
          <a:p>
            <a:pPr lvl="1"/>
            <a:r>
              <a:rPr lang="de-DE" dirty="0" smtClean="0"/>
              <a:t>Aktivitätsdiagramm</a:t>
            </a:r>
          </a:p>
          <a:p>
            <a:pPr lvl="1"/>
            <a:r>
              <a:rPr lang="de-DE" dirty="0" smtClean="0"/>
              <a:t>Zustandsdiagramm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292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Durchführung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HTML mit CSS</a:t>
            </a:r>
          </a:p>
          <a:p>
            <a:r>
              <a:rPr lang="de-DE" dirty="0" smtClean="0"/>
              <a:t>PHP</a:t>
            </a:r>
          </a:p>
          <a:p>
            <a:r>
              <a:rPr lang="de-DE" dirty="0" smtClean="0"/>
              <a:t>JavaScript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Accounts</a:t>
            </a:r>
          </a:p>
          <a:p>
            <a:r>
              <a:rPr lang="de-DE" dirty="0" smtClean="0"/>
              <a:t>Fragenkataloge</a:t>
            </a:r>
          </a:p>
          <a:p>
            <a:r>
              <a:rPr lang="de-DE" dirty="0" smtClean="0"/>
              <a:t>Fragen</a:t>
            </a:r>
          </a:p>
          <a:p>
            <a:r>
              <a:rPr lang="de-DE" dirty="0" smtClean="0"/>
              <a:t>Antworten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829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Accounts</a:t>
            </a:r>
          </a:p>
          <a:p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50" y="2348880"/>
            <a:ext cx="7306495" cy="268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6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Fragenkataloge</a:t>
            </a:r>
          </a:p>
          <a:p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08" y="2426303"/>
            <a:ext cx="7249383" cy="200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4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Fragen</a:t>
            </a:r>
          </a:p>
          <a:p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99" y="2524267"/>
            <a:ext cx="7030403" cy="180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emera">
  <a:themeElements>
    <a:clrScheme name="Haemer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Haemer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aemer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149</Words>
  <Application>Microsoft Office PowerPoint</Application>
  <PresentationFormat>Bildschirmpräsentation (4:3)</PresentationFormat>
  <Paragraphs>57</Paragraphs>
  <Slides>13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Haemera</vt:lpstr>
      <vt:lpstr>KlaraOpp-Quiz</vt:lpstr>
      <vt:lpstr>Projektrahmen</vt:lpstr>
      <vt:lpstr>Projektplanung</vt:lpstr>
      <vt:lpstr>Projektplanung</vt:lpstr>
      <vt:lpstr>Durchführung</vt:lpstr>
      <vt:lpstr>Datenbank</vt:lpstr>
      <vt:lpstr>Datenbank</vt:lpstr>
      <vt:lpstr>Datenbank</vt:lpstr>
      <vt:lpstr>Datenbank</vt:lpstr>
      <vt:lpstr>Datenbank</vt:lpstr>
      <vt:lpstr>Design</vt:lpstr>
      <vt:lpstr>Design</vt:lpstr>
      <vt:lpstr>Fazit</vt:lpstr>
    </vt:vector>
  </TitlesOfParts>
  <Company>KBBZ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KlaraOpp-Quiz</dc:title>
  <dc:creator>PLehrer</dc:creator>
  <cp:lastModifiedBy>PLehrer</cp:lastModifiedBy>
  <cp:revision>13</cp:revision>
  <dcterms:created xsi:type="dcterms:W3CDTF">2018-03-02T10:55:26Z</dcterms:created>
  <dcterms:modified xsi:type="dcterms:W3CDTF">2018-03-05T11:19:48Z</dcterms:modified>
</cp:coreProperties>
</file>