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57" r:id="rId3"/>
    <p:sldId id="259" r:id="rId4"/>
    <p:sldId id="260" r:id="rId5"/>
    <p:sldId id="264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DC98D-C937-4202-B8DF-0A68D0C64472}" v="3" dt="2023-11-13T02:05:08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ade, Eli" userId="aad9006c-9ad3-445c-b18d-c9ace00be3a8" providerId="ADAL" clId="{664DC98D-C937-4202-B8DF-0A68D0C64472}"/>
    <pc:docChg chg="undo custSel addSld delSld modSld">
      <pc:chgData name="Granade, Eli" userId="aad9006c-9ad3-445c-b18d-c9ace00be3a8" providerId="ADAL" clId="{664DC98D-C937-4202-B8DF-0A68D0C64472}" dt="2023-11-13T02:05:25.337" v="1237" actId="26606"/>
      <pc:docMkLst>
        <pc:docMk/>
      </pc:docMkLst>
      <pc:sldChg chg="modSp mod">
        <pc:chgData name="Granade, Eli" userId="aad9006c-9ad3-445c-b18d-c9ace00be3a8" providerId="ADAL" clId="{664DC98D-C937-4202-B8DF-0A68D0C64472}" dt="2023-11-12T16:19:21.738" v="350" actId="20577"/>
        <pc:sldMkLst>
          <pc:docMk/>
          <pc:sldMk cId="3835845687" sldId="257"/>
        </pc:sldMkLst>
        <pc:spChg chg="mod">
          <ac:chgData name="Granade, Eli" userId="aad9006c-9ad3-445c-b18d-c9ace00be3a8" providerId="ADAL" clId="{664DC98D-C937-4202-B8DF-0A68D0C64472}" dt="2023-11-12T16:12:50.755" v="90" actId="20577"/>
          <ac:spMkLst>
            <pc:docMk/>
            <pc:sldMk cId="3835845687" sldId="257"/>
            <ac:spMk id="2" creationId="{D6EEDB13-9E15-D2D1-E9D1-85B781E17BA8}"/>
          </ac:spMkLst>
        </pc:spChg>
        <pc:spChg chg="mod">
          <ac:chgData name="Granade, Eli" userId="aad9006c-9ad3-445c-b18d-c9ace00be3a8" providerId="ADAL" clId="{664DC98D-C937-4202-B8DF-0A68D0C64472}" dt="2023-11-12T16:19:21.738" v="350" actId="20577"/>
          <ac:spMkLst>
            <pc:docMk/>
            <pc:sldMk cId="3835845687" sldId="257"/>
            <ac:spMk id="3" creationId="{AF87A4A0-E424-2EF5-13EF-7015C5FF00BA}"/>
          </ac:spMkLst>
        </pc:spChg>
      </pc:sldChg>
      <pc:sldChg chg="modSp mod">
        <pc:chgData name="Granade, Eli" userId="aad9006c-9ad3-445c-b18d-c9ace00be3a8" providerId="ADAL" clId="{664DC98D-C937-4202-B8DF-0A68D0C64472}" dt="2023-11-12T16:14:22.383" v="163" actId="20577"/>
        <pc:sldMkLst>
          <pc:docMk/>
          <pc:sldMk cId="2876115153" sldId="258"/>
        </pc:sldMkLst>
        <pc:spChg chg="mod">
          <ac:chgData name="Granade, Eli" userId="aad9006c-9ad3-445c-b18d-c9ace00be3a8" providerId="ADAL" clId="{664DC98D-C937-4202-B8DF-0A68D0C64472}" dt="2023-11-12T16:14:22.383" v="163" actId="20577"/>
          <ac:spMkLst>
            <pc:docMk/>
            <pc:sldMk cId="2876115153" sldId="258"/>
            <ac:spMk id="2" creationId="{20FF9FA7-DCDD-6C95-C874-687A396FB314}"/>
          </ac:spMkLst>
        </pc:spChg>
      </pc:sldChg>
      <pc:sldChg chg="modSp new mod">
        <pc:chgData name="Granade, Eli" userId="aad9006c-9ad3-445c-b18d-c9ace00be3a8" providerId="ADAL" clId="{664DC98D-C937-4202-B8DF-0A68D0C64472}" dt="2023-11-12T16:23:53.859" v="644" actId="313"/>
        <pc:sldMkLst>
          <pc:docMk/>
          <pc:sldMk cId="1088823960" sldId="259"/>
        </pc:sldMkLst>
        <pc:spChg chg="mod">
          <ac:chgData name="Granade, Eli" userId="aad9006c-9ad3-445c-b18d-c9ace00be3a8" providerId="ADAL" clId="{664DC98D-C937-4202-B8DF-0A68D0C64472}" dt="2023-11-12T16:22:28.695" v="642" actId="20577"/>
          <ac:spMkLst>
            <pc:docMk/>
            <pc:sldMk cId="1088823960" sldId="259"/>
            <ac:spMk id="2" creationId="{5A67F304-E64B-E9E8-7AD2-5EDA6E084756}"/>
          </ac:spMkLst>
        </pc:spChg>
        <pc:spChg chg="mod">
          <ac:chgData name="Granade, Eli" userId="aad9006c-9ad3-445c-b18d-c9ace00be3a8" providerId="ADAL" clId="{664DC98D-C937-4202-B8DF-0A68D0C64472}" dt="2023-11-12T16:23:53.859" v="644" actId="313"/>
          <ac:spMkLst>
            <pc:docMk/>
            <pc:sldMk cId="1088823960" sldId="259"/>
            <ac:spMk id="3" creationId="{5CC33982-DF65-CAE0-E73F-47E451E338EA}"/>
          </ac:spMkLst>
        </pc:spChg>
      </pc:sldChg>
      <pc:sldChg chg="addSp delSp modSp new mod">
        <pc:chgData name="Granade, Eli" userId="aad9006c-9ad3-445c-b18d-c9ace00be3a8" providerId="ADAL" clId="{664DC98D-C937-4202-B8DF-0A68D0C64472}" dt="2023-11-12T17:01:36.747" v="963" actId="14100"/>
        <pc:sldMkLst>
          <pc:docMk/>
          <pc:sldMk cId="361817148" sldId="260"/>
        </pc:sldMkLst>
        <pc:spChg chg="mod">
          <ac:chgData name="Granade, Eli" userId="aad9006c-9ad3-445c-b18d-c9ace00be3a8" providerId="ADAL" clId="{664DC98D-C937-4202-B8DF-0A68D0C64472}" dt="2023-11-12T16:47:33.859" v="919" actId="14100"/>
          <ac:spMkLst>
            <pc:docMk/>
            <pc:sldMk cId="361817148" sldId="260"/>
            <ac:spMk id="2" creationId="{1E15388D-8CD9-3DAB-145A-6818045F5997}"/>
          </ac:spMkLst>
        </pc:spChg>
        <pc:spChg chg="mod">
          <ac:chgData name="Granade, Eli" userId="aad9006c-9ad3-445c-b18d-c9ace00be3a8" providerId="ADAL" clId="{664DC98D-C937-4202-B8DF-0A68D0C64472}" dt="2023-11-12T17:01:36.747" v="963" actId="14100"/>
          <ac:spMkLst>
            <pc:docMk/>
            <pc:sldMk cId="361817148" sldId="260"/>
            <ac:spMk id="3" creationId="{BA500464-2F17-249E-2F0F-78DA6395B622}"/>
          </ac:spMkLst>
        </pc:spChg>
        <pc:graphicFrameChg chg="add del mod modGraphic">
          <ac:chgData name="Granade, Eli" userId="aad9006c-9ad3-445c-b18d-c9ace00be3a8" providerId="ADAL" clId="{664DC98D-C937-4202-B8DF-0A68D0C64472}" dt="2023-11-12T17:01:02.467" v="955" actId="478"/>
          <ac:graphicFrameMkLst>
            <pc:docMk/>
            <pc:sldMk cId="361817148" sldId="260"/>
            <ac:graphicFrameMk id="4" creationId="{E501CCE1-F562-834D-4DD1-D3F1C3F98099}"/>
          </ac:graphicFrameMkLst>
        </pc:graphicFrameChg>
        <pc:graphicFrameChg chg="add mod modGraphic">
          <ac:chgData name="Granade, Eli" userId="aad9006c-9ad3-445c-b18d-c9ace00be3a8" providerId="ADAL" clId="{664DC98D-C937-4202-B8DF-0A68D0C64472}" dt="2023-11-12T17:01:32.684" v="962" actId="1076"/>
          <ac:graphicFrameMkLst>
            <pc:docMk/>
            <pc:sldMk cId="361817148" sldId="260"/>
            <ac:graphicFrameMk id="5" creationId="{92C80D7B-678A-207C-5EF7-F8DAB53D64F2}"/>
          </ac:graphicFrameMkLst>
        </pc:graphicFrameChg>
      </pc:sldChg>
      <pc:sldChg chg="modSp new del mod">
        <pc:chgData name="Granade, Eli" userId="aad9006c-9ad3-445c-b18d-c9ace00be3a8" providerId="ADAL" clId="{664DC98D-C937-4202-B8DF-0A68D0C64472}" dt="2023-11-12T16:45:31.427" v="858" actId="47"/>
        <pc:sldMkLst>
          <pc:docMk/>
          <pc:sldMk cId="1936483240" sldId="261"/>
        </pc:sldMkLst>
        <pc:spChg chg="mod">
          <ac:chgData name="Granade, Eli" userId="aad9006c-9ad3-445c-b18d-c9ace00be3a8" providerId="ADAL" clId="{664DC98D-C937-4202-B8DF-0A68D0C64472}" dt="2023-11-12T16:25:11.668" v="725" actId="20577"/>
          <ac:spMkLst>
            <pc:docMk/>
            <pc:sldMk cId="1936483240" sldId="261"/>
            <ac:spMk id="2" creationId="{B93FCC25-EB37-9BAA-E516-55C381780FA0}"/>
          </ac:spMkLst>
        </pc:spChg>
      </pc:sldChg>
      <pc:sldChg chg="addSp delSp modSp new mod setBg">
        <pc:chgData name="Granade, Eli" userId="aad9006c-9ad3-445c-b18d-c9ace00be3a8" providerId="ADAL" clId="{664DC98D-C937-4202-B8DF-0A68D0C64472}" dt="2023-11-12T16:27:07.637" v="746" actId="1076"/>
        <pc:sldMkLst>
          <pc:docMk/>
          <pc:sldMk cId="2496421682" sldId="262"/>
        </pc:sldMkLst>
        <pc:spChg chg="mod">
          <ac:chgData name="Granade, Eli" userId="aad9006c-9ad3-445c-b18d-c9ace00be3a8" providerId="ADAL" clId="{664DC98D-C937-4202-B8DF-0A68D0C64472}" dt="2023-11-12T16:27:06.587" v="745" actId="1076"/>
          <ac:spMkLst>
            <pc:docMk/>
            <pc:sldMk cId="2496421682" sldId="262"/>
            <ac:spMk id="2" creationId="{047E3676-D329-E1F6-94C8-48968D480252}"/>
          </ac:spMkLst>
        </pc:spChg>
        <pc:spChg chg="add del mod ord">
          <ac:chgData name="Granade, Eli" userId="aad9006c-9ad3-445c-b18d-c9ace00be3a8" providerId="ADAL" clId="{664DC98D-C937-4202-B8DF-0A68D0C64472}" dt="2023-11-12T16:27:01.664" v="744" actId="478"/>
          <ac:spMkLst>
            <pc:docMk/>
            <pc:sldMk cId="2496421682" sldId="262"/>
            <ac:spMk id="3" creationId="{DD4BA5FB-A9F0-17D1-98F4-FB6A3ADDB6F3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0" creationId="{C5BDD1EA-D8C1-45AF-9F0A-14A2A137BA2A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2" creationId="{14354E08-0068-48D7-A8AD-84C7B1CF585D}"/>
          </ac:spMkLst>
        </pc:spChg>
        <pc:grpChg chg="add del">
          <ac:chgData name="Granade, Eli" userId="aad9006c-9ad3-445c-b18d-c9ace00be3a8" providerId="ADAL" clId="{664DC98D-C937-4202-B8DF-0A68D0C64472}" dt="2023-11-12T16:26:24.787" v="736" actId="26606"/>
          <ac:grpSpMkLst>
            <pc:docMk/>
            <pc:sldMk cId="2496421682" sldId="262"/>
            <ac:grpSpMk id="24" creationId="{A779F34F-2960-4B81-BA08-445B6F6A0CD7}"/>
          </ac:grpSpMkLst>
        </pc:grpChg>
        <pc:picChg chg="add del mod">
          <ac:chgData name="Granade, Eli" userId="aad9006c-9ad3-445c-b18d-c9ace00be3a8" providerId="ADAL" clId="{664DC98D-C937-4202-B8DF-0A68D0C64472}" dt="2023-11-12T16:26:26.744" v="737" actId="22"/>
          <ac:picMkLst>
            <pc:docMk/>
            <pc:sldMk cId="2496421682" sldId="262"/>
            <ac:picMk id="5" creationId="{F1EFD604-EC40-7350-68A1-5649BE878D0D}"/>
          </ac:picMkLst>
        </pc:picChg>
        <pc:picChg chg="add mod">
          <ac:chgData name="Granade, Eli" userId="aad9006c-9ad3-445c-b18d-c9ace00be3a8" providerId="ADAL" clId="{664DC98D-C937-4202-B8DF-0A68D0C64472}" dt="2023-11-12T16:27:07.637" v="746" actId="1076"/>
          <ac:picMkLst>
            <pc:docMk/>
            <pc:sldMk cId="2496421682" sldId="262"/>
            <ac:picMk id="7" creationId="{BF312654-1E59-DE46-D88E-550BC6DE2325}"/>
          </ac:picMkLst>
        </pc:pic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0" creationId="{8FD48FB1-66D8-4676-B0AA-C139A1DB78D1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2" creationId="{F033F5AE-6728-4F19-8DED-658E674B31B9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4" creationId="{82C7D74A-18BA-4709-A808-44E8815C4430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6" creationId="{B5164A3F-1561-4039-8185-AB0EEB713EA7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8" creationId="{2A35DB53-42BE-460E-9CA1-1294C98463CB}"/>
          </ac:cxnSpMkLst>
        </pc:cxnChg>
      </pc:sldChg>
      <pc:sldChg chg="addSp delSp modSp new mod setBg setClrOvrMap">
        <pc:chgData name="Granade, Eli" userId="aad9006c-9ad3-445c-b18d-c9ace00be3a8" providerId="ADAL" clId="{664DC98D-C937-4202-B8DF-0A68D0C64472}" dt="2023-11-13T02:05:25.337" v="1237" actId="26606"/>
        <pc:sldMkLst>
          <pc:docMk/>
          <pc:sldMk cId="395580163" sldId="263"/>
        </pc:sldMkLst>
        <pc:spChg chg="mod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2" creationId="{4A6E4196-AE82-EF26-5D17-81AFF2EF5673}"/>
          </ac:spMkLst>
        </pc:spChg>
        <pc:spChg chg="mod ord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3" creationId="{1C0EF677-E677-D916-D318-EACF013DAE92}"/>
          </ac:spMkLst>
        </pc:spChg>
        <pc:spChg chg="add del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9" creationId="{124D9F5B-C72B-41EE-97C2-D3600B62717D}"/>
          </ac:spMkLst>
        </pc:spChg>
        <pc:grpChg chg="add del">
          <ac:chgData name="Granade, Eli" userId="aad9006c-9ad3-445c-b18d-c9ace00be3a8" providerId="ADAL" clId="{664DC98D-C937-4202-B8DF-0A68D0C64472}" dt="2023-11-13T02:05:25.337" v="1237" actId="26606"/>
          <ac:grpSpMkLst>
            <pc:docMk/>
            <pc:sldMk cId="395580163" sldId="263"/>
            <ac:grpSpMk id="11" creationId="{0180A64C-1862-4B1B-8953-FA96DEE4C44F}"/>
          </ac:grpSpMkLst>
        </pc:grpChg>
        <pc:picChg chg="add mod">
          <ac:chgData name="Granade, Eli" userId="aad9006c-9ad3-445c-b18d-c9ace00be3a8" providerId="ADAL" clId="{664DC98D-C937-4202-B8DF-0A68D0C64472}" dt="2023-11-13T02:05:25.337" v="1237" actId="26606"/>
          <ac:picMkLst>
            <pc:docMk/>
            <pc:sldMk cId="395580163" sldId="263"/>
            <ac:picMk id="4" creationId="{708BD593-C035-7B39-A5B4-E8C8E6D7DFC0}"/>
          </ac:picMkLst>
        </pc:picChg>
      </pc:sldChg>
      <pc:sldChg chg="modSp new mod">
        <pc:chgData name="Granade, Eli" userId="aad9006c-9ad3-445c-b18d-c9ace00be3a8" providerId="ADAL" clId="{664DC98D-C937-4202-B8DF-0A68D0C64472}" dt="2023-11-12T17:18:43.245" v="1228" actId="20577"/>
        <pc:sldMkLst>
          <pc:docMk/>
          <pc:sldMk cId="1189700652" sldId="264"/>
        </pc:sldMkLst>
        <pc:spChg chg="mod">
          <ac:chgData name="Granade, Eli" userId="aad9006c-9ad3-445c-b18d-c9ace00be3a8" providerId="ADAL" clId="{664DC98D-C937-4202-B8DF-0A68D0C64472}" dt="2023-11-12T17:12:03.299" v="986" actId="20577"/>
          <ac:spMkLst>
            <pc:docMk/>
            <pc:sldMk cId="1189700652" sldId="264"/>
            <ac:spMk id="2" creationId="{711C81D4-3710-6BF2-399D-24C321E6C91D}"/>
          </ac:spMkLst>
        </pc:spChg>
        <pc:spChg chg="mod">
          <ac:chgData name="Granade, Eli" userId="aad9006c-9ad3-445c-b18d-c9ace00be3a8" providerId="ADAL" clId="{664DC98D-C937-4202-B8DF-0A68D0C64472}" dt="2023-11-12T17:18:43.245" v="1228" actId="20577"/>
          <ac:spMkLst>
            <pc:docMk/>
            <pc:sldMk cId="1189700652" sldId="264"/>
            <ac:spMk id="3" creationId="{D6169C6B-118D-01E9-4334-573949BC7AA2}"/>
          </ac:spMkLst>
        </pc:spChg>
      </pc:sldChg>
      <pc:sldChg chg="modSp new mod">
        <pc:chgData name="Granade, Eli" userId="aad9006c-9ad3-445c-b18d-c9ace00be3a8" providerId="ADAL" clId="{664DC98D-C937-4202-B8DF-0A68D0C64472}" dt="2023-11-12T17:04:09.181" v="985" actId="20577"/>
        <pc:sldMkLst>
          <pc:docMk/>
          <pc:sldMk cId="3689646872" sldId="265"/>
        </pc:sldMkLst>
        <pc:spChg chg="mod">
          <ac:chgData name="Granade, Eli" userId="aad9006c-9ad3-445c-b18d-c9ace00be3a8" providerId="ADAL" clId="{664DC98D-C937-4202-B8DF-0A68D0C64472}" dt="2023-11-12T17:04:09.181" v="985" actId="20577"/>
          <ac:spMkLst>
            <pc:docMk/>
            <pc:sldMk cId="3689646872" sldId="265"/>
            <ac:spMk id="2" creationId="{DEB574FC-BD0F-D7EA-FAB3-F0E96AF36C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3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1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FA7-DCDD-6C95-C874-687A396F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MISC-V Processor</a:t>
            </a:r>
            <a:br>
              <a:rPr lang="en-US" dirty="0"/>
            </a:br>
            <a:r>
              <a:rPr lang="en-US" sz="1400" dirty="0"/>
              <a:t>by team Orange: Drew, Julian, </a:t>
            </a:r>
            <a:r>
              <a:rPr lang="en-US" sz="1400" dirty="0" err="1"/>
              <a:t>Ziyu</a:t>
            </a:r>
            <a:r>
              <a:rPr lang="en-US" sz="1400" dirty="0"/>
              <a:t>, Yash, and 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1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B13-9E15-D2D1-E9D1-85B781E1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A4A0-E424-2EF5-13EF-7015C5FF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Pipelined Load-Store Architecture mimicking RISC-V</a:t>
            </a:r>
          </a:p>
          <a:p>
            <a:r>
              <a:rPr lang="en-US" dirty="0"/>
              <a:t>Focuses on speed and ease of programming</a:t>
            </a:r>
          </a:p>
          <a:p>
            <a:r>
              <a:rPr lang="en-US" dirty="0"/>
              <a:t>Instructions picked specifically for the Euclid’s Algorithm program</a:t>
            </a:r>
          </a:p>
          <a:p>
            <a:r>
              <a:rPr lang="en-US" dirty="0"/>
              <a:t>Symbol based Assembly language.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F304-E64B-E9E8-7AD2-5EDA6E0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3982-DF65-CAE0-E73F-47E451E3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symbol based:</a:t>
            </a:r>
          </a:p>
          <a:p>
            <a:r>
              <a:rPr lang="en-US" dirty="0"/>
              <a:t>Simple arithmetic instructions like +, -, and &amp;</a:t>
            </a:r>
          </a:p>
          <a:p>
            <a:r>
              <a:rPr lang="en-US" dirty="0"/>
              <a:t>Immediate instructions have underscores: +_, X|_, &lt;&lt;_</a:t>
            </a:r>
          </a:p>
          <a:p>
            <a:r>
              <a:rPr lang="en-US" dirty="0"/>
              <a:t>Branches are denoted by Y: Y=, Y&lt;</a:t>
            </a:r>
          </a:p>
          <a:p>
            <a:r>
              <a:rPr lang="en-US" dirty="0"/>
              <a:t>Memory instructions are arrows: &lt;-, -&gt;</a:t>
            </a:r>
          </a:p>
          <a:p>
            <a:r>
              <a:rPr lang="en-US" dirty="0"/>
              <a:t>Jumps: \/, /\</a:t>
            </a:r>
          </a:p>
        </p:txBody>
      </p:sp>
    </p:spTree>
    <p:extLst>
      <p:ext uri="{BB962C8B-B14F-4D97-AF65-F5344CB8AC3E}">
        <p14:creationId xmlns:p14="http://schemas.microsoft.com/office/powerpoint/2010/main" val="10888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388D-8CD9-3DAB-145A-6818045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113993" cy="1507067"/>
          </a:xfrm>
        </p:spPr>
        <p:txBody>
          <a:bodyPr/>
          <a:lstStyle/>
          <a:p>
            <a:r>
              <a:rPr lang="en-US" dirty="0"/>
              <a:t>Registers/command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0464-2F17-249E-2F0F-78DA6395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336692"/>
            <a:ext cx="8950442" cy="1507067"/>
          </a:xfrm>
        </p:spPr>
        <p:txBody>
          <a:bodyPr/>
          <a:lstStyle/>
          <a:p>
            <a:r>
              <a:rPr lang="en-US" dirty="0"/>
              <a:t>8 registers total:</a:t>
            </a:r>
          </a:p>
          <a:p>
            <a:r>
              <a:rPr lang="en-US" dirty="0"/>
              <a:t>Zero,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, at, a0, a1, s0, s1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C80D7B-678A-207C-5EF7-F8DAB53D6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34639"/>
              </p:ext>
            </p:extLst>
          </p:nvPr>
        </p:nvGraphicFramePr>
        <p:xfrm>
          <a:off x="684211" y="252761"/>
          <a:ext cx="7971534" cy="285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513">
                  <a:extLst>
                    <a:ext uri="{9D8B030D-6E8A-4147-A177-3AD203B41FA5}">
                      <a16:colId xmlns:a16="http://schemas.microsoft.com/office/drawing/2014/main" val="1297218796"/>
                    </a:ext>
                  </a:extLst>
                </a:gridCol>
                <a:gridCol w="7055021">
                  <a:extLst>
                    <a:ext uri="{9D8B030D-6E8A-4147-A177-3AD203B41FA5}">
                      <a16:colId xmlns:a16="http://schemas.microsoft.com/office/drawing/2014/main" val="1511156797"/>
                    </a:ext>
                  </a:extLst>
                </a:gridCol>
              </a:tblGrid>
              <a:tr h="474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Type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Layout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33517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 (op) rs2, </a:t>
                      </a: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094663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 (op) </a:t>
                      </a:r>
                      <a:r>
                        <a:rPr lang="en-US" sz="2400" kern="100" dirty="0" err="1">
                          <a:effectLst/>
                        </a:rPr>
                        <a:t>imm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7008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r>
                        <a:rPr lang="en-US" sz="2400" kern="100" dirty="0">
                          <a:effectLst/>
                        </a:rPr>
                        <a:t> (op) rs1+imm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712635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 (op) rs2, </a:t>
                      </a:r>
                      <a:r>
                        <a:rPr lang="en-US" sz="2400" kern="100" dirty="0" err="1">
                          <a:effectLst/>
                        </a:rPr>
                        <a:t>imm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521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r>
                        <a:rPr lang="en-US" sz="2400" kern="100" dirty="0">
                          <a:effectLst/>
                        </a:rPr>
                        <a:t> (op) </a:t>
                      </a:r>
                      <a:r>
                        <a:rPr lang="en-US" sz="2400" kern="100" dirty="0" err="1">
                          <a:effectLst/>
                        </a:rPr>
                        <a:t>imm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05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1D4-3710-6BF2-399D-24C321E6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9C6B-118D-01E9-4334-573949BC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back of the handout there is an </a:t>
            </a:r>
            <a:r>
              <a:rPr lang="en-US"/>
              <a:t>example program:</a:t>
            </a:r>
            <a:endParaRPr lang="en-US" dirty="0"/>
          </a:p>
          <a:p>
            <a:r>
              <a:rPr lang="en-US" dirty="0"/>
              <a:t>Takes in a location in memory, which holds two numbers</a:t>
            </a:r>
          </a:p>
          <a:p>
            <a:r>
              <a:rPr lang="en-US" dirty="0"/>
              <a:t>(m0+m1)-(m2+m3)</a:t>
            </a:r>
          </a:p>
          <a:p>
            <a:r>
              <a:rPr lang="en-US" dirty="0"/>
              <a:t>Then outputs the result</a:t>
            </a:r>
          </a:p>
        </p:txBody>
      </p:sp>
    </p:spTree>
    <p:extLst>
      <p:ext uri="{BB962C8B-B14F-4D97-AF65-F5344CB8AC3E}">
        <p14:creationId xmlns:p14="http://schemas.microsoft.com/office/powerpoint/2010/main" val="118970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4196-AE82-EF26-5D17-81AFF2EF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2367907" cy="1507067"/>
          </a:xfrm>
        </p:spPr>
        <p:txBody>
          <a:bodyPr>
            <a:normAutofit fontScale="90000"/>
          </a:bodyPr>
          <a:lstStyle/>
          <a:p>
            <a:r>
              <a:rPr lang="en-US"/>
              <a:t>Datapath and Stage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F677-E677-D916-D318-EACF013D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367907" cy="361526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Processor has five stages:</a:t>
            </a:r>
          </a:p>
          <a:p>
            <a:r>
              <a:rPr lang="en-US"/>
              <a:t>Fetch</a:t>
            </a:r>
          </a:p>
          <a:p>
            <a:r>
              <a:rPr lang="en-US"/>
              <a:t>Decode</a:t>
            </a:r>
          </a:p>
          <a:p>
            <a:r>
              <a:rPr lang="en-US"/>
              <a:t>Execute</a:t>
            </a:r>
          </a:p>
          <a:p>
            <a:r>
              <a:rPr lang="en-US"/>
              <a:t>Memory</a:t>
            </a:r>
          </a:p>
          <a:p>
            <a:r>
              <a:rPr lang="en-US"/>
              <a:t>Writeback</a:t>
            </a:r>
            <a:endParaRPr lang="en-US" dirty="0"/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708BD593-C035-7B39-A5B4-E8C8E6D7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11" y="1375317"/>
            <a:ext cx="8344422" cy="4695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676-D329-E1F6-94C8-48968D48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01" y="2675466"/>
            <a:ext cx="8534400" cy="1507067"/>
          </a:xfrm>
        </p:spPr>
        <p:txBody>
          <a:bodyPr/>
          <a:lstStyle/>
          <a:p>
            <a:r>
              <a:rPr lang="en-US" dirty="0"/>
              <a:t>RTL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12654-1E59-DE46-D88E-550BC6DE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2" y="160636"/>
            <a:ext cx="10455605" cy="65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4FC-BD0F-D7EA-FAB3-F0E96AF3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5328-3604-D246-EC07-B8F001D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6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210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MISC-V Processor by team Orange: Drew, Julian, Ziyu, Yash, and Eli</vt:lpstr>
      <vt:lpstr>Brief Overview</vt:lpstr>
      <vt:lpstr>Instruction symbols</vt:lpstr>
      <vt:lpstr>Registers/command construction</vt:lpstr>
      <vt:lpstr>Example program</vt:lpstr>
      <vt:lpstr>Datapath and Stage Details</vt:lpstr>
      <vt:lpstr>RTL</vt:lpstr>
      <vt:lpstr>Benchmark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Granade, Eli</dc:creator>
  <cp:lastModifiedBy>Granade, Eli</cp:lastModifiedBy>
  <cp:revision>1</cp:revision>
  <dcterms:created xsi:type="dcterms:W3CDTF">2023-11-12T16:09:53Z</dcterms:created>
  <dcterms:modified xsi:type="dcterms:W3CDTF">2023-11-13T02:05:26Z</dcterms:modified>
</cp:coreProperties>
</file>