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1" roundtripDataSignature="AMtx7mgs8OI0/lFpZXjCrYwkw4l7W2Jwf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customschemas.google.com/relationships/presentationmetadata" Target="metadata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8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8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0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0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1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2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2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2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2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2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5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5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6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image" Target="../media/image18.png"/><Relationship Id="rId7" Type="http://schemas.openxmlformats.org/officeDocument/2006/relationships/image" Target="../media/image20.png"/><Relationship Id="rId8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12.png"/><Relationship Id="rId5" Type="http://schemas.openxmlformats.org/officeDocument/2006/relationships/image" Target="../media/image14.png"/><Relationship Id="rId6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5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10.png"/><Relationship Id="rId10" Type="http://schemas.openxmlformats.org/officeDocument/2006/relationships/image" Target="../media/image19.png"/><Relationship Id="rId9" Type="http://schemas.openxmlformats.org/officeDocument/2006/relationships/image" Target="../media/image17.png"/><Relationship Id="rId5" Type="http://schemas.openxmlformats.org/officeDocument/2006/relationships/image" Target="../media/image16.png"/><Relationship Id="rId6" Type="http://schemas.openxmlformats.org/officeDocument/2006/relationships/image" Target="../media/image4.png"/><Relationship Id="rId7" Type="http://schemas.openxmlformats.org/officeDocument/2006/relationships/image" Target="../media/image13.png"/><Relationship Id="rId8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3828539" y="531516"/>
            <a:ext cx="4342679" cy="1199071"/>
          </a:xfrm>
          <a:prstGeom prst="roundRect">
            <a:avLst>
              <a:gd fmla="val 16667" name="adj"/>
            </a:avLst>
          </a:prstGeom>
          <a:solidFill>
            <a:srgbClr val="E1EF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Skapa ett trafikljus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5" name="Google Shape;8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28539" y="2385180"/>
            <a:ext cx="4342679" cy="32938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n bild som visar diagram&#10;&#10;Automatiskt genererad beskrivning" id="90" name="Google Shape;90;p2"/>
          <p:cNvPicPr preferRelativeResize="0"/>
          <p:nvPr/>
        </p:nvPicPr>
        <p:blipFill rotWithShape="1">
          <a:blip r:embed="rId3">
            <a:alphaModFix/>
          </a:blip>
          <a:srcRect b="0" l="0" r="55341" t="74687"/>
          <a:stretch/>
        </p:blipFill>
        <p:spPr>
          <a:xfrm rot="-5400000">
            <a:off x="10241339" y="4907339"/>
            <a:ext cx="2165338" cy="173598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2"/>
          <p:cNvSpPr/>
          <p:nvPr/>
        </p:nvSpPr>
        <p:spPr>
          <a:xfrm>
            <a:off x="7747000" y="0"/>
            <a:ext cx="4445000" cy="6858000"/>
          </a:xfrm>
          <a:prstGeom prst="rect">
            <a:avLst/>
          </a:prstGeom>
          <a:solidFill>
            <a:srgbClr val="E2F0D9">
              <a:alpha val="4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93" name="Google Shape;93;p2"/>
          <p:cNvSpPr/>
          <p:nvPr/>
        </p:nvSpPr>
        <p:spPr>
          <a:xfrm>
            <a:off x="1680903" y="351419"/>
            <a:ext cx="4342679" cy="1199071"/>
          </a:xfrm>
          <a:prstGeom prst="roundRect">
            <a:avLst>
              <a:gd fmla="val 16667" name="adj"/>
            </a:avLst>
          </a:prstGeom>
          <a:solidFill>
            <a:srgbClr val="E1EF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 koppla en lampa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2"/>
          <p:cNvSpPr txBox="1"/>
          <p:nvPr/>
        </p:nvSpPr>
        <p:spPr>
          <a:xfrm>
            <a:off x="8077482" y="600777"/>
            <a:ext cx="3784035" cy="64633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Lamporna vi använder kallas dioder. Ström får bara gå genom dioden i rätt riktning, annars tar det stopp.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Minus-sidan kallas ibland "jord", "ground" på engelska. 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Om du ser "GND" så står det för jord, alltså minus-sidan.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Sladdfärg: Blå eller svart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Man brukar tänka att "elen kommer genom plus-sidan"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Sladdfärg: Röd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"/>
          <p:cNvSpPr/>
          <p:nvPr/>
        </p:nvSpPr>
        <p:spPr>
          <a:xfrm>
            <a:off x="9746888" y="4463333"/>
            <a:ext cx="667752" cy="102269"/>
          </a:xfrm>
          <a:prstGeom prst="rect">
            <a:avLst/>
          </a:prstGeom>
          <a:solidFill>
            <a:srgbClr val="0CC0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CC0D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2"/>
          <p:cNvSpPr/>
          <p:nvPr/>
        </p:nvSpPr>
        <p:spPr>
          <a:xfrm>
            <a:off x="9855580" y="5808663"/>
            <a:ext cx="497262" cy="457200"/>
          </a:xfrm>
          <a:prstGeom prst="plus">
            <a:avLst>
              <a:gd fmla="val 38308" name="adj"/>
            </a:avLst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7" name="Google Shape;97;p2"/>
          <p:cNvGrpSpPr/>
          <p:nvPr/>
        </p:nvGrpSpPr>
        <p:grpSpPr>
          <a:xfrm>
            <a:off x="180282" y="4995987"/>
            <a:ext cx="1721991" cy="1510594"/>
            <a:chOff x="624166" y="1996612"/>
            <a:chExt cx="1721991" cy="1510594"/>
          </a:xfrm>
        </p:grpSpPr>
        <p:sp>
          <p:nvSpPr>
            <p:cNvPr id="98" name="Google Shape;98;p2"/>
            <p:cNvSpPr/>
            <p:nvPr/>
          </p:nvSpPr>
          <p:spPr>
            <a:xfrm>
              <a:off x="624166" y="1996612"/>
              <a:ext cx="1721991" cy="1510594"/>
            </a:xfrm>
            <a:prstGeom prst="roundRect">
              <a:avLst>
                <a:gd fmla="val 16667" name="adj"/>
              </a:avLst>
            </a:prstGeom>
            <a:solidFill>
              <a:srgbClr val="D8E2F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99" name="Google Shape;99;p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17556" y="2074817"/>
              <a:ext cx="1335210" cy="1354183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00" name="Google Shape;100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762789" y="1738563"/>
            <a:ext cx="4684007" cy="22144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715856" y="3936376"/>
            <a:ext cx="2639328" cy="15125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770491" y="5074192"/>
            <a:ext cx="2743200" cy="122919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"/>
          <p:cNvSpPr txBox="1"/>
          <p:nvPr/>
        </p:nvSpPr>
        <p:spPr>
          <a:xfrm>
            <a:off x="2383672" y="6244389"/>
            <a:ext cx="3434051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Arduinon ser till att lampan får ström, så den kopplas in mellan datorn och kretsen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4" name="Google Shape;104;p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9261761" y="1407199"/>
            <a:ext cx="1545961" cy="148286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"/>
          <p:cNvSpPr/>
          <p:nvPr/>
        </p:nvSpPr>
        <p:spPr>
          <a:xfrm>
            <a:off x="9855580" y="1473868"/>
            <a:ext cx="477423" cy="438656"/>
          </a:xfrm>
          <a:prstGeom prst="ellipse">
            <a:avLst/>
          </a:prstGeom>
          <a:solidFill>
            <a:srgbClr val="75B353"/>
          </a:solidFill>
          <a:ln cap="flat" cmpd="sng" w="12700">
            <a:solidFill>
              <a:srgbClr val="77B25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n bild som visar diagram&#10;&#10;Automatiskt genererad beskrivning" id="110" name="Google Shape;110;p3"/>
          <p:cNvPicPr preferRelativeResize="0"/>
          <p:nvPr/>
        </p:nvPicPr>
        <p:blipFill rotWithShape="1">
          <a:blip r:embed="rId3">
            <a:alphaModFix/>
          </a:blip>
          <a:srcRect b="0" l="0" r="55341" t="74687"/>
          <a:stretch/>
        </p:blipFill>
        <p:spPr>
          <a:xfrm rot="-5400000">
            <a:off x="10241339" y="4907339"/>
            <a:ext cx="2165338" cy="173598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3"/>
          <p:cNvSpPr/>
          <p:nvPr/>
        </p:nvSpPr>
        <p:spPr>
          <a:xfrm>
            <a:off x="7747000" y="0"/>
            <a:ext cx="4445000" cy="6858000"/>
          </a:xfrm>
          <a:prstGeom prst="rect">
            <a:avLst/>
          </a:prstGeom>
          <a:solidFill>
            <a:srgbClr val="E2F0D9">
              <a:alpha val="4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113" name="Google Shape;113;p3"/>
          <p:cNvSpPr/>
          <p:nvPr/>
        </p:nvSpPr>
        <p:spPr>
          <a:xfrm>
            <a:off x="1680903" y="351419"/>
            <a:ext cx="4342679" cy="1199071"/>
          </a:xfrm>
          <a:prstGeom prst="roundRect">
            <a:avLst>
              <a:gd fmla="val 16667" name="adj"/>
            </a:avLst>
          </a:prstGeom>
          <a:solidFill>
            <a:srgbClr val="E1EF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Koppla med arduinon</a:t>
            </a:r>
            <a:endParaRPr/>
          </a:p>
        </p:txBody>
      </p:sp>
      <p:sp>
        <p:nvSpPr>
          <p:cNvPr id="114" name="Google Shape;114;p3"/>
          <p:cNvSpPr txBox="1"/>
          <p:nvPr/>
        </p:nvSpPr>
        <p:spPr>
          <a:xfrm>
            <a:off x="8077482" y="600777"/>
            <a:ext cx="3784035" cy="5078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Använd arduinon som heter MEGA.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Varje lampa har en plus-sida och en minus-sida.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Minus-sidan måste kopplas till strömkällans minus-sida. I vårt fall är det arduinon som är strömkällan.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Hitta GND-platsen på arduinon. De små hålen på arduinon brukar kallas ”pins”. </a:t>
            </a:r>
            <a:br>
              <a:rPr lang="en-CA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Men alla lampors sladdar får inte plats i detta lilla hål! Vi kopplar GND till vår breadboard som ser till att sprida gnd-signalen till hela raden!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5" name="Google Shape;115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61773" y="1764893"/>
            <a:ext cx="4223518" cy="13791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99669" y="3358404"/>
            <a:ext cx="6856423" cy="3228148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3"/>
          <p:cNvSpPr/>
          <p:nvPr/>
        </p:nvSpPr>
        <p:spPr>
          <a:xfrm>
            <a:off x="3917554" y="5109282"/>
            <a:ext cx="3289361" cy="338553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0CC0D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3"/>
          <p:cNvSpPr txBox="1"/>
          <p:nvPr/>
        </p:nvSpPr>
        <p:spPr>
          <a:xfrm>
            <a:off x="4082795" y="5436777"/>
            <a:ext cx="328936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Alla hål i den här raden är gnd nu!</a:t>
            </a:r>
            <a:endParaRPr/>
          </a:p>
        </p:txBody>
      </p:sp>
      <p:pic>
        <p:nvPicPr>
          <p:cNvPr id="119" name="Google Shape;119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99679" y="1922651"/>
            <a:ext cx="2359747" cy="22634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n bild som visar diagram&#10;&#10;Automatiskt genererad beskrivning" id="124" name="Google Shape;124;p4"/>
          <p:cNvPicPr preferRelativeResize="0"/>
          <p:nvPr/>
        </p:nvPicPr>
        <p:blipFill rotWithShape="1">
          <a:blip r:embed="rId3">
            <a:alphaModFix/>
          </a:blip>
          <a:srcRect b="0" l="0" r="55341" t="74687"/>
          <a:stretch/>
        </p:blipFill>
        <p:spPr>
          <a:xfrm rot="-5400000">
            <a:off x="10241339" y="4907339"/>
            <a:ext cx="2165338" cy="173598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4"/>
          <p:cNvSpPr/>
          <p:nvPr/>
        </p:nvSpPr>
        <p:spPr>
          <a:xfrm>
            <a:off x="7747000" y="0"/>
            <a:ext cx="4445000" cy="6858000"/>
          </a:xfrm>
          <a:prstGeom prst="rect">
            <a:avLst/>
          </a:prstGeom>
          <a:solidFill>
            <a:srgbClr val="E2F0D9">
              <a:alpha val="4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127" name="Google Shape;127;p4"/>
          <p:cNvSpPr/>
          <p:nvPr/>
        </p:nvSpPr>
        <p:spPr>
          <a:xfrm>
            <a:off x="1680903" y="351419"/>
            <a:ext cx="4342679" cy="1199071"/>
          </a:xfrm>
          <a:prstGeom prst="roundRect">
            <a:avLst>
              <a:gd fmla="val 16667" name="adj"/>
            </a:avLst>
          </a:prstGeom>
          <a:solidFill>
            <a:srgbClr val="E1EF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 breadboard</a:t>
            </a:r>
            <a:endParaRPr/>
          </a:p>
        </p:txBody>
      </p:sp>
      <p:sp>
        <p:nvSpPr>
          <p:cNvPr id="128" name="Google Shape;128;p4"/>
          <p:cNvSpPr txBox="1"/>
          <p:nvPr/>
        </p:nvSpPr>
        <p:spPr>
          <a:xfrm>
            <a:off x="8280682" y="1445419"/>
            <a:ext cx="3784035" cy="48013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På en breadboard hänger hålen ihop med varann! Då kan du stoppa ner två sladdar i hålen bredvid varann för att få dem hoppkopplade, smidigt va?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Alla hål inom röda boxen hänger ihop med varann.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Alla hål inom blåa boxen hänger ihop med varann.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 korta raderna med 5 hål hänger också ihop med varann fem och fem.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9" name="Google Shape;129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7693" y="1615452"/>
            <a:ext cx="6118482" cy="3960971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4"/>
          <p:cNvSpPr/>
          <p:nvPr/>
        </p:nvSpPr>
        <p:spPr>
          <a:xfrm>
            <a:off x="1748937" y="3668485"/>
            <a:ext cx="179520" cy="835894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DCB9E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4"/>
          <p:cNvSpPr/>
          <p:nvPr/>
        </p:nvSpPr>
        <p:spPr>
          <a:xfrm>
            <a:off x="1816150" y="4757624"/>
            <a:ext cx="4978350" cy="176326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0CC0D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4"/>
          <p:cNvSpPr/>
          <p:nvPr/>
        </p:nvSpPr>
        <p:spPr>
          <a:xfrm>
            <a:off x="1838697" y="4569341"/>
            <a:ext cx="4870401" cy="155802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n bild som visar diagram&#10;&#10;Automatiskt genererad beskrivning" id="137" name="Google Shape;137;p5"/>
          <p:cNvPicPr preferRelativeResize="0"/>
          <p:nvPr/>
        </p:nvPicPr>
        <p:blipFill rotWithShape="1">
          <a:blip r:embed="rId3">
            <a:alphaModFix/>
          </a:blip>
          <a:srcRect b="0" l="0" r="55341" t="74687"/>
          <a:stretch/>
        </p:blipFill>
        <p:spPr>
          <a:xfrm rot="-5400000">
            <a:off x="10241339" y="4907339"/>
            <a:ext cx="2165338" cy="173598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5"/>
          <p:cNvSpPr/>
          <p:nvPr/>
        </p:nvSpPr>
        <p:spPr>
          <a:xfrm>
            <a:off x="7747000" y="0"/>
            <a:ext cx="4445000" cy="6858000"/>
          </a:xfrm>
          <a:prstGeom prst="rect">
            <a:avLst/>
          </a:prstGeom>
          <a:solidFill>
            <a:srgbClr val="E2F0D9">
              <a:alpha val="4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140" name="Google Shape;140;p5"/>
          <p:cNvSpPr/>
          <p:nvPr/>
        </p:nvSpPr>
        <p:spPr>
          <a:xfrm>
            <a:off x="1680903" y="351419"/>
            <a:ext cx="4342679" cy="1199071"/>
          </a:xfrm>
          <a:prstGeom prst="roundRect">
            <a:avLst>
              <a:gd fmla="val 16667" name="adj"/>
            </a:avLst>
          </a:prstGeom>
          <a:solidFill>
            <a:srgbClr val="E1EF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Kopplingschema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5"/>
          <p:cNvSpPr txBox="1"/>
          <p:nvPr/>
        </p:nvSpPr>
        <p:spPr>
          <a:xfrm>
            <a:off x="8077482" y="600777"/>
            <a:ext cx="3784035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Koppla enligt bildern till vänster. Kom ihåg att en diod sätter stopp för elen om den kopplas in baklänges!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2" name="Google Shape;142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0489" y="2014056"/>
            <a:ext cx="6653804" cy="32754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098892" y="2168942"/>
            <a:ext cx="1545961" cy="14828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n bild som visar diagram&#10;&#10;Automatiskt genererad beskrivning" id="148" name="Google Shape;148;p6"/>
          <p:cNvPicPr preferRelativeResize="0"/>
          <p:nvPr/>
        </p:nvPicPr>
        <p:blipFill rotWithShape="1">
          <a:blip r:embed="rId3">
            <a:alphaModFix/>
          </a:blip>
          <a:srcRect b="0" l="0" r="55341" t="74687"/>
          <a:stretch/>
        </p:blipFill>
        <p:spPr>
          <a:xfrm rot="-5400000">
            <a:off x="10241339" y="4907339"/>
            <a:ext cx="2165338" cy="173598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6"/>
          <p:cNvSpPr/>
          <p:nvPr/>
        </p:nvSpPr>
        <p:spPr>
          <a:xfrm>
            <a:off x="7747000" y="0"/>
            <a:ext cx="4445000" cy="6858000"/>
          </a:xfrm>
          <a:prstGeom prst="rect">
            <a:avLst/>
          </a:prstGeom>
          <a:solidFill>
            <a:srgbClr val="E2F0D9">
              <a:alpha val="4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151" name="Google Shape;151;p6"/>
          <p:cNvSpPr/>
          <p:nvPr/>
        </p:nvSpPr>
        <p:spPr>
          <a:xfrm>
            <a:off x="1680903" y="351419"/>
            <a:ext cx="4342679" cy="1199071"/>
          </a:xfrm>
          <a:prstGeom prst="roundRect">
            <a:avLst>
              <a:gd fmla="val 16667" name="adj"/>
            </a:avLst>
          </a:prstGeom>
          <a:solidFill>
            <a:srgbClr val="E1EF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Vad är vad i koden?</a:t>
            </a:r>
            <a:endParaRPr/>
          </a:p>
        </p:txBody>
      </p:sp>
      <p:sp>
        <p:nvSpPr>
          <p:cNvPr id="152" name="Google Shape;152;p6"/>
          <p:cNvSpPr txBox="1"/>
          <p:nvPr/>
        </p:nvSpPr>
        <p:spPr>
          <a:xfrm>
            <a:off x="8095529" y="590263"/>
            <a:ext cx="3784035" cy="5355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C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Öppna filen “Trafficlights” 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C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Tala om för datorn vad du har för board (du har en “Mega”)</a:t>
            </a:r>
            <a:endParaRPr/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C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Klicka på bocken för att kolla att koden är rätt. Det är sällan rätt på första försöket. Läs alltid texten högst upp först för att hitta problemet.</a:t>
            </a:r>
            <a:br>
              <a:rPr lang="en-C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C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Klicka på pilen för att ladda upp programmet på arduinon</a:t>
            </a:r>
            <a:endParaRPr/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C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Få en kompis att provgå! Funkar det? Går det för fort?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3" name="Google Shape;153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92285" y="1832694"/>
            <a:ext cx="4305432" cy="45178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6"/>
          <p:cNvPicPr preferRelativeResize="0"/>
          <p:nvPr/>
        </p:nvPicPr>
        <p:blipFill rotWithShape="1">
          <a:blip r:embed="rId5">
            <a:alphaModFix/>
          </a:blip>
          <a:srcRect b="0" l="0" r="0" t="13370"/>
          <a:stretch/>
        </p:blipFill>
        <p:spPr>
          <a:xfrm>
            <a:off x="8825582" y="1550490"/>
            <a:ext cx="2148266" cy="4477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891425" y="3374838"/>
            <a:ext cx="428685" cy="4191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739278" y="4606935"/>
            <a:ext cx="485843" cy="4477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208968" y="4469993"/>
            <a:ext cx="376557" cy="5407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6"/>
          <p:cNvPicPr preferRelativeResize="0"/>
          <p:nvPr/>
        </p:nvPicPr>
        <p:blipFill rotWithShape="1">
          <a:blip r:embed="rId9">
            <a:alphaModFix/>
          </a:blip>
          <a:srcRect b="0" l="17832" r="0" t="0"/>
          <a:stretch/>
        </p:blipFill>
        <p:spPr>
          <a:xfrm flipH="1">
            <a:off x="2130071" y="5234597"/>
            <a:ext cx="437676" cy="5407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6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2158032" y="5878041"/>
            <a:ext cx="409715" cy="5844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2023-11-26T20:29:06Z</dcterms:created>
  <dc:creator>Louise Stjern</dc:creator>
</cp:coreProperties>
</file>