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hKJo/EIDFkWZuj9UihxkXdnNn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lodrät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ät rubrik och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delar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ed bild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617988" y="730414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Lär arduinon en sång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7987" y="2460670"/>
            <a:ext cx="4342679" cy="315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8258" r="12121" t="0"/>
          <a:stretch/>
        </p:blipFill>
        <p:spPr>
          <a:xfrm>
            <a:off x="584200" y="1472895"/>
            <a:ext cx="7162800" cy="532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116" y="1739929"/>
            <a:ext cx="2000697" cy="18160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"/>
          <p:cNvCxnSpPr/>
          <p:nvPr/>
        </p:nvCxnSpPr>
        <p:spPr>
          <a:xfrm>
            <a:off x="2178050" y="3555947"/>
            <a:ext cx="4889500" cy="22193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2717895" y="2059790"/>
            <a:ext cx="21779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Den här prylen heter “passiv buzzer”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8255000" y="587360"/>
            <a:ext cx="3759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Koppla arduinon som och den passiva buzzern som på bilden.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 passiv buzzer är en liten högtalare som bara kan sjunga en not i taget, och bara om den får el på ett speciellt sätt. En dyrare variant är en “aktiv” buzzer som inte är så petig. 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255000" y="587360"/>
            <a:ext cx="3759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 finns olika arduinos, och du ser vilken sort du har på namnskylten. Koppla Arduinon till USB-porten med sladden.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Oftast kan Arduino IDE snappa upp vilken Arduino du har, dubbelkolla att du ser namnet i det vita fältet högst upp.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8259" r="22920" t="55953"/>
          <a:stretch/>
        </p:blipFill>
        <p:spPr>
          <a:xfrm>
            <a:off x="1301750" y="841369"/>
            <a:ext cx="6191250" cy="23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750" y="3727450"/>
            <a:ext cx="3617756" cy="265628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255000" y="587360"/>
            <a:ext cx="3759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 ska vi öppna programmet som får arduinon att sjunga!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Gå till File &gt; Open och hitta filen som heter “sjungande_Arduino”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459445" y="910572"/>
            <a:ext cx="7287553" cy="4575828"/>
            <a:chOff x="1094446" y="955022"/>
            <a:chExt cx="10984875" cy="5551428"/>
          </a:xfrm>
        </p:grpSpPr>
        <p:pic>
          <p:nvPicPr>
            <p:cNvPr id="122" name="Google Shape;12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8821" y="955022"/>
              <a:ext cx="10790500" cy="5551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4446" y="955022"/>
              <a:ext cx="2880610" cy="39789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12128" r="0" t="0"/>
          <a:stretch/>
        </p:blipFill>
        <p:spPr>
          <a:xfrm>
            <a:off x="532247" y="221981"/>
            <a:ext cx="6368246" cy="621083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En bild som visar diagram&#10;&#10;Automatiskt genererad beskrivning"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255000" y="587360"/>
            <a:ext cx="3759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Programmet är förberett för att skicka precis rätt instruktioner till arduinon så att den skickar rätt ström till buzzern.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Saker den behöver veta är exempelvis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vilken not den ska spela,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 vilken ordning den ska spela noterna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hur länge en not ska pågå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hur lång paus den ska ta innan den kör vidare till nästa not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om du kan hitta vilka variabler som gör vad!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034388" y="971550"/>
            <a:ext cx="378155" cy="2130398"/>
          </a:xfrm>
          <a:prstGeom prst="roundRect">
            <a:avLst>
              <a:gd fmla="val 16667" name="adj"/>
            </a:avLst>
          </a:prstGeom>
          <a:solidFill>
            <a:srgbClr val="D995ED">
              <a:alpha val="3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974190" y="3178820"/>
            <a:ext cx="424231" cy="500359"/>
          </a:xfrm>
          <a:prstGeom prst="roundRect">
            <a:avLst>
              <a:gd fmla="val 16667" name="adj"/>
            </a:avLst>
          </a:prstGeom>
          <a:solidFill>
            <a:srgbClr val="71E5E9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01216" y="3783965"/>
            <a:ext cx="420727" cy="2483485"/>
          </a:xfrm>
          <a:prstGeom prst="roundRect">
            <a:avLst>
              <a:gd fmla="val 16667" name="adj"/>
            </a:avLst>
          </a:prstGeom>
          <a:solidFill>
            <a:srgbClr val="D0E678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53303" l="12127" r="2578" t="0"/>
          <a:stretch/>
        </p:blipFill>
        <p:spPr>
          <a:xfrm>
            <a:off x="532247" y="221981"/>
            <a:ext cx="6181374" cy="290021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En bild som visar diagram&#10;&#10;Automatiskt genererad beskrivning"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7996806" y="310515"/>
            <a:ext cx="37592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Vissa program börjar med “#include nånting.h”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Detta betyder att arduinon ska hämta ett bibliotek, alltså en förberedd uppsättning med funktioner så att vi slipper skriva allt från början.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 finns massor av bibliotek så man måste hämta hem det bibliotek man vill ha.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Klicka på biblioteks-ikonen till vänster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Sök efter bibliotekets namn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Välj </a:t>
            </a:r>
            <a:r>
              <a:rPr i="1"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installera</a:t>
            </a: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Om det bara står “remove” så är det redan installerat.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 b="72321" l="12128" r="83207" t="22158"/>
          <a:stretch/>
        </p:blipFill>
        <p:spPr>
          <a:xfrm>
            <a:off x="532246" y="1642310"/>
            <a:ext cx="338037" cy="342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9890" y="3934327"/>
            <a:ext cx="3195068" cy="2483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4464920" y="4550314"/>
            <a:ext cx="2992118" cy="1136975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 vissa fall har du biblioteket som en .zip-fil. Då får be Arduino IDE att inkludera det såhär.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8229600" y="1576888"/>
            <a:ext cx="3759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 ska vi köra programmet!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För det programmeringsspråk arduinon pratar behöver man alltid göra 2 steg: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Verifiera (dubbelkolla)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Upload (ladda upp)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Gör det genom att klicka på bocken (1) och högerpilen. (2)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40" y="2454260"/>
            <a:ext cx="6010791" cy="242068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8159750" y="872038"/>
            <a:ext cx="3759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Har du kul? Vill du hjälpa Lollo och Zory att rädda ett program?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 hade 2 kopior av programmet, men Lollo lekte runt med den ena kopian så nu låter det inte som det ska längre. Se om du kan laga den!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Om det blir för svårt kan du tjuvkika på orginalet som funkade bra!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Öppna programmet som heter “trasigt” på slutet på samma vis som du öppnade det förra.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236" y="1558090"/>
            <a:ext cx="5241711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2023-05-28T19:38:51Z</dcterms:created>
  <dc:creator>Louise Stjern</dc:creator>
</cp:coreProperties>
</file>