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://www.arl.nus.edu.sg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3917900" y="4955977"/>
            <a:ext cx="14511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www.arl.nus.edu.sg</a:t>
            </a:r>
            <a:endParaRPr sz="900"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4453" y="4688086"/>
            <a:ext cx="1696500" cy="4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5984" y="3917900"/>
            <a:ext cx="1145100" cy="114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BFBFBF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