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3"/>
  </p:notesMasterIdLst>
  <p:handoutMasterIdLst>
    <p:handoutMasterId r:id="rId24"/>
  </p:handoutMasterIdLst>
  <p:sldIdLst>
    <p:sldId id="314" r:id="rId5"/>
    <p:sldId id="320" r:id="rId6"/>
    <p:sldId id="321" r:id="rId7"/>
    <p:sldId id="331" r:id="rId8"/>
    <p:sldId id="332" r:id="rId9"/>
    <p:sldId id="315" r:id="rId10"/>
    <p:sldId id="316" r:id="rId11"/>
    <p:sldId id="326" r:id="rId12"/>
    <p:sldId id="318" r:id="rId13"/>
    <p:sldId id="319" r:id="rId14"/>
    <p:sldId id="329" r:id="rId15"/>
    <p:sldId id="330" r:id="rId16"/>
    <p:sldId id="323" r:id="rId17"/>
    <p:sldId id="324" r:id="rId18"/>
    <p:sldId id="325" r:id="rId19"/>
    <p:sldId id="327" r:id="rId20"/>
    <p:sldId id="328" r:id="rId21"/>
    <p:sldId id="30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autoAdjust="0"/>
    <p:restoredTop sz="95388" autoAdjust="0"/>
  </p:normalViewPr>
  <p:slideViewPr>
    <p:cSldViewPr snapToGrid="0">
      <p:cViewPr varScale="1">
        <p:scale>
          <a:sx n="81" d="100"/>
          <a:sy n="81" d="100"/>
        </p:scale>
        <p:origin x="749" y="62"/>
      </p:cViewPr>
      <p:guideLst>
        <p:guide orient="horz" pos="3360"/>
        <p:guide pos="3840"/>
      </p:guideLst>
    </p:cSldViewPr>
  </p:slideViewPr>
  <p:outlineViewPr>
    <p:cViewPr>
      <p:scale>
        <a:sx n="33" d="100"/>
        <a:sy n="33" d="100"/>
      </p:scale>
      <p:origin x="0" y="-12672"/>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11/13/2024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11/13/2024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a:t>
            </a:fld>
            <a:endParaRPr lang="en-US" dirty="0"/>
          </a:p>
        </p:txBody>
      </p:sp>
    </p:spTree>
    <p:extLst>
      <p:ext uri="{BB962C8B-B14F-4D97-AF65-F5344CB8AC3E}">
        <p14:creationId xmlns:p14="http://schemas.microsoft.com/office/powerpoint/2010/main" val="25691378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EDA3B1-5645-7414-5FD8-82FEE19B2F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41B09D-A4BA-2CC6-7FEB-A3509E4DAA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78C257-C3A2-AB45-77A2-96FAD5AF826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2349BD3-657B-A191-B876-E4FACA87FA87}"/>
              </a:ext>
            </a:extLst>
          </p:cNvPr>
          <p:cNvSpPr>
            <a:spLocks noGrp="1"/>
          </p:cNvSpPr>
          <p:nvPr>
            <p:ph type="sldNum" sz="quarter" idx="5"/>
          </p:nvPr>
        </p:nvSpPr>
        <p:spPr/>
        <p:txBody>
          <a:bodyPr/>
          <a:lstStyle/>
          <a:p>
            <a:fld id="{D4B9A9E5-4F7F-4A7D-9DE1-899232329269}" type="slidenum">
              <a:rPr lang="en-US" smtClean="0"/>
              <a:t>12</a:t>
            </a:fld>
            <a:endParaRPr lang="en-US" dirty="0"/>
          </a:p>
        </p:txBody>
      </p:sp>
    </p:spTree>
    <p:extLst>
      <p:ext uri="{BB962C8B-B14F-4D97-AF65-F5344CB8AC3E}">
        <p14:creationId xmlns:p14="http://schemas.microsoft.com/office/powerpoint/2010/main" val="21986424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13</a:t>
            </a:fld>
            <a:endParaRPr lang="en-US" dirty="0"/>
          </a:p>
        </p:txBody>
      </p:sp>
    </p:spTree>
    <p:extLst>
      <p:ext uri="{BB962C8B-B14F-4D97-AF65-F5344CB8AC3E}">
        <p14:creationId xmlns:p14="http://schemas.microsoft.com/office/powerpoint/2010/main" val="41100108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14</a:t>
            </a:fld>
            <a:endParaRPr lang="en-US" dirty="0"/>
          </a:p>
        </p:txBody>
      </p:sp>
    </p:spTree>
    <p:extLst>
      <p:ext uri="{BB962C8B-B14F-4D97-AF65-F5344CB8AC3E}">
        <p14:creationId xmlns:p14="http://schemas.microsoft.com/office/powerpoint/2010/main" val="679238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15</a:t>
            </a:fld>
            <a:endParaRPr lang="en-US" dirty="0"/>
          </a:p>
        </p:txBody>
      </p:sp>
    </p:spTree>
    <p:extLst>
      <p:ext uri="{BB962C8B-B14F-4D97-AF65-F5344CB8AC3E}">
        <p14:creationId xmlns:p14="http://schemas.microsoft.com/office/powerpoint/2010/main" val="2261767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A3D616-DDFC-B34B-CC62-0CAC44CEE1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391611-DA64-5329-B8D1-ADDB082D72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6D022D-8AE1-C539-49D5-93E95344193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0A8C638-98FA-7D0D-9B3B-265B0FB8E03B}"/>
              </a:ext>
            </a:extLst>
          </p:cNvPr>
          <p:cNvSpPr>
            <a:spLocks noGrp="1"/>
          </p:cNvSpPr>
          <p:nvPr>
            <p:ph type="sldNum" sz="quarter" idx="5"/>
          </p:nvPr>
        </p:nvSpPr>
        <p:spPr/>
        <p:txBody>
          <a:bodyPr/>
          <a:lstStyle/>
          <a:p>
            <a:fld id="{D4B9A9E5-4F7F-4A7D-9DE1-899232329269}" type="slidenum">
              <a:rPr lang="en-US" smtClean="0"/>
              <a:t>16</a:t>
            </a:fld>
            <a:endParaRPr lang="en-US" dirty="0"/>
          </a:p>
        </p:txBody>
      </p:sp>
    </p:spTree>
    <p:extLst>
      <p:ext uri="{BB962C8B-B14F-4D97-AF65-F5344CB8AC3E}">
        <p14:creationId xmlns:p14="http://schemas.microsoft.com/office/powerpoint/2010/main" val="784080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369943-144D-076D-5CA6-32EA7252D1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A7E8B4-0EFA-DA7E-1A27-EF91CFD0FD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EE1812-AE3A-949C-9732-C1E8B3F9B40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09CFDBF-56D9-821B-3F1B-27E31A7EEE05}"/>
              </a:ext>
            </a:extLst>
          </p:cNvPr>
          <p:cNvSpPr>
            <a:spLocks noGrp="1"/>
          </p:cNvSpPr>
          <p:nvPr>
            <p:ph type="sldNum" sz="quarter" idx="5"/>
          </p:nvPr>
        </p:nvSpPr>
        <p:spPr/>
        <p:txBody>
          <a:bodyPr/>
          <a:lstStyle/>
          <a:p>
            <a:fld id="{D4B9A9E5-4F7F-4A7D-9DE1-899232329269}" type="slidenum">
              <a:rPr lang="en-US" smtClean="0"/>
              <a:t>17</a:t>
            </a:fld>
            <a:endParaRPr lang="en-US" dirty="0"/>
          </a:p>
        </p:txBody>
      </p:sp>
    </p:spTree>
    <p:extLst>
      <p:ext uri="{BB962C8B-B14F-4D97-AF65-F5344CB8AC3E}">
        <p14:creationId xmlns:p14="http://schemas.microsoft.com/office/powerpoint/2010/main" val="27979041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18</a:t>
            </a:fld>
            <a:endParaRPr lang="en-US" dirty="0"/>
          </a:p>
        </p:txBody>
      </p:sp>
    </p:spTree>
    <p:extLst>
      <p:ext uri="{BB962C8B-B14F-4D97-AF65-F5344CB8AC3E}">
        <p14:creationId xmlns:p14="http://schemas.microsoft.com/office/powerpoint/2010/main" val="2429966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2</a:t>
            </a:fld>
            <a:endParaRPr lang="en-US" dirty="0"/>
          </a:p>
        </p:txBody>
      </p:sp>
    </p:spTree>
    <p:extLst>
      <p:ext uri="{BB962C8B-B14F-4D97-AF65-F5344CB8AC3E}">
        <p14:creationId xmlns:p14="http://schemas.microsoft.com/office/powerpoint/2010/main" val="3555126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3</a:t>
            </a:fld>
            <a:endParaRPr lang="en-US" dirty="0"/>
          </a:p>
        </p:txBody>
      </p:sp>
    </p:spTree>
    <p:extLst>
      <p:ext uri="{BB962C8B-B14F-4D97-AF65-F5344CB8AC3E}">
        <p14:creationId xmlns:p14="http://schemas.microsoft.com/office/powerpoint/2010/main" val="3984229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6</a:t>
            </a:fld>
            <a:endParaRPr lang="en-US" dirty="0"/>
          </a:p>
        </p:txBody>
      </p:sp>
    </p:spTree>
    <p:extLst>
      <p:ext uri="{BB962C8B-B14F-4D97-AF65-F5344CB8AC3E}">
        <p14:creationId xmlns:p14="http://schemas.microsoft.com/office/powerpoint/2010/main" val="1698969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7</a:t>
            </a:fld>
            <a:endParaRPr lang="en-US" dirty="0"/>
          </a:p>
        </p:txBody>
      </p:sp>
    </p:spTree>
    <p:extLst>
      <p:ext uri="{BB962C8B-B14F-4D97-AF65-F5344CB8AC3E}">
        <p14:creationId xmlns:p14="http://schemas.microsoft.com/office/powerpoint/2010/main" val="3528550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6E9591-8665-B91F-2A8D-71AC3348FC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4D4E74-A140-851F-0EF8-0478EB0B9E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3D3B47-8FA2-BA5A-3780-A5B39F2261C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40B7FC0-E80F-122C-0BB3-CABF0B911172}"/>
              </a:ext>
            </a:extLst>
          </p:cNvPr>
          <p:cNvSpPr>
            <a:spLocks noGrp="1"/>
          </p:cNvSpPr>
          <p:nvPr>
            <p:ph type="sldNum" sz="quarter" idx="5"/>
          </p:nvPr>
        </p:nvSpPr>
        <p:spPr/>
        <p:txBody>
          <a:bodyPr/>
          <a:lstStyle/>
          <a:p>
            <a:fld id="{D4B9A9E5-4F7F-4A7D-9DE1-899232329269}" type="slidenum">
              <a:rPr lang="en-US" smtClean="0"/>
              <a:t>8</a:t>
            </a:fld>
            <a:endParaRPr lang="en-US" dirty="0"/>
          </a:p>
        </p:txBody>
      </p:sp>
    </p:spTree>
    <p:extLst>
      <p:ext uri="{BB962C8B-B14F-4D97-AF65-F5344CB8AC3E}">
        <p14:creationId xmlns:p14="http://schemas.microsoft.com/office/powerpoint/2010/main" val="2148377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9</a:t>
            </a:fld>
            <a:endParaRPr lang="en-US" dirty="0"/>
          </a:p>
        </p:txBody>
      </p:sp>
    </p:spTree>
    <p:extLst>
      <p:ext uri="{BB962C8B-B14F-4D97-AF65-F5344CB8AC3E}">
        <p14:creationId xmlns:p14="http://schemas.microsoft.com/office/powerpoint/2010/main" val="6312420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4B9A9E5-4F7F-4A7D-9DE1-899232329269}" type="slidenum">
              <a:rPr lang="en-US" smtClean="0"/>
              <a:t>10</a:t>
            </a:fld>
            <a:endParaRPr lang="en-US" dirty="0"/>
          </a:p>
        </p:txBody>
      </p:sp>
    </p:spTree>
    <p:extLst>
      <p:ext uri="{BB962C8B-B14F-4D97-AF65-F5344CB8AC3E}">
        <p14:creationId xmlns:p14="http://schemas.microsoft.com/office/powerpoint/2010/main" val="34864728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E9016-57D8-9942-79F7-C4AEF6C416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D40571-438A-3F6D-8B0C-41B400CCDA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9B447B-D3CF-EE3C-A50B-35E1B9A38E3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A9F9F1D-89C3-0685-DF76-7E69875405F1}"/>
              </a:ext>
            </a:extLst>
          </p:cNvPr>
          <p:cNvSpPr>
            <a:spLocks noGrp="1"/>
          </p:cNvSpPr>
          <p:nvPr>
            <p:ph type="sldNum" sz="quarter" idx="5"/>
          </p:nvPr>
        </p:nvSpPr>
        <p:spPr/>
        <p:txBody>
          <a:bodyPr/>
          <a:lstStyle/>
          <a:p>
            <a:fld id="{D4B9A9E5-4F7F-4A7D-9DE1-899232329269}" type="slidenum">
              <a:rPr lang="en-US" smtClean="0"/>
              <a:t>11</a:t>
            </a:fld>
            <a:endParaRPr lang="en-US" dirty="0"/>
          </a:p>
        </p:txBody>
      </p:sp>
    </p:spTree>
    <p:extLst>
      <p:ext uri="{BB962C8B-B14F-4D97-AF65-F5344CB8AC3E}">
        <p14:creationId xmlns:p14="http://schemas.microsoft.com/office/powerpoint/2010/main" val="453014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4.svg"/><Relationship Id="rId4"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21.svg"/><Relationship Id="rId4" Type="http://schemas.openxmlformats.org/officeDocument/2006/relationships/image" Target="../media/image2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74996-9779-1D0F-B5C6-7FE85FFF1EF4}"/>
              </a:ext>
            </a:extLst>
          </p:cNvPr>
          <p:cNvSpPr>
            <a:spLocks noGrp="1"/>
          </p:cNvSpPr>
          <p:nvPr>
            <p:ph type="title" hasCustomPrompt="1"/>
          </p:nvPr>
        </p:nvSpPr>
        <p:spPr>
          <a:xfrm>
            <a:off x="6096000" y="2773681"/>
            <a:ext cx="5674360" cy="3200400"/>
          </a:xfrm>
        </p:spPr>
        <p:txBody>
          <a:bodyPr anchor="b">
            <a:normAutofit/>
          </a:bodyPr>
          <a:lstStyle>
            <a:lvl1pPr>
              <a:defRPr sz="4800">
                <a:solidFill>
                  <a:schemeClr val="bg1"/>
                </a:solidFill>
              </a:defRPr>
            </a:lvl1pPr>
          </a:lstStyle>
          <a:p>
            <a:r>
              <a:rPr lang="en-US" dirty="0"/>
              <a:t>Click to add title</a:t>
            </a:r>
          </a:p>
        </p:txBody>
      </p:sp>
      <p:pic>
        <p:nvPicPr>
          <p:cNvPr id="7" name="Graphic 6">
            <a:extLst>
              <a:ext uri="{FF2B5EF4-FFF2-40B4-BE49-F238E27FC236}">
                <a16:creationId xmlns:a16="http://schemas.microsoft.com/office/drawing/2014/main" id="{96B97173-A601-1D66-1651-4FE0D76A0BC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454" t="1728"/>
          <a:stretch/>
        </p:blipFill>
        <p:spPr>
          <a:xfrm>
            <a:off x="-1" y="0"/>
            <a:ext cx="8264995" cy="5320146"/>
          </a:xfrm>
          <a:prstGeom prst="rect">
            <a:avLst/>
          </a:prstGeom>
        </p:spPr>
      </p:pic>
    </p:spTree>
    <p:extLst>
      <p:ext uri="{BB962C8B-B14F-4D97-AF65-F5344CB8AC3E}">
        <p14:creationId xmlns:p14="http://schemas.microsoft.com/office/powerpoint/2010/main" val="3810847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1">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E5D17C7-3503-7305-8191-20863B738898}"/>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55824" b="26760"/>
          <a:stretch/>
        </p:blipFill>
        <p:spPr>
          <a:xfrm>
            <a:off x="9229725" y="1835240"/>
            <a:ext cx="2962275" cy="5022760"/>
          </a:xfrm>
          <a:prstGeom prst="rect">
            <a:avLst/>
          </a:prstGeom>
        </p:spPr>
      </p:pic>
      <p:sp>
        <p:nvSpPr>
          <p:cNvPr id="14" name="Rectangle 13">
            <a:extLst>
              <a:ext uri="{FF2B5EF4-FFF2-40B4-BE49-F238E27FC236}">
                <a16:creationId xmlns:a16="http://schemas.microsoft.com/office/drawing/2014/main" id="{C76E1AE6-3E01-1CBD-CAEC-11056D00ADE5}"/>
              </a:ext>
              <a:ext uri="{C183D7F6-B498-43B3-948B-1728B52AA6E4}">
                <adec:decorative xmlns:adec="http://schemas.microsoft.com/office/drawing/2017/decorative" val="1"/>
              </a:ext>
            </a:extLst>
          </p:cNvPr>
          <p:cNvSpPr/>
          <p:nvPr userDrawn="1"/>
        </p:nvSpPr>
        <p:spPr>
          <a:xfrm>
            <a:off x="4443413" y="1835240"/>
            <a:ext cx="7000875" cy="42798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90E28F03-2149-7C50-779B-6A2D8D789AF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60903" r="75060" b="10347"/>
          <a:stretch/>
        </p:blipFill>
        <p:spPr>
          <a:xfrm rot="16200000">
            <a:off x="149650" y="-149653"/>
            <a:ext cx="1672375" cy="1971675"/>
          </a:xfrm>
          <a:prstGeom prst="rect">
            <a:avLst/>
          </a:prstGeom>
        </p:spPr>
      </p:pic>
      <p:sp>
        <p:nvSpPr>
          <p:cNvPr id="10" name="Title 9">
            <a:extLst>
              <a:ext uri="{FF2B5EF4-FFF2-40B4-BE49-F238E27FC236}">
                <a16:creationId xmlns:a16="http://schemas.microsoft.com/office/drawing/2014/main" id="{CA4CAE4E-4252-8471-C50B-1DD5AFBFECCA}"/>
              </a:ext>
            </a:extLst>
          </p:cNvPr>
          <p:cNvSpPr>
            <a:spLocks noGrp="1"/>
          </p:cNvSpPr>
          <p:nvPr>
            <p:ph type="title" hasCustomPrompt="1"/>
          </p:nvPr>
        </p:nvSpPr>
        <p:spPr>
          <a:xfrm>
            <a:off x="914399" y="365125"/>
            <a:ext cx="10363202" cy="1603462"/>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E493CE42-5465-91AC-A1F4-A4821AE37A9C}"/>
              </a:ext>
            </a:extLst>
          </p:cNvPr>
          <p:cNvSpPr>
            <a:spLocks noGrp="1"/>
          </p:cNvSpPr>
          <p:nvPr>
            <p:ph sz="quarter" idx="10" hasCustomPrompt="1"/>
          </p:nvPr>
        </p:nvSpPr>
        <p:spPr>
          <a:xfrm>
            <a:off x="914399" y="2022250"/>
            <a:ext cx="3299013" cy="391491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able Placeholder 12">
            <a:extLst>
              <a:ext uri="{FF2B5EF4-FFF2-40B4-BE49-F238E27FC236}">
                <a16:creationId xmlns:a16="http://schemas.microsoft.com/office/drawing/2014/main" id="{156A00B1-F3E3-B7FF-58F4-61DE3EF07C07}"/>
              </a:ext>
            </a:extLst>
          </p:cNvPr>
          <p:cNvSpPr>
            <a:spLocks noGrp="1"/>
          </p:cNvSpPr>
          <p:nvPr>
            <p:ph type="tbl" sz="quarter" idx="11" hasCustomPrompt="1"/>
          </p:nvPr>
        </p:nvSpPr>
        <p:spPr>
          <a:xfrm>
            <a:off x="4602163" y="2017713"/>
            <a:ext cx="6675437" cy="3932237"/>
          </a:xfrm>
        </p:spPr>
        <p:txBody>
          <a:bodyPr>
            <a:normAutofit/>
          </a:bodyPr>
          <a:lstStyle>
            <a:lvl1pPr>
              <a:defRPr sz="2000"/>
            </a:lvl1pPr>
          </a:lstStyle>
          <a:p>
            <a:r>
              <a:rPr lang="en-US" dirty="0"/>
              <a:t>Click icon to insert table</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05621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3">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13A42171-0D82-07BF-4667-498861CC2AFB}"/>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34408" r="46636" b="1"/>
          <a:stretch/>
        </p:blipFill>
        <p:spPr>
          <a:xfrm flipH="1" flipV="1">
            <a:off x="10506072" y="3984078"/>
            <a:ext cx="1685928" cy="2873921"/>
          </a:xfrm>
          <a:prstGeom prst="rect">
            <a:avLst/>
          </a:prstGeom>
        </p:spPr>
      </p:pic>
      <p:pic>
        <p:nvPicPr>
          <p:cNvPr id="9" name="Graphic 8">
            <a:extLst>
              <a:ext uri="{FF2B5EF4-FFF2-40B4-BE49-F238E27FC236}">
                <a16:creationId xmlns:a16="http://schemas.microsoft.com/office/drawing/2014/main" id="{13C71A0D-EE6D-54C4-71DE-04BE28558058}"/>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9718" t="47145" r="39389" b="8754"/>
          <a:stretch/>
        </p:blipFill>
        <p:spPr>
          <a:xfrm rot="5400000" flipV="1">
            <a:off x="9781526" y="-311511"/>
            <a:ext cx="2098964" cy="2721985"/>
          </a:xfrm>
          <a:prstGeom prst="rect">
            <a:avLst/>
          </a:prstGeom>
        </p:spPr>
      </p:pic>
      <p:sp>
        <p:nvSpPr>
          <p:cNvPr id="10" name="Title 9">
            <a:extLst>
              <a:ext uri="{FF2B5EF4-FFF2-40B4-BE49-F238E27FC236}">
                <a16:creationId xmlns:a16="http://schemas.microsoft.com/office/drawing/2014/main" id="{3F82FA92-501B-5A05-E15F-2FB9BCEBE312}"/>
              </a:ext>
            </a:extLst>
          </p:cNvPr>
          <p:cNvSpPr>
            <a:spLocks noGrp="1"/>
          </p:cNvSpPr>
          <p:nvPr>
            <p:ph type="title" hasCustomPrompt="1"/>
          </p:nvPr>
        </p:nvSpPr>
        <p:spPr>
          <a:xfrm>
            <a:off x="891990" y="434225"/>
            <a:ext cx="9524998" cy="149962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B463EEE0-BE31-122C-586C-8BA8D90371E6}"/>
              </a:ext>
            </a:extLst>
          </p:cNvPr>
          <p:cNvSpPr>
            <a:spLocks noGrp="1"/>
          </p:cNvSpPr>
          <p:nvPr>
            <p:ph sz="quarter" idx="10" hasCustomPrompt="1"/>
          </p:nvPr>
        </p:nvSpPr>
        <p:spPr>
          <a:xfrm>
            <a:off x="914399" y="2022250"/>
            <a:ext cx="6257366" cy="3914910"/>
          </a:xfrm>
        </p:spPr>
        <p:txBody>
          <a:bodyPr>
            <a:normAutofit/>
          </a:bodyPr>
          <a:lstStyle>
            <a:lvl1pPr marL="0" indent="0">
              <a:spcBef>
                <a:spcPts val="0"/>
              </a:spcBef>
              <a:spcAft>
                <a:spcPts val="1200"/>
              </a:spcAft>
              <a:buNone/>
              <a:defRPr sz="2000" b="0"/>
            </a:lvl1pPr>
            <a:lvl2pPr marL="228600">
              <a:spcBef>
                <a:spcPts val="0"/>
              </a:spcBef>
              <a:spcAft>
                <a:spcPts val="1200"/>
              </a:spcAft>
              <a:defRPr sz="2000" b="0"/>
            </a:lvl2pPr>
            <a:lvl3pPr marL="685800">
              <a:spcBef>
                <a:spcPts val="0"/>
              </a:spcBef>
              <a:spcAft>
                <a:spcPts val="1200"/>
              </a:spcAft>
              <a:defRPr sz="1800" b="0"/>
            </a:lvl3pPr>
            <a:lvl4pPr marL="914400">
              <a:spcBef>
                <a:spcPts val="0"/>
              </a:spcBef>
              <a:spcAft>
                <a:spcPts val="1200"/>
              </a:spcAft>
              <a:defRPr sz="1600" b="0"/>
            </a:lvl4pPr>
            <a:lvl5pPr marL="1143000">
              <a:spcBef>
                <a:spcPts val="0"/>
              </a:spcBef>
              <a:spcAft>
                <a:spcPts val="1200"/>
              </a:spcAft>
              <a:defRPr sz="16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52C157D5-2C68-BA6A-033B-A4CC016CA68F}"/>
              </a:ext>
            </a:extLst>
          </p:cNvPr>
          <p:cNvSpPr>
            <a:spLocks noGrp="1"/>
          </p:cNvSpPr>
          <p:nvPr>
            <p:ph sz="quarter" idx="11" hasCustomPrompt="1"/>
          </p:nvPr>
        </p:nvSpPr>
        <p:spPr>
          <a:xfrm>
            <a:off x="7967475" y="2018119"/>
            <a:ext cx="2449514" cy="3931919"/>
          </a:xfrm>
        </p:spPr>
        <p:txBody>
          <a:bodyPr>
            <a:normAutofit/>
          </a:bodyPr>
          <a:lstStyle>
            <a:lvl1pPr>
              <a:spcBef>
                <a:spcPts val="0"/>
              </a:spcBef>
              <a:spcAft>
                <a:spcPts val="1200"/>
              </a:spcAft>
              <a:defRPr sz="2000" b="1"/>
            </a:lvl1pPr>
            <a:lvl2pPr marL="411480">
              <a:spcBef>
                <a:spcPts val="0"/>
              </a:spcBef>
              <a:spcAft>
                <a:spcPts val="1200"/>
              </a:spcAft>
              <a:defRPr sz="1800" b="1"/>
            </a:lvl2pPr>
            <a:lvl3pPr marL="502920">
              <a:spcBef>
                <a:spcPts val="0"/>
              </a:spcBef>
              <a:spcAft>
                <a:spcPts val="1200"/>
              </a:spcAft>
              <a:defRPr sz="1600" b="1"/>
            </a:lvl3pPr>
            <a:lvl4pPr marL="594360">
              <a:spcBef>
                <a:spcPts val="0"/>
              </a:spcBef>
              <a:spcAft>
                <a:spcPts val="1200"/>
              </a:spcAft>
              <a:defRPr sz="1400" b="1"/>
            </a:lvl4pPr>
            <a:lvl5pPr marL="685800">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19842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15CC9A46-E0E7-B31D-3E27-6F4303A45A9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883" t="18052" r="46636"/>
          <a:stretch/>
        </p:blipFill>
        <p:spPr>
          <a:xfrm rot="16200000" flipH="1" flipV="1">
            <a:off x="9553763" y="-952310"/>
            <a:ext cx="1685928" cy="3590547"/>
          </a:xfrm>
          <a:prstGeom prst="rect">
            <a:avLst/>
          </a:prstGeom>
        </p:spPr>
      </p:pic>
      <p:sp>
        <p:nvSpPr>
          <p:cNvPr id="7" name="Title 6">
            <a:extLst>
              <a:ext uri="{FF2B5EF4-FFF2-40B4-BE49-F238E27FC236}">
                <a16:creationId xmlns:a16="http://schemas.microsoft.com/office/drawing/2014/main" id="{767669DC-4C7F-9B50-FCC0-F2AF5B2A9509}"/>
              </a:ext>
            </a:extLst>
          </p:cNvPr>
          <p:cNvSpPr>
            <a:spLocks noGrp="1"/>
          </p:cNvSpPr>
          <p:nvPr>
            <p:ph type="title" hasCustomPrompt="1"/>
          </p:nvPr>
        </p:nvSpPr>
        <p:spPr>
          <a:xfrm>
            <a:off x="923545" y="584477"/>
            <a:ext cx="10354052" cy="1209765"/>
          </a:xfrm>
        </p:spPr>
        <p:txBody>
          <a:bodyPr>
            <a:normAutofit/>
          </a:bodyPr>
          <a:lstStyle>
            <a:lvl1pPr>
              <a:defRPr sz="3200"/>
            </a:lvl1pPr>
          </a:lstStyle>
          <a:p>
            <a:r>
              <a:rPr lang="en-US" dirty="0"/>
              <a:t>Click to add title</a:t>
            </a:r>
          </a:p>
        </p:txBody>
      </p:sp>
      <p:sp>
        <p:nvSpPr>
          <p:cNvPr id="9" name="Table Placeholder 8">
            <a:extLst>
              <a:ext uri="{FF2B5EF4-FFF2-40B4-BE49-F238E27FC236}">
                <a16:creationId xmlns:a16="http://schemas.microsoft.com/office/drawing/2014/main" id="{BEF581C2-7562-2E21-E6DD-20AEFC43AABC}"/>
              </a:ext>
            </a:extLst>
          </p:cNvPr>
          <p:cNvSpPr>
            <a:spLocks noGrp="1"/>
          </p:cNvSpPr>
          <p:nvPr>
            <p:ph type="tbl" sz="quarter" idx="10"/>
          </p:nvPr>
        </p:nvSpPr>
        <p:spPr>
          <a:xfrm>
            <a:off x="923545" y="2009775"/>
            <a:ext cx="10354052" cy="3931920"/>
          </a:xfrm>
        </p:spPr>
        <p:txBody>
          <a:bodyPr>
            <a:normAutofit/>
          </a:bodyPr>
          <a:lstStyle>
            <a:lvl1pPr>
              <a:defRPr sz="2400"/>
            </a:lvl1pPr>
          </a:lstStyle>
          <a:p>
            <a:r>
              <a:rPr lang="en-US"/>
              <a:t>Click icon to add table</a:t>
            </a:r>
            <a:endParaRPr lang="en-US" dirty="0"/>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6384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2">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3A3E8B6-2BD8-19E0-7F51-7A25EF836F8C}"/>
              </a:ext>
            </a:extLst>
          </p:cNvPr>
          <p:cNvSpPr>
            <a:spLocks noGrp="1"/>
          </p:cNvSpPr>
          <p:nvPr>
            <p:ph type="title" hasCustomPrompt="1"/>
          </p:nvPr>
        </p:nvSpPr>
        <p:spPr>
          <a:xfrm>
            <a:off x="6091515" y="374090"/>
            <a:ext cx="5057104" cy="3624984"/>
          </a:xfrm>
        </p:spPr>
        <p:txBody>
          <a:bodyPr anchor="b">
            <a:normAutofit/>
          </a:bodyPr>
          <a:lstStyle>
            <a:lvl1pPr>
              <a:defRPr sz="4800">
                <a:solidFill>
                  <a:schemeClr val="bg1"/>
                </a:solidFill>
              </a:defRPr>
            </a:lvl1pPr>
          </a:lstStyle>
          <a:p>
            <a:r>
              <a:rPr lang="en-US" dirty="0"/>
              <a:t>Click to add title</a:t>
            </a:r>
          </a:p>
        </p:txBody>
      </p:sp>
      <p:sp>
        <p:nvSpPr>
          <p:cNvPr id="8" name="Content Placeholder 2">
            <a:extLst>
              <a:ext uri="{FF2B5EF4-FFF2-40B4-BE49-F238E27FC236}">
                <a16:creationId xmlns:a16="http://schemas.microsoft.com/office/drawing/2014/main" id="{B1F96043-F6A4-F581-7DB8-96138F0E4011}"/>
              </a:ext>
            </a:extLst>
          </p:cNvPr>
          <p:cNvSpPr>
            <a:spLocks noGrp="1"/>
          </p:cNvSpPr>
          <p:nvPr>
            <p:ph idx="1" hasCustomPrompt="1"/>
          </p:nvPr>
        </p:nvSpPr>
        <p:spPr>
          <a:xfrm>
            <a:off x="6091514" y="4172989"/>
            <a:ext cx="5057103" cy="2519363"/>
          </a:xfrm>
        </p:spPr>
        <p:txBody>
          <a:bodyPr>
            <a:normAutofit/>
          </a:bodyPr>
          <a:lstStyle>
            <a:lvl1pPr marL="0" indent="0">
              <a:lnSpc>
                <a:spcPct val="90000"/>
              </a:lnSpc>
              <a:spcBef>
                <a:spcPts val="0"/>
              </a:spcBef>
              <a:spcAft>
                <a:spcPts val="0"/>
              </a:spcAft>
              <a:buNone/>
              <a:defRPr sz="2000" baseline="0">
                <a:solidFill>
                  <a:schemeClr val="bg1"/>
                </a:solidFill>
              </a:defRPr>
            </a:lvl1pPr>
            <a:lvl2pPr marL="742950" indent="-285750">
              <a:lnSpc>
                <a:spcPct val="90000"/>
              </a:lnSpc>
              <a:spcBef>
                <a:spcPts val="0"/>
              </a:spcBef>
              <a:spcAft>
                <a:spcPts val="0"/>
              </a:spcAft>
              <a:buFont typeface="Arial" panose="020B0604020202020204" pitchFamily="34" charset="0"/>
              <a:buChar char="•"/>
              <a:defRPr sz="1800" baseline="0">
                <a:solidFill>
                  <a:schemeClr val="bg1"/>
                </a:solidFill>
              </a:defRPr>
            </a:lvl2pPr>
            <a:lvl3pPr marL="1200150" indent="-285750">
              <a:lnSpc>
                <a:spcPct val="90000"/>
              </a:lnSpc>
              <a:spcBef>
                <a:spcPts val="0"/>
              </a:spcBef>
              <a:spcAft>
                <a:spcPts val="0"/>
              </a:spcAft>
              <a:buFont typeface="Arial" panose="020B0604020202020204" pitchFamily="34" charset="0"/>
              <a:buChar char="•"/>
              <a:defRPr sz="1600" baseline="0">
                <a:solidFill>
                  <a:schemeClr val="bg1"/>
                </a:solidFill>
              </a:defRPr>
            </a:lvl3pPr>
            <a:lvl4pPr marL="1657350" indent="-285750">
              <a:lnSpc>
                <a:spcPct val="90000"/>
              </a:lnSpc>
              <a:spcBef>
                <a:spcPts val="0"/>
              </a:spcBef>
              <a:spcAft>
                <a:spcPts val="0"/>
              </a:spcAft>
              <a:buFont typeface="Arial" panose="020B0604020202020204" pitchFamily="34" charset="0"/>
              <a:buChar char="•"/>
              <a:defRPr sz="1400" baseline="0">
                <a:solidFill>
                  <a:schemeClr val="bg1"/>
                </a:solidFill>
              </a:defRPr>
            </a:lvl4pPr>
            <a:lvl5pPr marL="2000250" indent="-171450">
              <a:lnSpc>
                <a:spcPct val="90000"/>
              </a:lnSpc>
              <a:spcBef>
                <a:spcPts val="0"/>
              </a:spcBef>
              <a:spcAft>
                <a:spcPts val="0"/>
              </a:spcAft>
              <a:buFont typeface="Arial" panose="020B0604020202020204" pitchFamily="34" charset="0"/>
              <a:buChar char="•"/>
              <a:defRPr sz="1200" baseline="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Graphic 1">
            <a:extLst>
              <a:ext uri="{FF2B5EF4-FFF2-40B4-BE49-F238E27FC236}">
                <a16:creationId xmlns:a16="http://schemas.microsoft.com/office/drawing/2014/main" id="{C805DE67-EFB0-F6F3-6C08-2FE90284C31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151" r="18577"/>
          <a:stretch/>
        </p:blipFill>
        <p:spPr>
          <a:xfrm flipH="1">
            <a:off x="0" y="0"/>
            <a:ext cx="5181600" cy="6858000"/>
          </a:xfrm>
          <a:prstGeom prst="rect">
            <a:avLst/>
          </a:prstGeom>
        </p:spPr>
      </p:pic>
    </p:spTree>
    <p:extLst>
      <p:ext uri="{BB962C8B-B14F-4D97-AF65-F5344CB8AC3E}">
        <p14:creationId xmlns:p14="http://schemas.microsoft.com/office/powerpoint/2010/main" val="247034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0DFB311A-EAAD-7656-C753-E8C73994853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4533" t="18691" r="1" b="-131"/>
          <a:stretch/>
        </p:blipFill>
        <p:spPr>
          <a:xfrm rot="5400000">
            <a:off x="7851419" y="-1244552"/>
            <a:ext cx="3096029" cy="5585137"/>
          </a:xfrm>
          <a:custGeom>
            <a:avLst/>
            <a:gdLst>
              <a:gd name="connsiteX0" fmla="*/ 0 w 1756624"/>
              <a:gd name="connsiteY0" fmla="*/ 0 h 6858000"/>
              <a:gd name="connsiteX1" fmla="*/ 1756624 w 1756624"/>
              <a:gd name="connsiteY1" fmla="*/ 0 h 6858000"/>
              <a:gd name="connsiteX2" fmla="*/ 1756624 w 1756624"/>
              <a:gd name="connsiteY2" fmla="*/ 6858000 h 6858000"/>
              <a:gd name="connsiteX3" fmla="*/ 0 w 175662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756624" h="6858000">
                <a:moveTo>
                  <a:pt x="0" y="0"/>
                </a:moveTo>
                <a:lnTo>
                  <a:pt x="1756624" y="0"/>
                </a:lnTo>
                <a:lnTo>
                  <a:pt x="1756624" y="6858000"/>
                </a:lnTo>
                <a:lnTo>
                  <a:pt x="0" y="6858000"/>
                </a:lnTo>
                <a:close/>
              </a:path>
            </a:pathLst>
          </a:custGeom>
        </p:spPr>
      </p:pic>
      <p:pic>
        <p:nvPicPr>
          <p:cNvPr id="10" name="Graphic 9">
            <a:extLst>
              <a:ext uri="{FF2B5EF4-FFF2-40B4-BE49-F238E27FC236}">
                <a16:creationId xmlns:a16="http://schemas.microsoft.com/office/drawing/2014/main" id="{1612F0DE-D367-10BB-1F71-60AA6527CAD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4151" r="18577"/>
          <a:stretch/>
        </p:blipFill>
        <p:spPr>
          <a:xfrm>
            <a:off x="7010400" y="0"/>
            <a:ext cx="5181600" cy="6858000"/>
          </a:xfrm>
          <a:prstGeom prst="rect">
            <a:avLst/>
          </a:prstGeom>
        </p:spPr>
      </p:pic>
      <p:sp>
        <p:nvSpPr>
          <p:cNvPr id="2" name="Title 1">
            <a:extLst>
              <a:ext uri="{FF2B5EF4-FFF2-40B4-BE49-F238E27FC236}">
                <a16:creationId xmlns:a16="http://schemas.microsoft.com/office/drawing/2014/main" id="{4F4F5799-FC34-2F2D-D11E-9B472CAF066E}"/>
              </a:ext>
            </a:extLst>
          </p:cNvPr>
          <p:cNvSpPr>
            <a:spLocks noGrp="1"/>
          </p:cNvSpPr>
          <p:nvPr>
            <p:ph type="title" hasCustomPrompt="1"/>
          </p:nvPr>
        </p:nvSpPr>
        <p:spPr>
          <a:xfrm>
            <a:off x="914400" y="315533"/>
            <a:ext cx="5181600" cy="2376868"/>
          </a:xfrm>
        </p:spPr>
        <p:txBody>
          <a:bodyPr anchor="b">
            <a:normAutofit/>
          </a:bodyPr>
          <a:lstStyle>
            <a:lvl1pPr>
              <a:defRPr sz="3200"/>
            </a:lvl1pPr>
          </a:lstStyle>
          <a:p>
            <a:r>
              <a:rPr lang="en-US" dirty="0"/>
              <a:t>Click to add title</a:t>
            </a:r>
          </a:p>
        </p:txBody>
      </p:sp>
      <p:sp>
        <p:nvSpPr>
          <p:cNvPr id="8" name="Content Placeholder 7">
            <a:extLst>
              <a:ext uri="{FF2B5EF4-FFF2-40B4-BE49-F238E27FC236}">
                <a16:creationId xmlns:a16="http://schemas.microsoft.com/office/drawing/2014/main" id="{2575025C-084B-CD7A-F546-0E13BA13CFEF}"/>
              </a:ext>
            </a:extLst>
          </p:cNvPr>
          <p:cNvSpPr>
            <a:spLocks noGrp="1"/>
          </p:cNvSpPr>
          <p:nvPr>
            <p:ph sz="quarter" idx="10" hasCustomPrompt="1"/>
          </p:nvPr>
        </p:nvSpPr>
        <p:spPr>
          <a:xfrm>
            <a:off x="914400" y="2844800"/>
            <a:ext cx="5181600" cy="3128963"/>
          </a:xfrm>
        </p:spPr>
        <p:txBody>
          <a:bodyPr>
            <a:normAutofit/>
          </a:bodyPr>
          <a:lstStyle>
            <a:lvl1pPr marL="0" indent="0">
              <a:lnSpc>
                <a:spcPct val="120000"/>
              </a:lnSpc>
              <a:buNone/>
              <a:defRPr sz="2000"/>
            </a:lvl1pPr>
            <a:lvl2pPr>
              <a:lnSpc>
                <a:spcPct val="120000"/>
              </a:lnSpc>
              <a:defRPr sz="1800"/>
            </a:lvl2pPr>
            <a:lvl3pPr>
              <a:lnSpc>
                <a:spcPct val="120000"/>
              </a:lnSpc>
              <a:defRPr sz="1600"/>
            </a:lvl3pPr>
            <a:lvl4pPr>
              <a:lnSpc>
                <a:spcPct val="120000"/>
              </a:lnSpc>
              <a:defRPr sz="1400"/>
            </a:lvl4pPr>
            <a:lvl5pPr>
              <a:lnSpc>
                <a:spcPct val="12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238750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B5DE041D-A3BF-94FF-029C-719D4DADA21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3300" t="13815"/>
          <a:stretch/>
        </p:blipFill>
        <p:spPr>
          <a:xfrm>
            <a:off x="0" y="-1"/>
            <a:ext cx="4239206" cy="3776193"/>
          </a:xfrm>
          <a:prstGeom prst="rect">
            <a:avLst/>
          </a:prstGeom>
        </p:spPr>
      </p:pic>
      <p:sp>
        <p:nvSpPr>
          <p:cNvPr id="2" name="Title 1">
            <a:extLst>
              <a:ext uri="{FF2B5EF4-FFF2-40B4-BE49-F238E27FC236}">
                <a16:creationId xmlns:a16="http://schemas.microsoft.com/office/drawing/2014/main" id="{0DEE605D-0584-F71C-A97D-B672F13E3911}"/>
              </a:ext>
            </a:extLst>
          </p:cNvPr>
          <p:cNvSpPr>
            <a:spLocks noGrp="1"/>
          </p:cNvSpPr>
          <p:nvPr>
            <p:ph type="title" hasCustomPrompt="1"/>
          </p:nvPr>
        </p:nvSpPr>
        <p:spPr>
          <a:xfrm>
            <a:off x="914400" y="2580640"/>
            <a:ext cx="5181600" cy="3368819"/>
          </a:xfrm>
        </p:spPr>
        <p:txBody>
          <a:bodyPr anchor="b">
            <a:normAutofit/>
          </a:bodyPr>
          <a:lstStyle>
            <a:lvl1pPr>
              <a:defRPr sz="4800">
                <a:solidFill>
                  <a:schemeClr val="bg1"/>
                </a:solidFill>
              </a:defRPr>
            </a:lvl1pPr>
          </a:lstStyle>
          <a:p>
            <a:r>
              <a:rPr lang="en-US" dirty="0"/>
              <a:t>Click to add title</a:t>
            </a:r>
          </a:p>
        </p:txBody>
      </p:sp>
      <p:sp>
        <p:nvSpPr>
          <p:cNvPr id="9" name="Picture Placeholder 8">
            <a:extLst>
              <a:ext uri="{FF2B5EF4-FFF2-40B4-BE49-F238E27FC236}">
                <a16:creationId xmlns:a16="http://schemas.microsoft.com/office/drawing/2014/main" id="{59AF635C-89E6-F6EF-FA6A-417A9A84BF4A}"/>
              </a:ext>
            </a:extLst>
          </p:cNvPr>
          <p:cNvSpPr>
            <a:spLocks noGrp="1"/>
          </p:cNvSpPr>
          <p:nvPr>
            <p:ph type="pic" sz="quarter" idx="10" hasCustomPrompt="1"/>
          </p:nvPr>
        </p:nvSpPr>
        <p:spPr>
          <a:xfrm>
            <a:off x="6085840" y="-10159"/>
            <a:ext cx="6116320" cy="6868160"/>
          </a:xfrm>
          <a:custGeom>
            <a:avLst/>
            <a:gdLst>
              <a:gd name="connsiteX0" fmla="*/ 0 w 6116320"/>
              <a:gd name="connsiteY0" fmla="*/ 0 h 6880225"/>
              <a:gd name="connsiteX1" fmla="*/ 6116320 w 6116320"/>
              <a:gd name="connsiteY1" fmla="*/ 0 h 6880225"/>
              <a:gd name="connsiteX2" fmla="*/ 6116320 w 6116320"/>
              <a:gd name="connsiteY2" fmla="*/ 6880225 h 6880225"/>
              <a:gd name="connsiteX3" fmla="*/ 0 w 6116320"/>
              <a:gd name="connsiteY3" fmla="*/ 6880225 h 6880225"/>
              <a:gd name="connsiteX4" fmla="*/ 0 w 6116320"/>
              <a:gd name="connsiteY4" fmla="*/ 0 h 6880225"/>
              <a:gd name="connsiteX0" fmla="*/ 0 w 6116320"/>
              <a:gd name="connsiteY0" fmla="*/ 0 h 6880225"/>
              <a:gd name="connsiteX1" fmla="*/ 6116320 w 6116320"/>
              <a:gd name="connsiteY1" fmla="*/ 0 h 6880225"/>
              <a:gd name="connsiteX2" fmla="*/ 6116320 w 6116320"/>
              <a:gd name="connsiteY2" fmla="*/ 6880225 h 6880225"/>
              <a:gd name="connsiteX3" fmla="*/ 2052320 w 6116320"/>
              <a:gd name="connsiteY3" fmla="*/ 6880225 h 6880225"/>
              <a:gd name="connsiteX4" fmla="*/ 0 w 6116320"/>
              <a:gd name="connsiteY4" fmla="*/ 0 h 6880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16320" h="6880225">
                <a:moveTo>
                  <a:pt x="0" y="0"/>
                </a:moveTo>
                <a:lnTo>
                  <a:pt x="6116320" y="0"/>
                </a:lnTo>
                <a:lnTo>
                  <a:pt x="6116320" y="6880225"/>
                </a:lnTo>
                <a:lnTo>
                  <a:pt x="2052320" y="6880225"/>
                </a:lnTo>
                <a:lnTo>
                  <a:pt x="0" y="0"/>
                </a:lnTo>
                <a:close/>
              </a:path>
            </a:pathLst>
          </a:custGeom>
        </p:spPr>
        <p:txBody>
          <a:bodyPr>
            <a:norm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736789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2B74EE53-DB22-C27E-074F-A7129585FE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158" t="-5374" b="78533"/>
          <a:stretch/>
        </p:blipFill>
        <p:spPr>
          <a:xfrm rot="10800000">
            <a:off x="6324600" y="0"/>
            <a:ext cx="5867400" cy="1647324"/>
          </a:xfrm>
          <a:prstGeom prst="rect">
            <a:avLst/>
          </a:prstGeom>
        </p:spPr>
      </p:pic>
      <p:sp>
        <p:nvSpPr>
          <p:cNvPr id="2" name="Title 1">
            <a:extLst>
              <a:ext uri="{FF2B5EF4-FFF2-40B4-BE49-F238E27FC236}">
                <a16:creationId xmlns:a16="http://schemas.microsoft.com/office/drawing/2014/main" id="{278AEF0C-FA4B-8C23-0132-5529EC244F9E}"/>
              </a:ext>
            </a:extLst>
          </p:cNvPr>
          <p:cNvSpPr>
            <a:spLocks noGrp="1"/>
          </p:cNvSpPr>
          <p:nvPr>
            <p:ph type="title" hasCustomPrompt="1"/>
          </p:nvPr>
        </p:nvSpPr>
        <p:spPr>
          <a:xfrm>
            <a:off x="6126480" y="1310639"/>
            <a:ext cx="4805997" cy="2689629"/>
          </a:xfrm>
        </p:spPr>
        <p:txBody>
          <a:bodyPr anchor="b">
            <a:normAutofit/>
          </a:bodyPr>
          <a:lstStyle>
            <a:lvl1pPr>
              <a:defRPr sz="4800"/>
            </a:lvl1pPr>
          </a:lstStyle>
          <a:p>
            <a:r>
              <a:rPr lang="en-US" dirty="0"/>
              <a:t>Click to add title</a:t>
            </a:r>
          </a:p>
        </p:txBody>
      </p:sp>
      <p:sp>
        <p:nvSpPr>
          <p:cNvPr id="12" name="Picture Placeholder 11">
            <a:extLst>
              <a:ext uri="{FF2B5EF4-FFF2-40B4-BE49-F238E27FC236}">
                <a16:creationId xmlns:a16="http://schemas.microsoft.com/office/drawing/2014/main" id="{B3DD4867-9B0B-647C-1F78-5E50BF30F089}"/>
              </a:ext>
            </a:extLst>
          </p:cNvPr>
          <p:cNvSpPr>
            <a:spLocks noGrp="1"/>
          </p:cNvSpPr>
          <p:nvPr>
            <p:ph type="pic" sz="quarter" idx="11"/>
          </p:nvPr>
        </p:nvSpPr>
        <p:spPr>
          <a:xfrm>
            <a:off x="0" y="-1016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6096000 w 6096000"/>
              <a:gd name="connsiteY1" fmla="*/ 0 h 6858000"/>
              <a:gd name="connsiteX2" fmla="*/ 4053840 w 6096000"/>
              <a:gd name="connsiteY2" fmla="*/ 6858000 h 6858000"/>
              <a:gd name="connsiteX3" fmla="*/ 0 w 6096000"/>
              <a:gd name="connsiteY3" fmla="*/ 6858000 h 6858000"/>
              <a:gd name="connsiteX4" fmla="*/ 0 w 6096000"/>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6858000">
                <a:moveTo>
                  <a:pt x="0" y="0"/>
                </a:moveTo>
                <a:lnTo>
                  <a:pt x="6096000" y="0"/>
                </a:lnTo>
                <a:lnTo>
                  <a:pt x="4053840" y="6858000"/>
                </a:lnTo>
                <a:lnTo>
                  <a:pt x="0" y="6858000"/>
                </a:lnTo>
                <a:lnTo>
                  <a:pt x="0" y="0"/>
                </a:lnTo>
                <a:close/>
              </a:path>
            </a:pathLst>
          </a:custGeom>
        </p:spPr>
        <p:txBody>
          <a:bodyPr>
            <a:normAutofit/>
          </a:bodyPr>
          <a:lstStyle>
            <a:lvl1pPr marL="0" indent="0" algn="ctr">
              <a:buNone/>
              <a:defRPr sz="2000"/>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BFF4D65D-965A-5E86-4D91-C72D1D03A8B9}"/>
              </a:ext>
            </a:extLst>
          </p:cNvPr>
          <p:cNvSpPr>
            <a:spLocks noGrp="1"/>
          </p:cNvSpPr>
          <p:nvPr>
            <p:ph sz="quarter" idx="10" hasCustomPrompt="1"/>
          </p:nvPr>
        </p:nvSpPr>
        <p:spPr>
          <a:xfrm>
            <a:off x="6126163" y="4172990"/>
            <a:ext cx="4805997" cy="2389736"/>
          </a:xfrm>
        </p:spPr>
        <p:txBody>
          <a:bodyPr>
            <a:normAutofit/>
          </a:bodyPr>
          <a:lstStyle>
            <a:lvl1pPr marL="0" indent="0">
              <a:buFont typeface="Arial" panose="020B0604020202020204" pitchFamily="34" charse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6365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04C9F686-E069-3B60-9625-01EE6A41D75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5239"/>
          <a:stretch/>
        </p:blipFill>
        <p:spPr>
          <a:xfrm flipH="1">
            <a:off x="9135414" y="0"/>
            <a:ext cx="3056586" cy="6858000"/>
          </a:xfrm>
          <a:custGeom>
            <a:avLst/>
            <a:gdLst>
              <a:gd name="connsiteX0" fmla="*/ 4284372 w 4284372"/>
              <a:gd name="connsiteY0" fmla="*/ 0 h 6858000"/>
              <a:gd name="connsiteX1" fmla="*/ 0 w 4284372"/>
              <a:gd name="connsiteY1" fmla="*/ 0 h 6858000"/>
              <a:gd name="connsiteX2" fmla="*/ 0 w 4284372"/>
              <a:gd name="connsiteY2" fmla="*/ 6858000 h 6858000"/>
              <a:gd name="connsiteX3" fmla="*/ 4284372 w 428437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84372" h="6858000">
                <a:moveTo>
                  <a:pt x="4284372" y="0"/>
                </a:moveTo>
                <a:lnTo>
                  <a:pt x="0" y="0"/>
                </a:lnTo>
                <a:lnTo>
                  <a:pt x="0" y="6858000"/>
                </a:lnTo>
                <a:lnTo>
                  <a:pt x="4284372" y="6858000"/>
                </a:lnTo>
                <a:close/>
              </a:path>
            </a:pathLst>
          </a:custGeom>
        </p:spPr>
      </p:pic>
      <p:pic>
        <p:nvPicPr>
          <p:cNvPr id="9" name="Graphic 8">
            <a:extLst>
              <a:ext uri="{FF2B5EF4-FFF2-40B4-BE49-F238E27FC236}">
                <a16:creationId xmlns:a16="http://schemas.microsoft.com/office/drawing/2014/main" id="{6D7227F9-50F9-820B-69B7-924C02120466}"/>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b="2330"/>
          <a:stretch/>
        </p:blipFill>
        <p:spPr>
          <a:xfrm>
            <a:off x="7810500" y="3025140"/>
            <a:ext cx="4381500" cy="3832860"/>
          </a:xfrm>
          <a:prstGeom prst="rect">
            <a:avLst/>
          </a:prstGeom>
        </p:spPr>
      </p:pic>
      <p:sp>
        <p:nvSpPr>
          <p:cNvPr id="2" name="Title 1">
            <a:extLst>
              <a:ext uri="{FF2B5EF4-FFF2-40B4-BE49-F238E27FC236}">
                <a16:creationId xmlns:a16="http://schemas.microsoft.com/office/drawing/2014/main" id="{448D1E69-316E-A8E1-7ADA-040A0E490730}"/>
              </a:ext>
            </a:extLst>
          </p:cNvPr>
          <p:cNvSpPr>
            <a:spLocks noGrp="1"/>
          </p:cNvSpPr>
          <p:nvPr>
            <p:ph type="title" hasCustomPrompt="1"/>
          </p:nvPr>
        </p:nvSpPr>
        <p:spPr>
          <a:xfrm>
            <a:off x="914399" y="365125"/>
            <a:ext cx="7273637" cy="1646555"/>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61069CA0-E0AB-99C6-10DB-13AAC019DD7D}"/>
              </a:ext>
            </a:extLst>
          </p:cNvPr>
          <p:cNvSpPr>
            <a:spLocks noGrp="1"/>
          </p:cNvSpPr>
          <p:nvPr>
            <p:ph sz="quarter" idx="10" hasCustomPrompt="1"/>
          </p:nvPr>
        </p:nvSpPr>
        <p:spPr>
          <a:xfrm>
            <a:off x="914399" y="2011363"/>
            <a:ext cx="7273638" cy="4155757"/>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15213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nd left Image 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589277D-BC14-E7E0-5822-5575F563E1C7}"/>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6200000">
            <a:off x="8039100" y="228600"/>
            <a:ext cx="4381500" cy="3924300"/>
          </a:xfrm>
          <a:prstGeom prst="rect">
            <a:avLst/>
          </a:prstGeom>
        </p:spPr>
      </p:pic>
      <p:sp>
        <p:nvSpPr>
          <p:cNvPr id="2" name="Title 1">
            <a:extLst>
              <a:ext uri="{FF2B5EF4-FFF2-40B4-BE49-F238E27FC236}">
                <a16:creationId xmlns:a16="http://schemas.microsoft.com/office/drawing/2014/main" id="{4FDB1BDE-C8F3-ACC0-740B-CBD8128777D5}"/>
              </a:ext>
            </a:extLst>
          </p:cNvPr>
          <p:cNvSpPr>
            <a:spLocks noGrp="1"/>
          </p:cNvSpPr>
          <p:nvPr>
            <p:ph type="title"/>
          </p:nvPr>
        </p:nvSpPr>
        <p:spPr>
          <a:xfrm>
            <a:off x="6096000" y="375285"/>
            <a:ext cx="4896678" cy="3624984"/>
          </a:xfrm>
        </p:spPr>
        <p:txBody>
          <a:bodyPr anchor="b">
            <a:normAutofit/>
          </a:bodyPr>
          <a:lstStyle>
            <a:lvl1pPr>
              <a:defRPr sz="4800">
                <a:solidFill>
                  <a:schemeClr val="bg1"/>
                </a:solidFill>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128597A3-47D0-F393-55D9-07FFD951F396}"/>
              </a:ext>
            </a:extLst>
          </p:cNvPr>
          <p:cNvSpPr>
            <a:spLocks noGrp="1"/>
          </p:cNvSpPr>
          <p:nvPr>
            <p:ph type="pic" sz="quarter" idx="11"/>
          </p:nvPr>
        </p:nvSpPr>
        <p:spPr>
          <a:xfrm>
            <a:off x="0" y="0"/>
            <a:ext cx="6096000" cy="6858000"/>
          </a:xfrm>
          <a:custGeom>
            <a:avLst/>
            <a:gdLst>
              <a:gd name="connsiteX0" fmla="*/ 0 w 6096000"/>
              <a:gd name="connsiteY0" fmla="*/ 0 h 6858000"/>
              <a:gd name="connsiteX1" fmla="*/ 609600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0 w 6096000"/>
              <a:gd name="connsiteY0" fmla="*/ 0 h 6858000"/>
              <a:gd name="connsiteX1" fmla="*/ 4053840 w 6096000"/>
              <a:gd name="connsiteY1" fmla="*/ 0 h 6858000"/>
              <a:gd name="connsiteX2" fmla="*/ 6096000 w 6096000"/>
              <a:gd name="connsiteY2" fmla="*/ 6858000 h 6858000"/>
              <a:gd name="connsiteX3" fmla="*/ 0 w 6096000"/>
              <a:gd name="connsiteY3" fmla="*/ 6858000 h 6858000"/>
              <a:gd name="connsiteX4" fmla="*/ 0 w 6096000"/>
              <a:gd name="connsiteY4" fmla="*/ 0 h 6858000"/>
              <a:gd name="connsiteX0" fmla="*/ 586 w 6096586"/>
              <a:gd name="connsiteY0" fmla="*/ 0 h 6858000"/>
              <a:gd name="connsiteX1" fmla="*/ 4054426 w 6096586"/>
              <a:gd name="connsiteY1" fmla="*/ 0 h 6858000"/>
              <a:gd name="connsiteX2" fmla="*/ 6096586 w 6096586"/>
              <a:gd name="connsiteY2" fmla="*/ 6858000 h 6858000"/>
              <a:gd name="connsiteX3" fmla="*/ 586 w 6096586"/>
              <a:gd name="connsiteY3" fmla="*/ 6858000 h 6858000"/>
              <a:gd name="connsiteX4" fmla="*/ 586 w 6096586"/>
              <a:gd name="connsiteY4" fmla="*/ 3669792 h 6858000"/>
              <a:gd name="connsiteX5" fmla="*/ 586 w 6096586"/>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 name="connsiteX0" fmla="*/ 0 w 6096000"/>
              <a:gd name="connsiteY0" fmla="*/ 0 h 6858000"/>
              <a:gd name="connsiteX1" fmla="*/ 4053840 w 6096000"/>
              <a:gd name="connsiteY1" fmla="*/ 0 h 6858000"/>
              <a:gd name="connsiteX2" fmla="*/ 6096000 w 6096000"/>
              <a:gd name="connsiteY2" fmla="*/ 6858000 h 6858000"/>
              <a:gd name="connsiteX3" fmla="*/ 950976 w 6096000"/>
              <a:gd name="connsiteY3" fmla="*/ 6858000 h 6858000"/>
              <a:gd name="connsiteX4" fmla="*/ 0 w 6096000"/>
              <a:gd name="connsiteY4" fmla="*/ 3669792 h 6858000"/>
              <a:gd name="connsiteX5" fmla="*/ 0 w 6096000"/>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96000" h="6858000">
                <a:moveTo>
                  <a:pt x="0" y="0"/>
                </a:moveTo>
                <a:lnTo>
                  <a:pt x="4053840" y="0"/>
                </a:lnTo>
                <a:lnTo>
                  <a:pt x="6096000" y="6858000"/>
                </a:lnTo>
                <a:lnTo>
                  <a:pt x="950976" y="6858000"/>
                </a:lnTo>
                <a:lnTo>
                  <a:pt x="0" y="3669792"/>
                </a:lnTo>
                <a:lnTo>
                  <a:pt x="0" y="0"/>
                </a:lnTo>
                <a:close/>
              </a:path>
            </a:pathLst>
          </a:custGeom>
        </p:spPr>
        <p:txBody>
          <a:bodyPr>
            <a:normAutofit/>
          </a:bodyPr>
          <a:lstStyle>
            <a:lvl1pPr marL="0" indent="0" algn="l">
              <a:buNone/>
              <a:defRPr sz="2000">
                <a:solidFill>
                  <a:schemeClr val="bg1"/>
                </a:solidFill>
              </a:defRPr>
            </a:lvl1pPr>
          </a:lstStyle>
          <a:p>
            <a:r>
              <a:rPr lang="en-US"/>
              <a:t>Click icon to add picture</a:t>
            </a:r>
            <a:endParaRPr lang="en-US" dirty="0"/>
          </a:p>
        </p:txBody>
      </p:sp>
      <p:sp>
        <p:nvSpPr>
          <p:cNvPr id="9" name="Content Placeholder 10">
            <a:extLst>
              <a:ext uri="{FF2B5EF4-FFF2-40B4-BE49-F238E27FC236}">
                <a16:creationId xmlns:a16="http://schemas.microsoft.com/office/drawing/2014/main" id="{4BF260CE-C6E3-AE7A-DB8E-A72A1CF5B54E}"/>
              </a:ext>
            </a:extLst>
          </p:cNvPr>
          <p:cNvSpPr>
            <a:spLocks noGrp="1"/>
          </p:cNvSpPr>
          <p:nvPr>
            <p:ph sz="quarter" idx="10" hasCustomPrompt="1"/>
          </p:nvPr>
        </p:nvSpPr>
        <p:spPr>
          <a:xfrm>
            <a:off x="6096000" y="4172990"/>
            <a:ext cx="4896677" cy="2309726"/>
          </a:xfrm>
        </p:spPr>
        <p:txBody>
          <a:bodyPr>
            <a:normAutofit/>
          </a:bodyPr>
          <a:lstStyle>
            <a:lvl1pPr marL="0" indent="0">
              <a:spcBef>
                <a:spcPts val="0"/>
              </a:spcBef>
              <a:spcAft>
                <a:spcPts val="1200"/>
              </a:spcAft>
              <a:buNone/>
              <a:defRPr sz="2000">
                <a:solidFill>
                  <a:schemeClr val="bg1"/>
                </a:solidFill>
              </a:defRPr>
            </a:lvl1pPr>
            <a:lvl2pPr marL="742950" indent="-285750">
              <a:spcBef>
                <a:spcPts val="0"/>
              </a:spcBef>
              <a:spcAft>
                <a:spcPts val="1200"/>
              </a:spcAft>
              <a:buFont typeface="Arial" panose="020B0604020202020204" pitchFamily="34" charset="0"/>
              <a:buChar char="•"/>
              <a:defRPr sz="1800">
                <a:solidFill>
                  <a:schemeClr val="bg1"/>
                </a:solidFill>
              </a:defRPr>
            </a:lvl2pPr>
            <a:lvl3pPr marL="1200150" indent="-285750">
              <a:spcBef>
                <a:spcPts val="0"/>
              </a:spcBef>
              <a:spcAft>
                <a:spcPts val="1200"/>
              </a:spcAft>
              <a:buFont typeface="Arial" panose="020B0604020202020204" pitchFamily="34" charset="0"/>
              <a:buChar char="•"/>
              <a:defRPr sz="1600">
                <a:solidFill>
                  <a:schemeClr val="bg1"/>
                </a:solidFill>
              </a:defRPr>
            </a:lvl3pPr>
            <a:lvl4pPr marL="1657350" indent="-285750">
              <a:spcBef>
                <a:spcPts val="0"/>
              </a:spcBef>
              <a:spcAft>
                <a:spcPts val="1200"/>
              </a:spcAft>
              <a:buFont typeface="Arial" panose="020B0604020202020204" pitchFamily="34" charset="0"/>
              <a:buChar char="•"/>
              <a:defRPr sz="1400">
                <a:solidFill>
                  <a:schemeClr val="bg1"/>
                </a:solidFill>
              </a:defRPr>
            </a:lvl4pPr>
            <a:lvl5pPr marL="2114550" indent="-285750">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91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1">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6E20435-B9A5-359D-133D-5D3EED409CD5}"/>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55" t="41988" r="53993" b="33420"/>
          <a:stretch/>
        </p:blipFill>
        <p:spPr>
          <a:xfrm rot="10800000">
            <a:off x="9198864" y="-5"/>
            <a:ext cx="2993136" cy="1517907"/>
          </a:xfrm>
          <a:prstGeom prst="rect">
            <a:avLst/>
          </a:prstGeom>
        </p:spPr>
      </p:pic>
      <p:pic>
        <p:nvPicPr>
          <p:cNvPr id="9" name="Graphic 8">
            <a:extLst>
              <a:ext uri="{FF2B5EF4-FFF2-40B4-BE49-F238E27FC236}">
                <a16:creationId xmlns:a16="http://schemas.microsoft.com/office/drawing/2014/main" id="{7B99CAE4-AA9B-52BA-7DE8-8245CE705D35}"/>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25445" t="24819" r="46503"/>
          <a:stretch/>
        </p:blipFill>
        <p:spPr>
          <a:xfrm rot="16200000">
            <a:off x="961221" y="4525179"/>
            <a:ext cx="1371600" cy="3294042"/>
          </a:xfrm>
          <a:prstGeom prst="rect">
            <a:avLst/>
          </a:prstGeom>
        </p:spPr>
      </p:pic>
      <p:sp>
        <p:nvSpPr>
          <p:cNvPr id="10" name="Title 9">
            <a:extLst>
              <a:ext uri="{FF2B5EF4-FFF2-40B4-BE49-F238E27FC236}">
                <a16:creationId xmlns:a16="http://schemas.microsoft.com/office/drawing/2014/main" id="{28DFE681-710B-6FE5-B8E0-3BC9DB9F12D1}"/>
              </a:ext>
            </a:extLst>
          </p:cNvPr>
          <p:cNvSpPr>
            <a:spLocks noGrp="1"/>
          </p:cNvSpPr>
          <p:nvPr>
            <p:ph type="title" hasCustomPrompt="1"/>
          </p:nvPr>
        </p:nvSpPr>
        <p:spPr>
          <a:xfrm>
            <a:off x="914399" y="365125"/>
            <a:ext cx="10363201" cy="1629601"/>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3FE383D3-6A16-1891-FF52-470B26B94042}"/>
              </a:ext>
            </a:extLst>
          </p:cNvPr>
          <p:cNvSpPr>
            <a:spLocks noGrp="1"/>
          </p:cNvSpPr>
          <p:nvPr>
            <p:ph sz="quarter" idx="10" hasCustomPrompt="1"/>
          </p:nvPr>
        </p:nvSpPr>
        <p:spPr>
          <a:xfrm>
            <a:off x="914399"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74B5EB04-CA6E-7417-56DF-A55B21E94B74}"/>
              </a:ext>
            </a:extLst>
          </p:cNvPr>
          <p:cNvSpPr>
            <a:spLocks noGrp="1"/>
          </p:cNvSpPr>
          <p:nvPr>
            <p:ph sz="quarter" idx="11" hasCustomPrompt="1"/>
          </p:nvPr>
        </p:nvSpPr>
        <p:spPr>
          <a:xfrm>
            <a:off x="6284891" y="2022250"/>
            <a:ext cx="499270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17792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783FA55-EF1D-66CF-8FD5-29086D71E62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81" t="40714" r="61027" b="44471"/>
          <a:stretch/>
        </p:blipFill>
        <p:spPr>
          <a:xfrm rot="10800000" flipV="1">
            <a:off x="-26830" y="5950040"/>
            <a:ext cx="2513521" cy="914400"/>
          </a:xfrm>
          <a:prstGeom prst="rect">
            <a:avLst/>
          </a:prstGeom>
        </p:spPr>
      </p:pic>
      <p:pic>
        <p:nvPicPr>
          <p:cNvPr id="9" name="Graphic 8">
            <a:extLst>
              <a:ext uri="{FF2B5EF4-FFF2-40B4-BE49-F238E27FC236}">
                <a16:creationId xmlns:a16="http://schemas.microsoft.com/office/drawing/2014/main" id="{542CEFED-8DE0-0155-A5B6-A44051A6D034}"/>
              </a:ext>
              <a:ext uri="{C183D7F6-B498-43B3-948B-1728B52AA6E4}">
                <adec:decorative xmlns:adec="http://schemas.microsoft.com/office/drawing/2017/decorative" val="1"/>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18883" t="18052" r="46636"/>
          <a:stretch/>
        </p:blipFill>
        <p:spPr>
          <a:xfrm rot="16200000" flipH="1" flipV="1">
            <a:off x="9553763" y="-952310"/>
            <a:ext cx="1685928" cy="3590547"/>
          </a:xfrm>
          <a:prstGeom prst="rect">
            <a:avLst/>
          </a:prstGeom>
        </p:spPr>
      </p:pic>
      <p:sp>
        <p:nvSpPr>
          <p:cNvPr id="10" name="Title 9">
            <a:extLst>
              <a:ext uri="{FF2B5EF4-FFF2-40B4-BE49-F238E27FC236}">
                <a16:creationId xmlns:a16="http://schemas.microsoft.com/office/drawing/2014/main" id="{57FC493E-284F-ADBA-D92D-883CAB13ADCA}"/>
              </a:ext>
            </a:extLst>
          </p:cNvPr>
          <p:cNvSpPr>
            <a:spLocks noGrp="1"/>
          </p:cNvSpPr>
          <p:nvPr>
            <p:ph type="title" hasCustomPrompt="1"/>
          </p:nvPr>
        </p:nvSpPr>
        <p:spPr>
          <a:xfrm>
            <a:off x="914398" y="365125"/>
            <a:ext cx="10439401" cy="1617017"/>
          </a:xfrm>
        </p:spPr>
        <p:txBody>
          <a:bodyPr>
            <a:normAutofit/>
          </a:bodyPr>
          <a:lstStyle>
            <a:lvl1pPr>
              <a:defRPr sz="3200"/>
            </a:lvl1pPr>
          </a:lstStyle>
          <a:p>
            <a:r>
              <a:rPr lang="en-US" dirty="0"/>
              <a:t>Click to add title</a:t>
            </a:r>
          </a:p>
        </p:txBody>
      </p:sp>
      <p:sp>
        <p:nvSpPr>
          <p:cNvPr id="11" name="Content Placeholder 10">
            <a:extLst>
              <a:ext uri="{FF2B5EF4-FFF2-40B4-BE49-F238E27FC236}">
                <a16:creationId xmlns:a16="http://schemas.microsoft.com/office/drawing/2014/main" id="{4B8B2035-4AA9-D25E-9F15-3ED36F734D13}"/>
              </a:ext>
            </a:extLst>
          </p:cNvPr>
          <p:cNvSpPr>
            <a:spLocks noGrp="1"/>
          </p:cNvSpPr>
          <p:nvPr>
            <p:ph sz="quarter" idx="10" hasCustomPrompt="1"/>
          </p:nvPr>
        </p:nvSpPr>
        <p:spPr>
          <a:xfrm>
            <a:off x="914399" y="2022250"/>
            <a:ext cx="3310129" cy="3747180"/>
          </a:xfrm>
        </p:spPr>
        <p:txBody>
          <a:bodyPr>
            <a:normAutofit/>
          </a:bodyPr>
          <a:lstStyle>
            <a:lvl1pPr>
              <a:spcBef>
                <a:spcPts val="0"/>
              </a:spcBef>
              <a:spcAft>
                <a:spcPts val="1200"/>
              </a:spcAft>
              <a:defRPr sz="2000" b="1"/>
            </a:lvl1pPr>
            <a:lvl2pPr>
              <a:spcBef>
                <a:spcPts val="0"/>
              </a:spcBef>
              <a:spcAft>
                <a:spcPts val="1200"/>
              </a:spcAft>
              <a:defRPr sz="1800" b="1"/>
            </a:lvl2pPr>
            <a:lvl3pPr>
              <a:spcBef>
                <a:spcPts val="0"/>
              </a:spcBef>
              <a:spcAft>
                <a:spcPts val="1200"/>
              </a:spcAft>
              <a:defRPr sz="1600" b="1"/>
            </a:lvl3pPr>
            <a:lvl4pPr>
              <a:spcBef>
                <a:spcPts val="0"/>
              </a:spcBef>
              <a:spcAft>
                <a:spcPts val="1200"/>
              </a:spcAft>
              <a:defRPr sz="1400" b="1"/>
            </a:lvl4pPr>
            <a:lvl5pPr>
              <a:spcBef>
                <a:spcPts val="0"/>
              </a:spcBef>
              <a:spcAft>
                <a:spcPts val="1200"/>
              </a:spcAft>
              <a:defRPr sz="1400" b="1"/>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6A694422-6B3E-3D80-AC41-FD1CED52ACAB}"/>
              </a:ext>
            </a:extLst>
          </p:cNvPr>
          <p:cNvSpPr>
            <a:spLocks noGrp="1"/>
          </p:cNvSpPr>
          <p:nvPr>
            <p:ph sz="quarter" idx="11" hasCustomPrompt="1"/>
          </p:nvPr>
        </p:nvSpPr>
        <p:spPr>
          <a:xfrm>
            <a:off x="4602310" y="2018120"/>
            <a:ext cx="6751489" cy="3747180"/>
          </a:xfrm>
        </p:spPr>
        <p:txBody>
          <a:bodyPr>
            <a:normAutofit/>
          </a:bodyPr>
          <a:lstStyle>
            <a:lvl1pPr>
              <a:spcBef>
                <a:spcPts val="0"/>
              </a:spcBef>
              <a:spcAft>
                <a:spcPts val="1200"/>
              </a:spcAft>
              <a:defRPr sz="2000"/>
            </a:lvl1pPr>
            <a:lvl2pPr>
              <a:spcBef>
                <a:spcPts val="0"/>
              </a:spcBef>
              <a:spcAft>
                <a:spcPts val="1200"/>
              </a:spcAft>
              <a:defRPr sz="1800"/>
            </a:lvl2pPr>
            <a:lvl3pPr>
              <a:spcBef>
                <a:spcPts val="0"/>
              </a:spcBef>
              <a:spcAft>
                <a:spcPts val="1200"/>
              </a:spcAft>
              <a:defRPr sz="1600"/>
            </a:lvl3pPr>
            <a:lvl4pPr>
              <a:spcBef>
                <a:spcPts val="0"/>
              </a:spcBef>
              <a:spcAft>
                <a:spcPts val="1200"/>
              </a:spcAft>
              <a:defRPr sz="1400"/>
            </a:lvl4pPr>
            <a:lvl5pPr>
              <a:spcBef>
                <a:spcPts val="0"/>
              </a:spcBef>
              <a:spcAft>
                <a:spcPts val="1200"/>
              </a:spcAft>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782813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right Image">
    <p:bg>
      <p:bgPr>
        <a:solidFill>
          <a:schemeClr val="accent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48DBD2A1-633E-7A22-751B-5CEFCA93F20C}"/>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7703" t="485" b="67543"/>
          <a:stretch/>
        </p:blipFill>
        <p:spPr>
          <a:xfrm rot="5400000">
            <a:off x="-115162" y="115164"/>
            <a:ext cx="1895058" cy="1664735"/>
          </a:xfrm>
          <a:prstGeom prst="rect">
            <a:avLst/>
          </a:prstGeom>
        </p:spPr>
      </p:pic>
      <p:sp>
        <p:nvSpPr>
          <p:cNvPr id="9" name="Title 8">
            <a:extLst>
              <a:ext uri="{FF2B5EF4-FFF2-40B4-BE49-F238E27FC236}">
                <a16:creationId xmlns:a16="http://schemas.microsoft.com/office/drawing/2014/main" id="{3E7BF4D0-D641-9859-157D-B9094EF3DAB1}"/>
              </a:ext>
            </a:extLst>
          </p:cNvPr>
          <p:cNvSpPr>
            <a:spLocks noGrp="1"/>
          </p:cNvSpPr>
          <p:nvPr>
            <p:ph type="title" hasCustomPrompt="1"/>
          </p:nvPr>
        </p:nvSpPr>
        <p:spPr>
          <a:xfrm>
            <a:off x="916385" y="446313"/>
            <a:ext cx="5179615" cy="1448747"/>
          </a:xfrm>
        </p:spPr>
        <p:txBody>
          <a:bodyPr>
            <a:normAutofit/>
          </a:bodyPr>
          <a:lstStyle>
            <a:lvl1pPr>
              <a:defRPr sz="3200"/>
            </a:lvl1pPr>
          </a:lstStyle>
          <a:p>
            <a:r>
              <a:rPr lang="en-US" dirty="0"/>
              <a:t>Click to add title</a:t>
            </a:r>
          </a:p>
        </p:txBody>
      </p:sp>
      <p:sp>
        <p:nvSpPr>
          <p:cNvPr id="10" name="Content Placeholder 10">
            <a:extLst>
              <a:ext uri="{FF2B5EF4-FFF2-40B4-BE49-F238E27FC236}">
                <a16:creationId xmlns:a16="http://schemas.microsoft.com/office/drawing/2014/main" id="{115AE488-757F-4C5A-7733-85C1D1EA98D3}"/>
              </a:ext>
            </a:extLst>
          </p:cNvPr>
          <p:cNvSpPr>
            <a:spLocks noGrp="1"/>
          </p:cNvSpPr>
          <p:nvPr>
            <p:ph sz="quarter" idx="10" hasCustomPrompt="1"/>
          </p:nvPr>
        </p:nvSpPr>
        <p:spPr>
          <a:xfrm>
            <a:off x="914399" y="2022250"/>
            <a:ext cx="5181600" cy="3747180"/>
          </a:xfrm>
        </p:spPr>
        <p:txBody>
          <a:bodyPr>
            <a:normAutofit/>
          </a:bodyPr>
          <a:lstStyle>
            <a:lvl1pPr>
              <a:spcBef>
                <a:spcPts val="0"/>
              </a:spcBef>
              <a:spcAft>
                <a:spcPts val="1200"/>
              </a:spcAft>
              <a:defRPr sz="2000" b="0"/>
            </a:lvl1pPr>
            <a:lvl2pPr>
              <a:spcBef>
                <a:spcPts val="0"/>
              </a:spcBef>
              <a:spcAft>
                <a:spcPts val="1200"/>
              </a:spcAft>
              <a:defRPr sz="1800" b="0"/>
            </a:lvl2pPr>
            <a:lvl3pPr>
              <a:spcBef>
                <a:spcPts val="0"/>
              </a:spcBef>
              <a:spcAft>
                <a:spcPts val="1200"/>
              </a:spcAft>
              <a:defRPr sz="1600" b="0"/>
            </a:lvl3pPr>
            <a:lvl4pPr>
              <a:spcBef>
                <a:spcPts val="0"/>
              </a:spcBef>
              <a:spcAft>
                <a:spcPts val="1200"/>
              </a:spcAft>
              <a:defRPr sz="1400" b="0"/>
            </a:lvl4pPr>
            <a:lvl5pPr>
              <a:spcBef>
                <a:spcPts val="0"/>
              </a:spcBef>
              <a:spcAft>
                <a:spcPts val="1200"/>
              </a:spcAft>
              <a:defRPr sz="1400" b="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B9B66675-D8A5-0062-EB51-C8069A2C3C2E}"/>
              </a:ext>
            </a:extLst>
          </p:cNvPr>
          <p:cNvSpPr>
            <a:spLocks noGrp="1"/>
          </p:cNvSpPr>
          <p:nvPr>
            <p:ph type="sldNum" sz="quarter" idx="4"/>
          </p:nvPr>
        </p:nvSpPr>
        <p:spPr>
          <a:xfrm>
            <a:off x="914400" y="6246254"/>
            <a:ext cx="631065" cy="296214"/>
          </a:xfrm>
          <a:prstGeom prst="rect">
            <a:avLst/>
          </a:prstGeom>
        </p:spPr>
        <p:txBody>
          <a:bodyPr vert="horz" lIns="91440" tIns="45720" rIns="91440" bIns="45720" rtlCol="0" anchor="ctr"/>
          <a:lstStyle>
            <a:lvl1pPr algn="l">
              <a:defRPr sz="1200">
                <a:solidFill>
                  <a:schemeClr val="tx1"/>
                </a:solidFill>
              </a:defRPr>
            </a:lvl1pPr>
          </a:lstStyle>
          <a:p>
            <a:fld id="{B5CEABB6-07DC-46E8-9B57-56EC44A396E5}" type="slidenum">
              <a:rPr lang="en-US" smtClean="0"/>
              <a:pPr/>
              <a:t>‹#›</a:t>
            </a:fld>
            <a:endParaRPr lang="en-US" dirty="0"/>
          </a:p>
        </p:txBody>
      </p:sp>
      <p:sp>
        <p:nvSpPr>
          <p:cNvPr id="12" name="Picture Placeholder 11">
            <a:extLst>
              <a:ext uri="{FF2B5EF4-FFF2-40B4-BE49-F238E27FC236}">
                <a16:creationId xmlns:a16="http://schemas.microsoft.com/office/drawing/2014/main" id="{39DD264F-42B5-DBB0-9839-DB4C6827ED76}"/>
              </a:ext>
            </a:extLst>
          </p:cNvPr>
          <p:cNvSpPr>
            <a:spLocks noGrp="1"/>
          </p:cNvSpPr>
          <p:nvPr>
            <p:ph type="pic" sz="quarter" idx="11"/>
          </p:nvPr>
        </p:nvSpPr>
        <p:spPr>
          <a:xfrm>
            <a:off x="6076950" y="0"/>
            <a:ext cx="6115050" cy="6868886"/>
          </a:xfrm>
          <a:custGeom>
            <a:avLst/>
            <a:gdLst>
              <a:gd name="connsiteX0" fmla="*/ 0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0 w 6115050"/>
              <a:gd name="connsiteY4" fmla="*/ 0 h 6858000"/>
              <a:gd name="connsiteX0" fmla="*/ 2024742 w 6115050"/>
              <a:gd name="connsiteY0" fmla="*/ 0 h 6858000"/>
              <a:gd name="connsiteX1" fmla="*/ 6115050 w 6115050"/>
              <a:gd name="connsiteY1" fmla="*/ 0 h 6858000"/>
              <a:gd name="connsiteX2" fmla="*/ 6115050 w 6115050"/>
              <a:gd name="connsiteY2" fmla="*/ 6858000 h 6858000"/>
              <a:gd name="connsiteX3" fmla="*/ 0 w 6115050"/>
              <a:gd name="connsiteY3" fmla="*/ 6858000 h 6858000"/>
              <a:gd name="connsiteX4" fmla="*/ 2024742 w 6115050"/>
              <a:gd name="connsiteY4" fmla="*/ 0 h 6858000"/>
              <a:gd name="connsiteX0" fmla="*/ 2024742 w 6115050"/>
              <a:gd name="connsiteY0" fmla="*/ 0 h 6858000"/>
              <a:gd name="connsiteX1" fmla="*/ 6115050 w 6115050"/>
              <a:gd name="connsiteY1" fmla="*/ 0 h 6858000"/>
              <a:gd name="connsiteX2" fmla="*/ 6115050 w 6115050"/>
              <a:gd name="connsiteY2" fmla="*/ 3603171 h 6858000"/>
              <a:gd name="connsiteX3" fmla="*/ 6115050 w 6115050"/>
              <a:gd name="connsiteY3" fmla="*/ 6858000 h 6858000"/>
              <a:gd name="connsiteX4" fmla="*/ 0 w 6115050"/>
              <a:gd name="connsiteY4" fmla="*/ 6858000 h 6858000"/>
              <a:gd name="connsiteX5" fmla="*/ 2024742 w 6115050"/>
              <a:gd name="connsiteY5" fmla="*/ 0 h 6858000"/>
              <a:gd name="connsiteX0" fmla="*/ 2024742 w 6115050"/>
              <a:gd name="connsiteY0" fmla="*/ 0 h 6868886"/>
              <a:gd name="connsiteX1" fmla="*/ 6115050 w 6115050"/>
              <a:gd name="connsiteY1" fmla="*/ 0 h 6868886"/>
              <a:gd name="connsiteX2" fmla="*/ 6115050 w 6115050"/>
              <a:gd name="connsiteY2" fmla="*/ 3603171 h 6868886"/>
              <a:gd name="connsiteX3" fmla="*/ 5157107 w 6115050"/>
              <a:gd name="connsiteY3" fmla="*/ 6868886 h 6868886"/>
              <a:gd name="connsiteX4" fmla="*/ 0 w 6115050"/>
              <a:gd name="connsiteY4" fmla="*/ 6858000 h 6868886"/>
              <a:gd name="connsiteX5" fmla="*/ 2024742 w 6115050"/>
              <a:gd name="connsiteY5" fmla="*/ 0 h 6868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15050" h="6868886">
                <a:moveTo>
                  <a:pt x="2024742" y="0"/>
                </a:moveTo>
                <a:lnTo>
                  <a:pt x="6115050" y="0"/>
                </a:lnTo>
                <a:lnTo>
                  <a:pt x="6115050" y="3603171"/>
                </a:lnTo>
                <a:lnTo>
                  <a:pt x="5157107" y="6868886"/>
                </a:lnTo>
                <a:lnTo>
                  <a:pt x="0" y="6858000"/>
                </a:lnTo>
                <a:lnTo>
                  <a:pt x="2024742" y="0"/>
                </a:lnTo>
                <a:close/>
              </a:path>
            </a:pathLst>
          </a:custGeom>
        </p:spPr>
        <p:txBody>
          <a:bodyPr>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3467008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06"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hyperlink" Target="https://github.com/alamin147/DNS/tree/main" TargetMode="External"/><Relationship Id="rId4" Type="http://schemas.openxmlformats.org/officeDocument/2006/relationships/image" Target="../media/image31.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0D96-BFFB-05BD-30ED-0352500CD058}"/>
              </a:ext>
            </a:extLst>
          </p:cNvPr>
          <p:cNvSpPr>
            <a:spLocks noGrp="1"/>
          </p:cNvSpPr>
          <p:nvPr>
            <p:ph type="title"/>
          </p:nvPr>
        </p:nvSpPr>
        <p:spPr>
          <a:xfrm>
            <a:off x="6605047" y="2335490"/>
            <a:ext cx="5674360" cy="709367"/>
          </a:xfrm>
        </p:spPr>
        <p:txBody>
          <a:bodyPr>
            <a:normAutofit fontScale="90000"/>
          </a:bodyPr>
          <a:lstStyle/>
          <a:p>
            <a:r>
              <a:rPr lang="en-US" dirty="0"/>
              <a:t>D</a:t>
            </a:r>
            <a:r>
              <a:rPr lang="en-UM" dirty="0"/>
              <a:t>NS Server</a:t>
            </a:r>
            <a:endParaRPr lang="en-US" dirty="0"/>
          </a:p>
        </p:txBody>
      </p:sp>
      <p:sp>
        <p:nvSpPr>
          <p:cNvPr id="5" name="TextBox 4">
            <a:extLst>
              <a:ext uri="{FF2B5EF4-FFF2-40B4-BE49-F238E27FC236}">
                <a16:creationId xmlns:a16="http://schemas.microsoft.com/office/drawing/2014/main" id="{2B997BD4-035C-A43C-E017-458698B6B18D}"/>
              </a:ext>
            </a:extLst>
          </p:cNvPr>
          <p:cNvSpPr txBox="1"/>
          <p:nvPr/>
        </p:nvSpPr>
        <p:spPr>
          <a:xfrm>
            <a:off x="6096000" y="4073273"/>
            <a:ext cx="5839327" cy="1938992"/>
          </a:xfrm>
          <a:prstGeom prst="rect">
            <a:avLst/>
          </a:prstGeom>
          <a:noFill/>
        </p:spPr>
        <p:txBody>
          <a:bodyPr wrap="square" rtlCol="0">
            <a:spAutoFit/>
          </a:bodyPr>
          <a:lstStyle/>
          <a:p>
            <a:r>
              <a:rPr lang="en-UM" sz="2000" b="1" dirty="0">
                <a:solidFill>
                  <a:schemeClr val="bg1"/>
                </a:solidFill>
              </a:rPr>
              <a:t>COURSE TEACHER: </a:t>
            </a:r>
            <a:r>
              <a:rPr lang="en-GB" sz="2000" b="0" i="0" dirty="0">
                <a:solidFill>
                  <a:schemeClr val="bg1"/>
                </a:solidFill>
                <a:effectLst/>
                <a:latin typeface="Roboto" panose="02000000000000000000" pitchFamily="2" charset="0"/>
              </a:rPr>
              <a:t>Mr. </a:t>
            </a:r>
            <a:r>
              <a:rPr lang="en-GB" sz="2000" b="0" i="0" dirty="0" err="1">
                <a:solidFill>
                  <a:schemeClr val="bg1"/>
                </a:solidFill>
                <a:effectLst/>
                <a:latin typeface="Roboto" panose="02000000000000000000" pitchFamily="2" charset="0"/>
              </a:rPr>
              <a:t>Monthasir</a:t>
            </a:r>
            <a:r>
              <a:rPr lang="en-GB" sz="2000" b="0" i="0" dirty="0">
                <a:solidFill>
                  <a:schemeClr val="bg1"/>
                </a:solidFill>
                <a:effectLst/>
                <a:latin typeface="Roboto" panose="02000000000000000000" pitchFamily="2" charset="0"/>
              </a:rPr>
              <a:t> </a:t>
            </a:r>
            <a:r>
              <a:rPr lang="en-GB" sz="2000" b="0" i="0" dirty="0" err="1">
                <a:solidFill>
                  <a:schemeClr val="bg1"/>
                </a:solidFill>
                <a:effectLst/>
                <a:latin typeface="Roboto" panose="02000000000000000000" pitchFamily="2" charset="0"/>
              </a:rPr>
              <a:t>Delwar</a:t>
            </a:r>
            <a:r>
              <a:rPr lang="en-GB" sz="2000" b="0" i="0" dirty="0">
                <a:solidFill>
                  <a:schemeClr val="bg1"/>
                </a:solidFill>
                <a:effectLst/>
                <a:latin typeface="Roboto" panose="02000000000000000000" pitchFamily="2" charset="0"/>
              </a:rPr>
              <a:t> </a:t>
            </a:r>
            <a:r>
              <a:rPr lang="en-GB" sz="2000" b="0" i="0" dirty="0" err="1">
                <a:solidFill>
                  <a:schemeClr val="bg1"/>
                </a:solidFill>
                <a:effectLst/>
                <a:latin typeface="Roboto" panose="02000000000000000000" pitchFamily="2" charset="0"/>
              </a:rPr>
              <a:t>Afna</a:t>
            </a:r>
            <a:r>
              <a:rPr lang="en-UM" sz="2000" b="0" i="0" dirty="0">
                <a:solidFill>
                  <a:schemeClr val="bg1"/>
                </a:solidFill>
                <a:effectLst/>
                <a:latin typeface="Roboto" panose="02000000000000000000" pitchFamily="2" charset="0"/>
              </a:rPr>
              <a:t>n</a:t>
            </a:r>
            <a:endParaRPr lang="en-UM" sz="2000" b="1" dirty="0">
              <a:solidFill>
                <a:schemeClr val="bg1"/>
              </a:solidFill>
            </a:endParaRPr>
          </a:p>
          <a:p>
            <a:r>
              <a:rPr lang="en-UM" sz="2000" b="1" dirty="0">
                <a:solidFill>
                  <a:schemeClr val="bg1"/>
                </a:solidFill>
              </a:rPr>
              <a:t>COURSE: </a:t>
            </a:r>
            <a:r>
              <a:rPr lang="en-US" sz="2000" b="0" i="0" dirty="0">
                <a:solidFill>
                  <a:schemeClr val="bg1"/>
                </a:solidFill>
                <a:effectLst/>
                <a:latin typeface="Roboto" panose="02000000000000000000" pitchFamily="2" charset="0"/>
              </a:rPr>
              <a:t>Operating Systems</a:t>
            </a:r>
            <a:r>
              <a:rPr lang="en-UM" sz="2000" b="0" i="0" dirty="0">
                <a:solidFill>
                  <a:schemeClr val="bg1"/>
                </a:solidFill>
                <a:effectLst/>
                <a:latin typeface="Roboto" panose="02000000000000000000" pitchFamily="2" charset="0"/>
              </a:rPr>
              <a:t> Lab</a:t>
            </a:r>
          </a:p>
          <a:p>
            <a:r>
              <a:rPr lang="en-UM" b="1" dirty="0">
                <a:solidFill>
                  <a:schemeClr val="bg1"/>
                </a:solidFill>
                <a:latin typeface="Roboto" panose="02000000000000000000" pitchFamily="2" charset="0"/>
              </a:rPr>
              <a:t>COURSE CODE: </a:t>
            </a:r>
            <a:r>
              <a:rPr lang="en-US" sz="2000" b="0" i="0" dirty="0">
                <a:solidFill>
                  <a:schemeClr val="bg1"/>
                </a:solidFill>
                <a:effectLst/>
                <a:latin typeface="Roboto" panose="02000000000000000000" pitchFamily="2" charset="0"/>
              </a:rPr>
              <a:t>CSE</a:t>
            </a:r>
            <a:r>
              <a:rPr lang="en-UM" sz="2000" b="0" i="0" dirty="0">
                <a:solidFill>
                  <a:schemeClr val="bg1"/>
                </a:solidFill>
                <a:effectLst/>
                <a:latin typeface="Roboto" panose="02000000000000000000" pitchFamily="2" charset="0"/>
              </a:rPr>
              <a:t>-</a:t>
            </a:r>
            <a:r>
              <a:rPr lang="en-US" sz="2000" b="0" i="0" dirty="0">
                <a:solidFill>
                  <a:schemeClr val="bg1"/>
                </a:solidFill>
                <a:effectLst/>
                <a:latin typeface="Roboto" panose="02000000000000000000" pitchFamily="2" charset="0"/>
              </a:rPr>
              <a:t>324</a:t>
            </a:r>
            <a:endParaRPr lang="en-UM" sz="2000" b="0" i="0" dirty="0">
              <a:solidFill>
                <a:schemeClr val="bg1"/>
              </a:solidFill>
              <a:effectLst/>
              <a:latin typeface="Roboto" panose="02000000000000000000" pitchFamily="2" charset="0"/>
            </a:endParaRPr>
          </a:p>
          <a:p>
            <a:r>
              <a:rPr lang="en-UM" sz="2000" dirty="0">
                <a:solidFill>
                  <a:schemeClr val="bg1"/>
                </a:solidFill>
                <a:latin typeface="Roboto" panose="02000000000000000000" pitchFamily="2" charset="0"/>
              </a:rPr>
              <a:t>SECTION: 61_S</a:t>
            </a:r>
          </a:p>
          <a:p>
            <a:r>
              <a:rPr lang="en-UM" sz="2000" dirty="0">
                <a:solidFill>
                  <a:schemeClr val="bg1"/>
                </a:solidFill>
                <a:latin typeface="Roboto" panose="02000000000000000000" pitchFamily="2" charset="0"/>
              </a:rPr>
              <a:t>Department of CSE</a:t>
            </a:r>
          </a:p>
          <a:p>
            <a:r>
              <a:rPr lang="en-UM" sz="2000" dirty="0">
                <a:solidFill>
                  <a:schemeClr val="bg1"/>
                </a:solidFill>
                <a:latin typeface="Roboto" panose="02000000000000000000" pitchFamily="2" charset="0"/>
              </a:rPr>
              <a:t>Daffodil International University</a:t>
            </a:r>
            <a:endParaRPr lang="en-US" dirty="0">
              <a:solidFill>
                <a:schemeClr val="bg1"/>
              </a:solidFill>
            </a:endParaRPr>
          </a:p>
        </p:txBody>
      </p:sp>
    </p:spTree>
    <p:extLst>
      <p:ext uri="{BB962C8B-B14F-4D97-AF65-F5344CB8AC3E}">
        <p14:creationId xmlns:p14="http://schemas.microsoft.com/office/powerpoint/2010/main" val="294539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8221-C29B-07A3-B569-B8B466B1020B}"/>
              </a:ext>
            </a:extLst>
          </p:cNvPr>
          <p:cNvSpPr>
            <a:spLocks noGrp="1"/>
          </p:cNvSpPr>
          <p:nvPr>
            <p:ph type="title"/>
          </p:nvPr>
        </p:nvSpPr>
        <p:spPr>
          <a:xfrm>
            <a:off x="5425794" y="1561288"/>
            <a:ext cx="4896678" cy="1666915"/>
          </a:xfrm>
        </p:spPr>
        <p:txBody>
          <a:bodyPr/>
          <a:lstStyle/>
          <a:p>
            <a:r>
              <a:rPr lang="en-UM" dirty="0"/>
              <a:t>OUR </a:t>
            </a:r>
            <a:r>
              <a:rPr lang="en-US" dirty="0"/>
              <a:t>DNS Server Setup</a:t>
            </a:r>
          </a:p>
        </p:txBody>
      </p:sp>
      <p:pic>
        <p:nvPicPr>
          <p:cNvPr id="5" name="Picture Placeholder 4">
            <a:extLst>
              <a:ext uri="{FF2B5EF4-FFF2-40B4-BE49-F238E27FC236}">
                <a16:creationId xmlns:a16="http://schemas.microsoft.com/office/drawing/2014/main" id="{EE30546E-D63D-6DD8-4DA7-41DD51A44C2F}"/>
              </a:ext>
            </a:extLst>
          </p:cNvPr>
          <p:cNvPicPr>
            <a:picLocks noGrp="1" noChangeAspect="1"/>
          </p:cNvPicPr>
          <p:nvPr>
            <p:ph type="pic" sz="quarter" idx="11"/>
          </p:nvPr>
        </p:nvPicPr>
        <p:blipFill>
          <a:blip r:embed="rId3"/>
          <a:srcRect l="13542" t="-41367" r="-1831" b="-35041"/>
          <a:stretch/>
        </p:blipFill>
        <p:spPr>
          <a:xfrm>
            <a:off x="0" y="0"/>
            <a:ext cx="6096000" cy="6858000"/>
          </a:xfrm>
        </p:spPr>
      </p:pic>
      <p:sp>
        <p:nvSpPr>
          <p:cNvPr id="3" name="Content Placeholder 2">
            <a:extLst>
              <a:ext uri="{FF2B5EF4-FFF2-40B4-BE49-F238E27FC236}">
                <a16:creationId xmlns:a16="http://schemas.microsoft.com/office/drawing/2014/main" id="{D6BEA7D4-8B96-5A0E-252E-6B8E8B1CF178}"/>
              </a:ext>
            </a:extLst>
          </p:cNvPr>
          <p:cNvSpPr>
            <a:spLocks noGrp="1"/>
          </p:cNvSpPr>
          <p:nvPr>
            <p:ph sz="quarter" idx="10"/>
          </p:nvPr>
        </p:nvSpPr>
        <p:spPr>
          <a:xfrm>
            <a:off x="5662367" y="3429000"/>
            <a:ext cx="4896677" cy="2309726"/>
          </a:xfrm>
        </p:spPr>
        <p:txBody>
          <a:bodyPr>
            <a:normAutofit fontScale="92500" lnSpcReduction="10000"/>
          </a:bodyPr>
          <a:lstStyle/>
          <a:p>
            <a:r>
              <a:rPr lang="en-UM" noProof="1"/>
              <a:t>Step-1: Install Node.js</a:t>
            </a:r>
          </a:p>
          <a:p>
            <a:r>
              <a:rPr lang="en-UM" noProof="1"/>
              <a:t>   Step-2: Install DNS Packet</a:t>
            </a:r>
          </a:p>
          <a:p>
            <a:r>
              <a:rPr lang="en-UM" noProof="1"/>
              <a:t>      Step-3: Using UDP Socket to handle all            </a:t>
            </a:r>
            <a:r>
              <a:rPr lang="en-UM" noProof="1">
                <a:solidFill>
                  <a:schemeClr val="tx1"/>
                </a:solidFill>
              </a:rPr>
              <a:t>-----------</a:t>
            </a:r>
            <a:r>
              <a:rPr lang="en-UM" noProof="1"/>
              <a:t>user request</a:t>
            </a:r>
          </a:p>
          <a:p>
            <a:r>
              <a:rPr lang="en-UM" noProof="1"/>
              <a:t>         Step-4: Setup Domain &amp; Register IP</a:t>
            </a:r>
          </a:p>
          <a:p>
            <a:r>
              <a:rPr lang="en-UM" noProof="1"/>
              <a:t>            Step-5: Request Domain  from user</a:t>
            </a:r>
            <a:endParaRPr lang="en-US" noProof="1"/>
          </a:p>
          <a:p>
            <a:endParaRPr lang="en-US" noProof="1"/>
          </a:p>
          <a:p>
            <a:endParaRPr lang="en-US" noProof="1"/>
          </a:p>
          <a:p>
            <a:endParaRPr lang="en-US" noProof="1"/>
          </a:p>
        </p:txBody>
      </p:sp>
      <p:sp>
        <p:nvSpPr>
          <p:cNvPr id="4" name="Rectangle 3">
            <a:extLst>
              <a:ext uri="{FF2B5EF4-FFF2-40B4-BE49-F238E27FC236}">
                <a16:creationId xmlns:a16="http://schemas.microsoft.com/office/drawing/2014/main" id="{FDAAC18E-FA5A-C405-77D1-92B1E6A8F447}"/>
              </a:ext>
            </a:extLst>
          </p:cNvPr>
          <p:cNvSpPr/>
          <p:nvPr/>
        </p:nvSpPr>
        <p:spPr>
          <a:xfrm>
            <a:off x="6620" y="1498059"/>
            <a:ext cx="1274323" cy="65175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0417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99CE47-66ED-3BBA-EF96-D8BE503B53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43CCF3-C159-6F7C-A3F6-97A44D86EEE7}"/>
              </a:ext>
            </a:extLst>
          </p:cNvPr>
          <p:cNvSpPr>
            <a:spLocks noGrp="1"/>
          </p:cNvSpPr>
          <p:nvPr>
            <p:ph type="title"/>
          </p:nvPr>
        </p:nvSpPr>
        <p:spPr>
          <a:xfrm>
            <a:off x="914399" y="365125"/>
            <a:ext cx="10363201" cy="1629601"/>
          </a:xfrm>
        </p:spPr>
        <p:txBody>
          <a:bodyPr/>
          <a:lstStyle/>
          <a:p>
            <a:r>
              <a:rPr lang="en-US" b="0" i="0" dirty="0">
                <a:solidFill>
                  <a:srgbClr val="202124"/>
                </a:solidFill>
                <a:effectLst/>
                <a:latin typeface="Roboto" panose="02000000000000000000" pitchFamily="2" charset="0"/>
              </a:rPr>
              <a:t>pseudo</a:t>
            </a:r>
            <a:r>
              <a:rPr lang="en-UM" dirty="0"/>
              <a:t> Code</a:t>
            </a:r>
            <a:endParaRPr lang="en-US" dirty="0"/>
          </a:p>
        </p:txBody>
      </p:sp>
      <p:sp>
        <p:nvSpPr>
          <p:cNvPr id="5" name="Slide Number Placeholder 4">
            <a:extLst>
              <a:ext uri="{FF2B5EF4-FFF2-40B4-BE49-F238E27FC236}">
                <a16:creationId xmlns:a16="http://schemas.microsoft.com/office/drawing/2014/main" id="{11687E2E-D115-2361-5FB5-27251BB362F4}"/>
              </a:ext>
            </a:extLst>
          </p:cNvPr>
          <p:cNvSpPr>
            <a:spLocks noGrp="1"/>
          </p:cNvSpPr>
          <p:nvPr>
            <p:ph type="sldNum" sz="quarter" idx="4"/>
          </p:nvPr>
        </p:nvSpPr>
        <p:spPr>
          <a:xfrm>
            <a:off x="914400" y="6246254"/>
            <a:ext cx="631065" cy="296214"/>
          </a:xfrm>
        </p:spPr>
        <p:txBody>
          <a:bodyPr/>
          <a:lstStyle/>
          <a:p>
            <a:fld id="{B5CEABB6-07DC-46E8-9B57-56EC44A396E5}" type="slidenum">
              <a:rPr lang="en-US" sz="1600" b="1" smtClean="0"/>
              <a:pPr/>
              <a:t>11</a:t>
            </a:fld>
            <a:endParaRPr lang="en-US" sz="1600" b="1" dirty="0"/>
          </a:p>
        </p:txBody>
      </p:sp>
      <p:sp>
        <p:nvSpPr>
          <p:cNvPr id="6" name="Content Placeholder 2">
            <a:extLst>
              <a:ext uri="{FF2B5EF4-FFF2-40B4-BE49-F238E27FC236}">
                <a16:creationId xmlns:a16="http://schemas.microsoft.com/office/drawing/2014/main" id="{85181747-D6B3-FB6F-7A9B-3D1DC6093CE1}"/>
              </a:ext>
            </a:extLst>
          </p:cNvPr>
          <p:cNvSpPr>
            <a:spLocks noGrp="1"/>
          </p:cNvSpPr>
          <p:nvPr>
            <p:ph sz="quarter" idx="10"/>
          </p:nvPr>
        </p:nvSpPr>
        <p:spPr>
          <a:xfrm>
            <a:off x="914399" y="2022250"/>
            <a:ext cx="9992413" cy="2191531"/>
          </a:xfrm>
        </p:spPr>
        <p:txBody>
          <a:bodyPr>
            <a:normAutofit/>
          </a:bodyPr>
          <a:lstStyle/>
          <a:p>
            <a:pPr marL="0" indent="0">
              <a:buNone/>
            </a:pPr>
            <a:r>
              <a:rPr lang="en-GB" b="0" i="0" dirty="0">
                <a:solidFill>
                  <a:srgbClr val="202124"/>
                </a:solidFill>
                <a:effectLst/>
              </a:rPr>
              <a:t>1: User </a:t>
            </a:r>
            <a:r>
              <a:rPr lang="en-GB" dirty="0">
                <a:solidFill>
                  <a:srgbClr val="202124"/>
                </a:solidFill>
              </a:rPr>
              <a:t>R</a:t>
            </a:r>
            <a:r>
              <a:rPr lang="en-GB" b="0" i="0" dirty="0">
                <a:solidFill>
                  <a:srgbClr val="202124"/>
                </a:solidFill>
                <a:effectLst/>
              </a:rPr>
              <a:t>eq</a:t>
            </a:r>
            <a:r>
              <a:rPr lang="en-UM" b="0" i="0" dirty="0">
                <a:solidFill>
                  <a:srgbClr val="202124"/>
                </a:solidFill>
                <a:effectLst/>
              </a:rPr>
              <a:t>uest</a:t>
            </a:r>
            <a:r>
              <a:rPr lang="en-GB" b="0" i="0" dirty="0">
                <a:solidFill>
                  <a:srgbClr val="202124"/>
                </a:solidFill>
                <a:effectLst/>
              </a:rPr>
              <a:t> a domain </a:t>
            </a:r>
            <a:endParaRPr lang="en-UM" b="0" i="0" dirty="0">
              <a:solidFill>
                <a:srgbClr val="202124"/>
              </a:solidFill>
              <a:effectLst/>
            </a:endParaRPr>
          </a:p>
          <a:p>
            <a:pPr marL="0" indent="0">
              <a:buNone/>
            </a:pPr>
            <a:r>
              <a:rPr lang="en-GB" b="0" i="0" dirty="0">
                <a:solidFill>
                  <a:srgbClr val="202124"/>
                </a:solidFill>
                <a:effectLst/>
              </a:rPr>
              <a:t>2: User get checked if </a:t>
            </a:r>
            <a:r>
              <a:rPr lang="en-UM" b="0" i="0" dirty="0">
                <a:solidFill>
                  <a:srgbClr val="202124"/>
                </a:solidFill>
                <a:effectLst/>
              </a:rPr>
              <a:t>his IP has </a:t>
            </a:r>
            <a:r>
              <a:rPr lang="en-GB" b="0" i="0" dirty="0">
                <a:solidFill>
                  <a:srgbClr val="202124"/>
                </a:solidFill>
                <a:effectLst/>
              </a:rPr>
              <a:t>registered before</a:t>
            </a:r>
            <a:endParaRPr lang="en-UM" b="0" i="0" dirty="0">
              <a:solidFill>
                <a:srgbClr val="202124"/>
              </a:solidFill>
              <a:effectLst/>
            </a:endParaRPr>
          </a:p>
          <a:p>
            <a:pPr marL="0" indent="0">
              <a:buNone/>
            </a:pPr>
            <a:r>
              <a:rPr lang="en-GB" b="0" i="0" dirty="0">
                <a:solidFill>
                  <a:srgbClr val="202124"/>
                </a:solidFill>
                <a:effectLst/>
              </a:rPr>
              <a:t>3: If user do excessive req</a:t>
            </a:r>
            <a:r>
              <a:rPr lang="en-UM" b="0" i="0" dirty="0">
                <a:solidFill>
                  <a:srgbClr val="202124"/>
                </a:solidFill>
                <a:effectLst/>
              </a:rPr>
              <a:t>uest</a:t>
            </a:r>
            <a:r>
              <a:rPr lang="en-US" b="0" i="0" dirty="0">
                <a:solidFill>
                  <a:srgbClr val="202124"/>
                </a:solidFill>
                <a:effectLst/>
              </a:rPr>
              <a:t>s</a:t>
            </a:r>
            <a:r>
              <a:rPr lang="en-GB" b="0" i="0" dirty="0">
                <a:solidFill>
                  <a:srgbClr val="202124"/>
                </a:solidFill>
                <a:effectLst/>
              </a:rPr>
              <a:t> user’s </a:t>
            </a:r>
            <a:r>
              <a:rPr lang="en-UM" dirty="0">
                <a:solidFill>
                  <a:srgbClr val="202124"/>
                </a:solidFill>
              </a:rPr>
              <a:t>IP</a:t>
            </a:r>
            <a:r>
              <a:rPr lang="en-GB" b="0" i="0" dirty="0">
                <a:solidFill>
                  <a:srgbClr val="202124"/>
                </a:solidFill>
                <a:effectLst/>
              </a:rPr>
              <a:t> will </a:t>
            </a:r>
            <a:r>
              <a:rPr lang="en-UM" b="0" i="0" dirty="0">
                <a:solidFill>
                  <a:srgbClr val="202124"/>
                </a:solidFill>
                <a:effectLst/>
              </a:rPr>
              <a:t>be </a:t>
            </a:r>
            <a:r>
              <a:rPr lang="en-GB" b="0" i="0" dirty="0">
                <a:solidFill>
                  <a:srgbClr val="202124"/>
                </a:solidFill>
                <a:effectLst/>
              </a:rPr>
              <a:t>blocked </a:t>
            </a:r>
            <a:endParaRPr lang="en-UM" b="0" i="0" dirty="0">
              <a:solidFill>
                <a:srgbClr val="202124"/>
              </a:solidFill>
              <a:effectLst/>
            </a:endParaRPr>
          </a:p>
          <a:p>
            <a:pPr marL="0" indent="0">
              <a:buNone/>
            </a:pPr>
            <a:r>
              <a:rPr lang="en-GB" b="0" i="0" dirty="0">
                <a:solidFill>
                  <a:srgbClr val="202124"/>
                </a:solidFill>
                <a:effectLst/>
              </a:rPr>
              <a:t>4: It will check if is server on maintenance </a:t>
            </a:r>
            <a:endParaRPr lang="en-UM" b="0" i="0" dirty="0">
              <a:solidFill>
                <a:srgbClr val="202124"/>
              </a:solidFill>
              <a:effectLst/>
            </a:endParaRPr>
          </a:p>
          <a:p>
            <a:pPr marL="0" indent="0">
              <a:buNone/>
            </a:pPr>
            <a:r>
              <a:rPr lang="en-GB" b="0" i="0" dirty="0">
                <a:solidFill>
                  <a:srgbClr val="202124"/>
                </a:solidFill>
                <a:effectLst/>
              </a:rPr>
              <a:t>5: After all that user will redirected to the registered </a:t>
            </a:r>
            <a:r>
              <a:rPr lang="en-UM" b="0" i="0" dirty="0">
                <a:solidFill>
                  <a:srgbClr val="202124"/>
                </a:solidFill>
                <a:effectLst/>
              </a:rPr>
              <a:t>IP</a:t>
            </a:r>
            <a:r>
              <a:rPr lang="en-GB" b="0" i="0" dirty="0">
                <a:solidFill>
                  <a:srgbClr val="202124"/>
                </a:solidFill>
                <a:effectLst/>
              </a:rPr>
              <a:t> of requested domain</a:t>
            </a:r>
            <a:endParaRPr lang="en-US" noProof="1"/>
          </a:p>
        </p:txBody>
      </p:sp>
    </p:spTree>
    <p:extLst>
      <p:ext uri="{BB962C8B-B14F-4D97-AF65-F5344CB8AC3E}">
        <p14:creationId xmlns:p14="http://schemas.microsoft.com/office/powerpoint/2010/main" val="3624864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004341-9750-E385-A49D-2C769F20131C}"/>
            </a:ext>
          </a:extLst>
        </p:cNvPr>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DA87744D-D164-FF14-3A07-6A0D0C268AC4}"/>
              </a:ext>
            </a:extLst>
          </p:cNvPr>
          <p:cNvPicPr>
            <a:picLocks noGrp="1" noChangeAspect="1"/>
          </p:cNvPicPr>
          <p:nvPr>
            <p:ph sz="quarter" idx="11"/>
          </p:nvPr>
        </p:nvPicPr>
        <p:blipFill>
          <a:blip r:embed="rId3"/>
          <a:srcRect l="17623" r="16845"/>
          <a:stretch/>
        </p:blipFill>
        <p:spPr>
          <a:xfrm>
            <a:off x="3007150" y="439810"/>
            <a:ext cx="5854045" cy="6333348"/>
          </a:xfrm>
        </p:spPr>
      </p:pic>
      <p:sp>
        <p:nvSpPr>
          <p:cNvPr id="2" name="Title 1">
            <a:extLst>
              <a:ext uri="{FF2B5EF4-FFF2-40B4-BE49-F238E27FC236}">
                <a16:creationId xmlns:a16="http://schemas.microsoft.com/office/drawing/2014/main" id="{731B68CE-DC80-F88A-07A5-97B840B1C20E}"/>
              </a:ext>
            </a:extLst>
          </p:cNvPr>
          <p:cNvSpPr>
            <a:spLocks noGrp="1"/>
          </p:cNvSpPr>
          <p:nvPr>
            <p:ph type="title"/>
          </p:nvPr>
        </p:nvSpPr>
        <p:spPr>
          <a:xfrm>
            <a:off x="914398" y="365125"/>
            <a:ext cx="10439401" cy="1617017"/>
          </a:xfrm>
        </p:spPr>
        <p:txBody>
          <a:bodyPr/>
          <a:lstStyle/>
          <a:p>
            <a:r>
              <a:rPr lang="en-UM" dirty="0"/>
              <a:t>Flowchart</a:t>
            </a:r>
            <a:endParaRPr lang="en-US" dirty="0"/>
          </a:p>
        </p:txBody>
      </p:sp>
      <p:sp>
        <p:nvSpPr>
          <p:cNvPr id="5" name="Slide Number Placeholder 4">
            <a:extLst>
              <a:ext uri="{FF2B5EF4-FFF2-40B4-BE49-F238E27FC236}">
                <a16:creationId xmlns:a16="http://schemas.microsoft.com/office/drawing/2014/main" id="{90A6CA56-E992-400F-72D1-5382C007547F}"/>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12</a:t>
            </a:fld>
            <a:endParaRPr lang="en-US" dirty="0"/>
          </a:p>
        </p:txBody>
      </p:sp>
    </p:spTree>
    <p:extLst>
      <p:ext uri="{BB962C8B-B14F-4D97-AF65-F5344CB8AC3E}">
        <p14:creationId xmlns:p14="http://schemas.microsoft.com/office/powerpoint/2010/main" val="4177705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62B2F-534F-A196-1186-33D282CE3C7F}"/>
              </a:ext>
            </a:extLst>
          </p:cNvPr>
          <p:cNvSpPr>
            <a:spLocks noGrp="1"/>
          </p:cNvSpPr>
          <p:nvPr>
            <p:ph type="title"/>
          </p:nvPr>
        </p:nvSpPr>
        <p:spPr>
          <a:xfrm>
            <a:off x="914399" y="0"/>
            <a:ext cx="10363202" cy="1603462"/>
          </a:xfrm>
        </p:spPr>
        <p:txBody>
          <a:bodyPr>
            <a:normAutofit/>
          </a:bodyPr>
          <a:lstStyle/>
          <a:p>
            <a:r>
              <a:rPr lang="en-US" sz="4000" b="1" dirty="0"/>
              <a:t>DNS Caching</a:t>
            </a:r>
          </a:p>
        </p:txBody>
      </p:sp>
      <p:sp>
        <p:nvSpPr>
          <p:cNvPr id="3" name="Content Placeholder 2">
            <a:extLst>
              <a:ext uri="{FF2B5EF4-FFF2-40B4-BE49-F238E27FC236}">
                <a16:creationId xmlns:a16="http://schemas.microsoft.com/office/drawing/2014/main" id="{93C71586-1388-197C-1294-83D4DD85293E}"/>
              </a:ext>
            </a:extLst>
          </p:cNvPr>
          <p:cNvSpPr>
            <a:spLocks noGrp="1"/>
          </p:cNvSpPr>
          <p:nvPr>
            <p:ph sz="quarter" idx="10"/>
          </p:nvPr>
        </p:nvSpPr>
        <p:spPr>
          <a:xfrm>
            <a:off x="914399" y="1423447"/>
            <a:ext cx="10363202" cy="4958499"/>
          </a:xfrm>
        </p:spPr>
        <p:txBody>
          <a:bodyPr>
            <a:normAutofit fontScale="70000" lnSpcReduction="20000"/>
          </a:bodyPr>
          <a:lstStyle/>
          <a:p>
            <a:pPr marL="0" indent="0">
              <a:buNone/>
            </a:pPr>
            <a:r>
              <a:rPr lang="en-US" sz="4000" b="1" dirty="0">
                <a:cs typeface="Arial" panose="020B0604020202020204" pitchFamily="34" charset="0"/>
              </a:rPr>
              <a:t>What is </a:t>
            </a:r>
            <a:r>
              <a:rPr lang="en-GB" sz="4000" b="1" dirty="0">
                <a:cs typeface="Arial" panose="020B0604020202020204" pitchFamily="34" charset="0"/>
              </a:rPr>
              <a:t>DNS Caching</a:t>
            </a:r>
            <a:r>
              <a:rPr lang="en-UM" sz="4000" b="1" dirty="0">
                <a:cs typeface="Arial" panose="020B0604020202020204" pitchFamily="34" charset="0"/>
              </a:rPr>
              <a:t> </a:t>
            </a:r>
            <a:r>
              <a:rPr lang="en-GB" sz="4000" b="1" dirty="0">
                <a:cs typeface="Arial" panose="020B0604020202020204" pitchFamily="34" charset="0"/>
              </a:rPr>
              <a:t>?</a:t>
            </a:r>
          </a:p>
          <a:p>
            <a:pPr marL="0" indent="0" algn="just">
              <a:buNone/>
            </a:pPr>
            <a:r>
              <a:rPr lang="en-GB" sz="3200" dirty="0">
                <a:cs typeface="Arial" panose="020B0604020202020204" pitchFamily="34" charset="0"/>
              </a:rPr>
              <a:t>DNS caching speeds up loading times by storing DNS information locally. When a DNS Caching stores recently resolved DNS queries so that repeated requests for the same domain can be served faster without querying the IP database repeatedly. </a:t>
            </a:r>
            <a:endParaRPr lang="en-US" sz="3200" dirty="0">
              <a:cs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b="1" dirty="0">
                <a:cs typeface="Arial" panose="020B0604020202020204" pitchFamily="34" charset="0"/>
              </a:rPr>
              <a:t>Cache Storage</a:t>
            </a:r>
            <a:r>
              <a:rPr lang="en-US" altLang="en-US" sz="3200" dirty="0">
                <a:cs typeface="Arial" panose="020B0604020202020204" pitchFamily="34" charset="0"/>
              </a:rPr>
              <a:t>: </a:t>
            </a:r>
            <a:r>
              <a:rPr lang="en-UM" altLang="en-US" sz="3200" dirty="0">
                <a:cs typeface="Arial" panose="020B0604020202020204" pitchFamily="34" charset="0"/>
              </a:rPr>
              <a:t>DNS c</a:t>
            </a:r>
            <a:r>
              <a:rPr lang="en-US" altLang="en-US" sz="3200" dirty="0">
                <a:cs typeface="Arial" panose="020B0604020202020204" pitchFamily="34" charset="0"/>
              </a:rPr>
              <a:t>ache is an object where each domain has a cached response along with timestamp and time to live (TTL) values.</a:t>
            </a:r>
            <a:endParaRPr lang="en-UM" altLang="en-US" sz="3200" dirty="0">
              <a:cs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3200" dirty="0">
              <a:cs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b="1" dirty="0">
                <a:cs typeface="Arial" panose="020B0604020202020204" pitchFamily="34" charset="0"/>
              </a:rPr>
              <a:t>Clear Expired Cache</a:t>
            </a:r>
            <a:r>
              <a:rPr lang="en-US" altLang="en-US" sz="3200" dirty="0">
                <a:cs typeface="Arial" panose="020B0604020202020204" pitchFamily="34" charset="0"/>
              </a:rPr>
              <a:t>: </a:t>
            </a:r>
            <a:r>
              <a:rPr lang="en-UM" altLang="en-US" sz="3200" dirty="0">
                <a:cs typeface="Arial" panose="020B0604020202020204" pitchFamily="34" charset="0"/>
              </a:rPr>
              <a:t>It </a:t>
            </a:r>
            <a:r>
              <a:rPr lang="en-US" altLang="en-US" sz="3200" dirty="0">
                <a:cs typeface="Arial" panose="020B0604020202020204" pitchFamily="34" charset="0"/>
              </a:rPr>
              <a:t>checks the current time against each entry’s timestamp and TTL. If an entry has expired, it is deleted from the cache.</a:t>
            </a:r>
            <a:endParaRPr lang="en-UM" altLang="en-US" sz="3200" dirty="0">
              <a:cs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3200" dirty="0">
              <a:cs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b="1" dirty="0">
                <a:cs typeface="Arial" panose="020B0604020202020204" pitchFamily="34" charset="0"/>
              </a:rPr>
              <a:t>Checking the Cache</a:t>
            </a:r>
            <a:r>
              <a:rPr lang="en-US" altLang="en-US" sz="3200" dirty="0">
                <a:cs typeface="Arial" panose="020B0604020202020204" pitchFamily="34" charset="0"/>
              </a:rPr>
              <a:t>: When a query is received, the server first checks if the requested domain is in DNS cache and hasn’t expired. If found, it sends the cached response to the client. If not found, it fetches the IP from DB of IP, creates a response, caches it, and sends it to the client.</a:t>
            </a:r>
            <a:endParaRPr lang="en-UM" altLang="en-US" sz="3200" dirty="0">
              <a:cs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3200" dirty="0">
              <a:cs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b="1" dirty="0">
                <a:cs typeface="Arial" panose="020B0604020202020204" pitchFamily="34" charset="0"/>
              </a:rPr>
              <a:t>Setting TTL</a:t>
            </a:r>
            <a:r>
              <a:rPr lang="en-US" altLang="en-US" sz="3200" dirty="0">
                <a:cs typeface="Arial" panose="020B0604020202020204" pitchFamily="34" charset="0"/>
              </a:rPr>
              <a:t>: The default TTL is set to 5 minutes (300,000 milliseconds) in our DNS server, but it can be adjusted as needed</a:t>
            </a:r>
            <a:endParaRPr lang="en-UM" sz="3200" dirty="0">
              <a:cs typeface="Arial" panose="020B0604020202020204" pitchFamily="34" charset="0"/>
            </a:endParaRPr>
          </a:p>
        </p:txBody>
      </p:sp>
      <p:sp>
        <p:nvSpPr>
          <p:cNvPr id="5" name="Slide Number Placeholder 4">
            <a:extLst>
              <a:ext uri="{FF2B5EF4-FFF2-40B4-BE49-F238E27FC236}">
                <a16:creationId xmlns:a16="http://schemas.microsoft.com/office/drawing/2014/main" id="{0FF6EF25-1A43-B685-800B-85D36602EF9F}"/>
              </a:ext>
            </a:extLst>
          </p:cNvPr>
          <p:cNvSpPr>
            <a:spLocks noGrp="1"/>
          </p:cNvSpPr>
          <p:nvPr>
            <p:ph type="sldNum" sz="quarter" idx="4"/>
          </p:nvPr>
        </p:nvSpPr>
        <p:spPr>
          <a:xfrm>
            <a:off x="283334" y="6381946"/>
            <a:ext cx="631065" cy="296214"/>
          </a:xfrm>
        </p:spPr>
        <p:txBody>
          <a:bodyPr/>
          <a:lstStyle/>
          <a:p>
            <a:fld id="{B5CEABB6-07DC-46E8-9B57-56EC44A396E5}" type="slidenum">
              <a:rPr lang="en-US" sz="1600" b="1" smtClean="0"/>
              <a:pPr/>
              <a:t>13</a:t>
            </a:fld>
            <a:endParaRPr lang="en-US" sz="1600" b="1" dirty="0"/>
          </a:p>
        </p:txBody>
      </p:sp>
    </p:spTree>
    <p:extLst>
      <p:ext uri="{BB962C8B-B14F-4D97-AF65-F5344CB8AC3E}">
        <p14:creationId xmlns:p14="http://schemas.microsoft.com/office/powerpoint/2010/main" val="2149261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86DBB-D0DC-05D4-788C-E10EEF6B4A91}"/>
              </a:ext>
            </a:extLst>
          </p:cNvPr>
          <p:cNvSpPr>
            <a:spLocks noGrp="1"/>
          </p:cNvSpPr>
          <p:nvPr>
            <p:ph type="title"/>
          </p:nvPr>
        </p:nvSpPr>
        <p:spPr>
          <a:xfrm>
            <a:off x="891990" y="434225"/>
            <a:ext cx="9524998" cy="1499627"/>
          </a:xfrm>
        </p:spPr>
        <p:txBody>
          <a:bodyPr>
            <a:normAutofit/>
          </a:bodyPr>
          <a:lstStyle/>
          <a:p>
            <a:r>
              <a:rPr lang="en-UM" sz="4000" b="1" dirty="0"/>
              <a:t>Our </a:t>
            </a:r>
            <a:r>
              <a:rPr lang="en-GB" sz="4000" b="1" dirty="0"/>
              <a:t>DNS </a:t>
            </a:r>
            <a:r>
              <a:rPr lang="en-UM" sz="4000" b="1" dirty="0"/>
              <a:t>server </a:t>
            </a:r>
            <a:r>
              <a:rPr lang="en-GB" sz="4000" b="1" dirty="0"/>
              <a:t>Security</a:t>
            </a:r>
            <a:endParaRPr lang="en-US" sz="4000" b="1" dirty="0"/>
          </a:p>
        </p:txBody>
      </p:sp>
      <p:sp>
        <p:nvSpPr>
          <p:cNvPr id="3" name="Content Placeholder 2">
            <a:extLst>
              <a:ext uri="{FF2B5EF4-FFF2-40B4-BE49-F238E27FC236}">
                <a16:creationId xmlns:a16="http://schemas.microsoft.com/office/drawing/2014/main" id="{F0E41F64-E350-1F21-8A57-E740F48F3132}"/>
              </a:ext>
            </a:extLst>
          </p:cNvPr>
          <p:cNvSpPr>
            <a:spLocks noGrp="1"/>
          </p:cNvSpPr>
          <p:nvPr>
            <p:ph sz="quarter" idx="10"/>
          </p:nvPr>
        </p:nvSpPr>
        <p:spPr>
          <a:xfrm>
            <a:off x="914398" y="1527142"/>
            <a:ext cx="10265791" cy="4719112"/>
          </a:xfrm>
        </p:spPr>
        <p:txBody>
          <a:bodyPr>
            <a:normAutofit lnSpcReduction="10000"/>
          </a:bodyPr>
          <a:lstStyle/>
          <a:p>
            <a:r>
              <a:rPr lang="en-UM" sz="2400" b="1" dirty="0"/>
              <a:t>Security Measure</a:t>
            </a:r>
          </a:p>
          <a:p>
            <a:r>
              <a:rPr lang="en-GB" b="1" dirty="0"/>
              <a:t>Rate Limiting: </a:t>
            </a:r>
            <a:r>
              <a:rPr lang="en-GB" dirty="0"/>
              <a:t>Limits each IP to five requests per minute. This prevents overuse and helps protect against denial-of-service (DoS) attacks.</a:t>
            </a:r>
            <a:endParaRPr lang="en-UM" dirty="0"/>
          </a:p>
          <a:p>
            <a:r>
              <a:rPr lang="en-GB" b="1" dirty="0"/>
              <a:t>IP Blocking:</a:t>
            </a:r>
            <a:r>
              <a:rPr lang="en-UM" b="1" dirty="0"/>
              <a:t> </a:t>
            </a:r>
            <a:r>
              <a:rPr lang="en-UM" dirty="0"/>
              <a:t>I</a:t>
            </a:r>
            <a:r>
              <a:rPr lang="en-GB" dirty="0"/>
              <a:t>f an IP makes too many requests, it is added to a block list to prevent further access.</a:t>
            </a:r>
            <a:endParaRPr lang="en-UM" dirty="0"/>
          </a:p>
          <a:p>
            <a:r>
              <a:rPr lang="en-UM" sz="2400" b="1" dirty="0"/>
              <a:t>Limitation</a:t>
            </a:r>
          </a:p>
          <a:p>
            <a:pPr>
              <a:spcAft>
                <a:spcPts val="0"/>
              </a:spcAft>
            </a:pPr>
            <a:r>
              <a:rPr lang="en-US" b="1" dirty="0"/>
              <a:t>No DNSSEC: </a:t>
            </a:r>
            <a:endParaRPr lang="en-UM" b="1" dirty="0"/>
          </a:p>
          <a:p>
            <a:pPr>
              <a:spcAft>
                <a:spcPts val="0"/>
              </a:spcAft>
            </a:pPr>
            <a:r>
              <a:rPr lang="en-US" b="1" dirty="0"/>
              <a:t>Issue: </a:t>
            </a:r>
            <a:r>
              <a:rPr lang="en-US" dirty="0"/>
              <a:t>Without DNSSEC (Domain Name System Security Extensions), this server can be tricked into providing fake responses (DNS spoofing).</a:t>
            </a:r>
            <a:endParaRPr lang="en-UM" dirty="0"/>
          </a:p>
          <a:p>
            <a:pPr>
              <a:spcAft>
                <a:spcPts val="0"/>
              </a:spcAft>
            </a:pPr>
            <a:r>
              <a:rPr lang="en-US" b="1" dirty="0"/>
              <a:t>Solution: </a:t>
            </a:r>
            <a:r>
              <a:rPr lang="en-US" dirty="0"/>
              <a:t>Implement DNSSEC to verify that DNS responses are authentic and not altered.</a:t>
            </a:r>
            <a:endParaRPr lang="en-UM" dirty="0"/>
          </a:p>
          <a:p>
            <a:pPr>
              <a:spcAft>
                <a:spcPts val="0"/>
              </a:spcAft>
            </a:pPr>
            <a:endParaRPr lang="en-UM" b="1" dirty="0"/>
          </a:p>
          <a:p>
            <a:pPr>
              <a:spcAft>
                <a:spcPts val="0"/>
              </a:spcAft>
            </a:pPr>
            <a:r>
              <a:rPr lang="en-US" b="1" dirty="0"/>
              <a:t>No Encryption:  </a:t>
            </a:r>
            <a:endParaRPr lang="en-UM" b="1" dirty="0"/>
          </a:p>
          <a:p>
            <a:r>
              <a:rPr lang="en-US" b="1" dirty="0"/>
              <a:t>Issue: </a:t>
            </a:r>
            <a:r>
              <a:rPr lang="en-US" dirty="0"/>
              <a:t>DNS queries and responses are unencrypted, making them easy to intercept.   - </a:t>
            </a:r>
            <a:r>
              <a:rPr lang="en-US" b="1" dirty="0"/>
              <a:t>Solution: </a:t>
            </a:r>
            <a:r>
              <a:rPr lang="en-US" dirty="0"/>
              <a:t>Consider using </a:t>
            </a:r>
            <a:r>
              <a:rPr lang="en-US" b="1" dirty="0"/>
              <a:t>DNS over HTTPS (</a:t>
            </a:r>
            <a:r>
              <a:rPr lang="en-US" b="1" dirty="0" err="1"/>
              <a:t>DoH</a:t>
            </a:r>
            <a:r>
              <a:rPr lang="en-US" b="1" dirty="0"/>
              <a:t>) </a:t>
            </a:r>
            <a:r>
              <a:rPr lang="en-US" dirty="0"/>
              <a:t>or </a:t>
            </a:r>
            <a:r>
              <a:rPr lang="en-US" b="1" dirty="0"/>
              <a:t>DNS over TLS (DoT) </a:t>
            </a:r>
            <a:r>
              <a:rPr lang="en-US" dirty="0"/>
              <a:t>to secure DNS traffic.</a:t>
            </a:r>
          </a:p>
        </p:txBody>
      </p:sp>
      <p:sp>
        <p:nvSpPr>
          <p:cNvPr id="5" name="Slide Number Placeholder 4">
            <a:extLst>
              <a:ext uri="{FF2B5EF4-FFF2-40B4-BE49-F238E27FC236}">
                <a16:creationId xmlns:a16="http://schemas.microsoft.com/office/drawing/2014/main" id="{C99D2502-F7A7-039F-01A0-59462ADFF659}"/>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14</a:t>
            </a:fld>
            <a:endParaRPr lang="en-US" dirty="0"/>
          </a:p>
        </p:txBody>
      </p:sp>
    </p:spTree>
    <p:extLst>
      <p:ext uri="{BB962C8B-B14F-4D97-AF65-F5344CB8AC3E}">
        <p14:creationId xmlns:p14="http://schemas.microsoft.com/office/powerpoint/2010/main" val="2398406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ECED9-3D31-C7EF-C4E5-0D218F611807}"/>
              </a:ext>
            </a:extLst>
          </p:cNvPr>
          <p:cNvSpPr>
            <a:spLocks noGrp="1"/>
          </p:cNvSpPr>
          <p:nvPr>
            <p:ph type="title"/>
          </p:nvPr>
        </p:nvSpPr>
        <p:spPr>
          <a:xfrm>
            <a:off x="923545" y="584477"/>
            <a:ext cx="10354052" cy="1209765"/>
          </a:xfrm>
        </p:spPr>
        <p:txBody>
          <a:bodyPr/>
          <a:lstStyle/>
          <a:p>
            <a:r>
              <a:rPr lang="en-GB" dirty="0"/>
              <a:t>Advantages and Disadvantages of DNS</a:t>
            </a:r>
            <a:endParaRPr lang="en-US" dirty="0"/>
          </a:p>
        </p:txBody>
      </p:sp>
      <p:sp>
        <p:nvSpPr>
          <p:cNvPr id="4" name="Slide Number Placeholder 3">
            <a:extLst>
              <a:ext uri="{FF2B5EF4-FFF2-40B4-BE49-F238E27FC236}">
                <a16:creationId xmlns:a16="http://schemas.microsoft.com/office/drawing/2014/main" id="{BFE50FF3-CE3C-DDFB-B8EA-5BA1668A1068}"/>
              </a:ext>
            </a:extLst>
          </p:cNvPr>
          <p:cNvSpPr>
            <a:spLocks noGrp="1"/>
          </p:cNvSpPr>
          <p:nvPr>
            <p:ph type="sldNum" sz="quarter" idx="4"/>
          </p:nvPr>
        </p:nvSpPr>
        <p:spPr>
          <a:xfrm>
            <a:off x="207390" y="6363168"/>
            <a:ext cx="631065" cy="296214"/>
          </a:xfrm>
        </p:spPr>
        <p:txBody>
          <a:bodyPr/>
          <a:lstStyle/>
          <a:p>
            <a:fld id="{B5CEABB6-07DC-46E8-9B57-56EC44A396E5}" type="slidenum">
              <a:rPr lang="en-US" smtClean="0"/>
              <a:pPr/>
              <a:t>15</a:t>
            </a:fld>
            <a:endParaRPr lang="en-US" dirty="0"/>
          </a:p>
        </p:txBody>
      </p:sp>
      <p:sp>
        <p:nvSpPr>
          <p:cNvPr id="7" name="TextBox 6">
            <a:extLst>
              <a:ext uri="{FF2B5EF4-FFF2-40B4-BE49-F238E27FC236}">
                <a16:creationId xmlns:a16="http://schemas.microsoft.com/office/drawing/2014/main" id="{17F1C3EA-A62B-BAAC-D527-DEB6F8B4A20E}"/>
              </a:ext>
            </a:extLst>
          </p:cNvPr>
          <p:cNvSpPr txBox="1"/>
          <p:nvPr/>
        </p:nvSpPr>
        <p:spPr>
          <a:xfrm>
            <a:off x="923545" y="1461154"/>
            <a:ext cx="10039546" cy="2400657"/>
          </a:xfrm>
          <a:prstGeom prst="rect">
            <a:avLst/>
          </a:prstGeom>
          <a:noFill/>
        </p:spPr>
        <p:txBody>
          <a:bodyPr wrap="square" rtlCol="0">
            <a:spAutoFit/>
          </a:bodyPr>
          <a:lstStyle/>
          <a:p>
            <a:r>
              <a:rPr lang="en-GB" sz="2400" b="1" dirty="0"/>
              <a:t>Advantages</a:t>
            </a:r>
            <a:endParaRPr lang="en-UM" sz="2400" b="1" dirty="0"/>
          </a:p>
          <a:p>
            <a:r>
              <a:rPr lang="en-GB" b="1" dirty="0"/>
              <a:t>Easy to Use: </a:t>
            </a:r>
            <a:r>
              <a:rPr lang="en-UM" dirty="0"/>
              <a:t>Our </a:t>
            </a:r>
            <a:r>
              <a:rPr lang="en-GB" dirty="0"/>
              <a:t>DNS lets us use website names instead of IP addresses, making it simpler to browse the internet.</a:t>
            </a:r>
            <a:endParaRPr lang="en-UM" dirty="0"/>
          </a:p>
          <a:p>
            <a:r>
              <a:rPr lang="en-GB" b="1" dirty="0"/>
              <a:t>S</a:t>
            </a:r>
            <a:r>
              <a:rPr lang="en-UM" b="1" dirty="0" err="1"/>
              <a:t>ecurity</a:t>
            </a:r>
            <a:r>
              <a:rPr lang="en-GB" b="1" dirty="0"/>
              <a:t>: </a:t>
            </a:r>
            <a:r>
              <a:rPr lang="en-UM" dirty="0"/>
              <a:t>We implemented high security, so a user can not request too many times in a selected time window</a:t>
            </a:r>
            <a:r>
              <a:rPr lang="en-GB" dirty="0"/>
              <a:t>.</a:t>
            </a:r>
            <a:endParaRPr lang="en-UM" dirty="0"/>
          </a:p>
          <a:p>
            <a:r>
              <a:rPr lang="en-GB" b="1" dirty="0"/>
              <a:t>Fast Access: </a:t>
            </a:r>
            <a:r>
              <a:rPr lang="en-UM" dirty="0"/>
              <a:t>We implemented </a:t>
            </a:r>
            <a:r>
              <a:rPr lang="en-GB" dirty="0"/>
              <a:t>DNS caching helps websites load faster and reduces server traffic by storing frequently used data locally.</a:t>
            </a:r>
            <a:endParaRPr lang="en-UM" dirty="0"/>
          </a:p>
          <a:p>
            <a:r>
              <a:rPr lang="en-GB" b="1" dirty="0"/>
              <a:t>Reliable: </a:t>
            </a:r>
            <a:r>
              <a:rPr lang="en-UM" dirty="0"/>
              <a:t>Our </a:t>
            </a:r>
            <a:r>
              <a:rPr lang="en-GB" dirty="0"/>
              <a:t>DNS </a:t>
            </a:r>
            <a:r>
              <a:rPr lang="en-UM" dirty="0"/>
              <a:t>server </a:t>
            </a:r>
            <a:r>
              <a:rPr lang="en-GB" dirty="0"/>
              <a:t>is </a:t>
            </a:r>
            <a:r>
              <a:rPr lang="en-UM" dirty="0"/>
              <a:t>highly reliable, faster and secure.</a:t>
            </a:r>
            <a:endParaRPr lang="en-US" dirty="0"/>
          </a:p>
        </p:txBody>
      </p:sp>
      <p:sp>
        <p:nvSpPr>
          <p:cNvPr id="8" name="TextBox 7">
            <a:extLst>
              <a:ext uri="{FF2B5EF4-FFF2-40B4-BE49-F238E27FC236}">
                <a16:creationId xmlns:a16="http://schemas.microsoft.com/office/drawing/2014/main" id="{48DC0876-05F3-A7B1-66BA-66D08412DD5D}"/>
              </a:ext>
            </a:extLst>
          </p:cNvPr>
          <p:cNvSpPr txBox="1"/>
          <p:nvPr/>
        </p:nvSpPr>
        <p:spPr>
          <a:xfrm>
            <a:off x="923545" y="3990525"/>
            <a:ext cx="10039546" cy="1692771"/>
          </a:xfrm>
          <a:prstGeom prst="rect">
            <a:avLst/>
          </a:prstGeom>
          <a:noFill/>
        </p:spPr>
        <p:txBody>
          <a:bodyPr wrap="square" rtlCol="0">
            <a:spAutoFit/>
          </a:bodyPr>
          <a:lstStyle/>
          <a:p>
            <a:r>
              <a:rPr lang="en-GB" sz="2400" b="1" dirty="0"/>
              <a:t>Disadvantages</a:t>
            </a:r>
            <a:r>
              <a:rPr lang="en-UM" sz="2400" b="1" dirty="0"/>
              <a:t>:</a:t>
            </a:r>
          </a:p>
          <a:p>
            <a:r>
              <a:rPr lang="en-UM" b="1" dirty="0"/>
              <a:t>Browser Dependency</a:t>
            </a:r>
            <a:r>
              <a:rPr lang="en-GB" b="1" dirty="0"/>
              <a:t>: </a:t>
            </a:r>
            <a:r>
              <a:rPr lang="en-UM" dirty="0"/>
              <a:t>Our DNS server can perform poorly depending on user browser</a:t>
            </a:r>
            <a:endParaRPr lang="en-UM" b="1" dirty="0"/>
          </a:p>
          <a:p>
            <a:r>
              <a:rPr lang="en-UM" b="1" dirty="0"/>
              <a:t>High Traffic</a:t>
            </a:r>
            <a:r>
              <a:rPr lang="en-GB" b="1" dirty="0"/>
              <a:t>: </a:t>
            </a:r>
            <a:r>
              <a:rPr lang="en-UM" dirty="0"/>
              <a:t>due to High traffic our performance can vary.</a:t>
            </a:r>
          </a:p>
          <a:p>
            <a:r>
              <a:rPr lang="en-GB" b="1" dirty="0"/>
              <a:t>Costly Maintenance: </a:t>
            </a:r>
            <a:r>
              <a:rPr lang="en-UM" sz="2000" dirty="0"/>
              <a:t>As the DNS server is running 24/7 it could become costly</a:t>
            </a:r>
            <a:r>
              <a:rPr lang="en-GB" sz="2000" dirty="0"/>
              <a:t>.</a:t>
            </a:r>
            <a:endParaRPr lang="en-UM" sz="2000" dirty="0"/>
          </a:p>
          <a:p>
            <a:r>
              <a:rPr lang="en-GB" sz="2000" b="1" dirty="0"/>
              <a:t>Privacy Concerns: </a:t>
            </a:r>
            <a:r>
              <a:rPr lang="en-GB" dirty="0"/>
              <a:t>DNS queries are often visible to others, which can reveal user browsing habits</a:t>
            </a:r>
            <a:r>
              <a:rPr lang="en-GB" sz="2400" b="1" dirty="0"/>
              <a:t>.</a:t>
            </a:r>
            <a:endParaRPr lang="en-US" dirty="0"/>
          </a:p>
        </p:txBody>
      </p:sp>
    </p:spTree>
    <p:extLst>
      <p:ext uri="{BB962C8B-B14F-4D97-AF65-F5344CB8AC3E}">
        <p14:creationId xmlns:p14="http://schemas.microsoft.com/office/powerpoint/2010/main" val="2323500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B5DD9C-4F70-8F4F-6F29-6EC7D85EEA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4189F6-B648-3E1A-D036-3C2FDABC5A0D}"/>
              </a:ext>
            </a:extLst>
          </p:cNvPr>
          <p:cNvSpPr>
            <a:spLocks noGrp="1"/>
          </p:cNvSpPr>
          <p:nvPr>
            <p:ph type="title"/>
          </p:nvPr>
        </p:nvSpPr>
        <p:spPr>
          <a:xfrm>
            <a:off x="914398" y="365125"/>
            <a:ext cx="10439401" cy="1617017"/>
          </a:xfrm>
        </p:spPr>
        <p:txBody>
          <a:bodyPr/>
          <a:lstStyle/>
          <a:p>
            <a:r>
              <a:rPr lang="en-GB" b="1" dirty="0"/>
              <a:t>Conclusion</a:t>
            </a:r>
            <a:endParaRPr lang="en-US" dirty="0"/>
          </a:p>
        </p:txBody>
      </p:sp>
      <p:sp>
        <p:nvSpPr>
          <p:cNvPr id="5" name="Slide Number Placeholder 4">
            <a:extLst>
              <a:ext uri="{FF2B5EF4-FFF2-40B4-BE49-F238E27FC236}">
                <a16:creationId xmlns:a16="http://schemas.microsoft.com/office/drawing/2014/main" id="{9CD549ED-8EF7-F81B-4069-6D06EEE82263}"/>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16</a:t>
            </a:fld>
            <a:endParaRPr lang="en-US" dirty="0"/>
          </a:p>
        </p:txBody>
      </p:sp>
      <p:sp>
        <p:nvSpPr>
          <p:cNvPr id="7" name="TextBox 6">
            <a:extLst>
              <a:ext uri="{FF2B5EF4-FFF2-40B4-BE49-F238E27FC236}">
                <a16:creationId xmlns:a16="http://schemas.microsoft.com/office/drawing/2014/main" id="{186E9F00-DD5E-1321-A3B8-F9FB01DEC9B3}"/>
              </a:ext>
            </a:extLst>
          </p:cNvPr>
          <p:cNvSpPr txBox="1"/>
          <p:nvPr/>
        </p:nvSpPr>
        <p:spPr>
          <a:xfrm>
            <a:off x="1159496" y="1904214"/>
            <a:ext cx="8333295" cy="3693319"/>
          </a:xfrm>
          <a:prstGeom prst="rect">
            <a:avLst/>
          </a:prstGeom>
          <a:noFill/>
        </p:spPr>
        <p:txBody>
          <a:bodyPr wrap="square" rtlCol="0">
            <a:spAutoFit/>
          </a:bodyPr>
          <a:lstStyle/>
          <a:p>
            <a:pPr algn="just"/>
            <a:r>
              <a:rPr lang="en-GB" dirty="0"/>
              <a:t>DNS is an essential component of the internet, allowing users to access websites through human-readable domain names rather than numeric IP addresses. Throughout the presentation, we have explored how DNS works, including the different types of DNS servers involved in resolving domain names, the importance of DNS caching for faster access, and the security measures like DNSSEC that protect against attacks. </a:t>
            </a:r>
            <a:endParaRPr lang="en-UM" dirty="0"/>
          </a:p>
          <a:p>
            <a:pPr algn="just"/>
            <a:endParaRPr lang="en-UM" dirty="0"/>
          </a:p>
          <a:p>
            <a:pPr algn="just"/>
            <a:r>
              <a:rPr lang="en-GB" dirty="0"/>
              <a:t>While DNS offers significant advantages, such as scalability, speed, and reliability, it also faces challenges like security vulnerabilities and privacy concerns. Overall, DNS is the backbone of internet navigation, and ensuring its security and efficiency is crucial for maintaining a seamless and safe online experience.</a:t>
            </a:r>
            <a:endParaRPr lang="en-US" dirty="0"/>
          </a:p>
          <a:p>
            <a:pPr algn="just"/>
            <a:endParaRPr lang="en-UM" dirty="0"/>
          </a:p>
          <a:p>
            <a:endParaRPr lang="en-US" dirty="0"/>
          </a:p>
        </p:txBody>
      </p:sp>
    </p:spTree>
    <p:extLst>
      <p:ext uri="{BB962C8B-B14F-4D97-AF65-F5344CB8AC3E}">
        <p14:creationId xmlns:p14="http://schemas.microsoft.com/office/powerpoint/2010/main" val="15789294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4EF697-13E8-E64E-4174-DD7869D7CAA8}"/>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4DE3544-2435-6FBA-7A97-16C93CABB0D0}"/>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17</a:t>
            </a:fld>
            <a:endParaRPr lang="en-US" dirty="0"/>
          </a:p>
        </p:txBody>
      </p:sp>
      <p:sp>
        <p:nvSpPr>
          <p:cNvPr id="4" name="Rectangle 3">
            <a:extLst>
              <a:ext uri="{FF2B5EF4-FFF2-40B4-BE49-F238E27FC236}">
                <a16:creationId xmlns:a16="http://schemas.microsoft.com/office/drawing/2014/main" id="{674628F4-36AD-E2CB-7D18-6DF6B63FFC2A}"/>
              </a:ext>
            </a:extLst>
          </p:cNvPr>
          <p:cNvSpPr/>
          <p:nvPr/>
        </p:nvSpPr>
        <p:spPr>
          <a:xfrm>
            <a:off x="0" y="2410905"/>
            <a:ext cx="12192000" cy="1736889"/>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M" sz="6000" b="1" dirty="0"/>
              <a:t>ANY QUESTIONS?</a:t>
            </a:r>
            <a:endParaRPr lang="en-US" sz="6000" b="1" dirty="0"/>
          </a:p>
        </p:txBody>
      </p:sp>
    </p:spTree>
    <p:extLst>
      <p:ext uri="{BB962C8B-B14F-4D97-AF65-F5344CB8AC3E}">
        <p14:creationId xmlns:p14="http://schemas.microsoft.com/office/powerpoint/2010/main" val="2379723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77B52831-0916-294C-0ACB-9774B9805D9B}"/>
              </a:ext>
              <a:ext uri="{C183D7F6-B498-43B3-948B-1728B52AA6E4}">
                <adec:decorative xmlns:adec="http://schemas.microsoft.com/office/drawing/2017/decorative" val="1"/>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4151" r="18577"/>
          <a:stretch/>
        </p:blipFill>
        <p:spPr>
          <a:xfrm flipH="1">
            <a:off x="0" y="0"/>
            <a:ext cx="5181600" cy="6858000"/>
          </a:xfrm>
          <a:prstGeom prst="rect">
            <a:avLst/>
          </a:prstGeom>
        </p:spPr>
      </p:pic>
      <p:sp>
        <p:nvSpPr>
          <p:cNvPr id="7" name="Title 6">
            <a:extLst>
              <a:ext uri="{FF2B5EF4-FFF2-40B4-BE49-F238E27FC236}">
                <a16:creationId xmlns:a16="http://schemas.microsoft.com/office/drawing/2014/main" id="{E82E216E-9EE0-9D3F-D692-083F575A3D04}"/>
              </a:ext>
            </a:extLst>
          </p:cNvPr>
          <p:cNvSpPr>
            <a:spLocks noGrp="1"/>
          </p:cNvSpPr>
          <p:nvPr>
            <p:ph type="title"/>
          </p:nvPr>
        </p:nvSpPr>
        <p:spPr>
          <a:xfrm>
            <a:off x="6091515" y="374090"/>
            <a:ext cx="5057104" cy="3624984"/>
          </a:xfrm>
        </p:spPr>
        <p:txBody>
          <a:bodyPr/>
          <a:lstStyle/>
          <a:p>
            <a:r>
              <a:rPr lang="en-US" dirty="0"/>
              <a:t>Thank you</a:t>
            </a:r>
          </a:p>
        </p:txBody>
      </p:sp>
      <p:sp>
        <p:nvSpPr>
          <p:cNvPr id="10" name="Content Placeholder 9">
            <a:extLst>
              <a:ext uri="{FF2B5EF4-FFF2-40B4-BE49-F238E27FC236}">
                <a16:creationId xmlns:a16="http://schemas.microsoft.com/office/drawing/2014/main" id="{1F398FDD-E639-CF6A-B875-443655F2B31B}"/>
              </a:ext>
            </a:extLst>
          </p:cNvPr>
          <p:cNvSpPr>
            <a:spLocks noGrp="1"/>
          </p:cNvSpPr>
          <p:nvPr>
            <p:ph idx="1"/>
          </p:nvPr>
        </p:nvSpPr>
        <p:spPr>
          <a:xfrm>
            <a:off x="6091515" y="4172989"/>
            <a:ext cx="5057103" cy="2519363"/>
          </a:xfrm>
        </p:spPr>
        <p:txBody>
          <a:bodyPr/>
          <a:lstStyle/>
          <a:p>
            <a:r>
              <a:rPr lang="en-UM" dirty="0">
                <a:hlinkClick r:id="rId5"/>
              </a:rPr>
              <a:t>GitHub Repo</a:t>
            </a:r>
            <a:endParaRPr lang="en-US" dirty="0"/>
          </a:p>
        </p:txBody>
      </p:sp>
    </p:spTree>
    <p:extLst>
      <p:ext uri="{BB962C8B-B14F-4D97-AF65-F5344CB8AC3E}">
        <p14:creationId xmlns:p14="http://schemas.microsoft.com/office/powerpoint/2010/main" val="76993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2D586-3F7C-3202-E4F4-1F65B9A7D428}"/>
              </a:ext>
            </a:extLst>
          </p:cNvPr>
          <p:cNvSpPr>
            <a:spLocks noGrp="1"/>
          </p:cNvSpPr>
          <p:nvPr>
            <p:ph type="title"/>
          </p:nvPr>
        </p:nvSpPr>
        <p:spPr>
          <a:xfrm>
            <a:off x="1" y="365125"/>
            <a:ext cx="12192000" cy="1629601"/>
          </a:xfrm>
        </p:spPr>
        <p:txBody>
          <a:bodyPr>
            <a:normAutofit/>
          </a:bodyPr>
          <a:lstStyle/>
          <a:p>
            <a:pPr algn="ctr"/>
            <a:r>
              <a:rPr lang="en-UM" sz="4000" b="1" dirty="0"/>
              <a:t>Meet the Team</a:t>
            </a:r>
            <a:endParaRPr lang="en-US" sz="4000" b="1" dirty="0"/>
          </a:p>
        </p:txBody>
      </p:sp>
      <p:sp>
        <p:nvSpPr>
          <p:cNvPr id="5" name="Slide Number Placeholder 4">
            <a:extLst>
              <a:ext uri="{FF2B5EF4-FFF2-40B4-BE49-F238E27FC236}">
                <a16:creationId xmlns:a16="http://schemas.microsoft.com/office/drawing/2014/main" id="{FD4FFC83-A1E8-FCEA-2C47-38C5ADAEA1CA}"/>
              </a:ext>
            </a:extLst>
          </p:cNvPr>
          <p:cNvSpPr>
            <a:spLocks noGrp="1"/>
          </p:cNvSpPr>
          <p:nvPr>
            <p:ph type="sldNum" sz="quarter" idx="4"/>
          </p:nvPr>
        </p:nvSpPr>
        <p:spPr>
          <a:xfrm>
            <a:off x="914400" y="6246254"/>
            <a:ext cx="631065" cy="296214"/>
          </a:xfrm>
        </p:spPr>
        <p:txBody>
          <a:bodyPr/>
          <a:lstStyle/>
          <a:p>
            <a:fld id="{B5CEABB6-07DC-46E8-9B57-56EC44A396E5}" type="slidenum">
              <a:rPr lang="en-US" sz="1600" b="1" smtClean="0"/>
              <a:pPr/>
              <a:t>2</a:t>
            </a:fld>
            <a:endParaRPr lang="en-US" sz="1600" b="1" dirty="0"/>
          </a:p>
        </p:txBody>
      </p:sp>
      <p:sp>
        <p:nvSpPr>
          <p:cNvPr id="7" name="TextBox 6">
            <a:extLst>
              <a:ext uri="{FF2B5EF4-FFF2-40B4-BE49-F238E27FC236}">
                <a16:creationId xmlns:a16="http://schemas.microsoft.com/office/drawing/2014/main" id="{232D05AE-A967-BE48-7DE3-8948189571FE}"/>
              </a:ext>
            </a:extLst>
          </p:cNvPr>
          <p:cNvSpPr txBox="1"/>
          <p:nvPr/>
        </p:nvSpPr>
        <p:spPr>
          <a:xfrm>
            <a:off x="1253764" y="2630078"/>
            <a:ext cx="4930219" cy="1554272"/>
          </a:xfrm>
          <a:prstGeom prst="rect">
            <a:avLst/>
          </a:prstGeom>
          <a:noFill/>
        </p:spPr>
        <p:txBody>
          <a:bodyPr wrap="square" rtlCol="0">
            <a:spAutoFit/>
          </a:bodyPr>
          <a:lstStyle/>
          <a:p>
            <a:pPr marL="342900" indent="-342900">
              <a:spcBef>
                <a:spcPts val="600"/>
              </a:spcBef>
              <a:buFont typeface="Wingdings" panose="05000000000000000000" pitchFamily="2" charset="2"/>
              <a:buChar char="v"/>
            </a:pPr>
            <a:r>
              <a:rPr lang="en-UM" sz="2000" dirty="0"/>
              <a:t>Amit Kumar Ghosh </a:t>
            </a:r>
            <a:r>
              <a:rPr lang="en-UM" dirty="0"/>
              <a:t>(221-15-4650)</a:t>
            </a:r>
          </a:p>
          <a:p>
            <a:pPr marL="342900" indent="-342900">
              <a:spcBef>
                <a:spcPts val="600"/>
              </a:spcBef>
              <a:buFont typeface="Wingdings" panose="05000000000000000000" pitchFamily="2" charset="2"/>
              <a:buChar char="v"/>
            </a:pPr>
            <a:r>
              <a:rPr lang="en-UM" sz="2000" dirty="0"/>
              <a:t>Al Amin </a:t>
            </a:r>
            <a:r>
              <a:rPr lang="en-UM" dirty="0"/>
              <a:t>(221-15-4779)</a:t>
            </a:r>
          </a:p>
          <a:p>
            <a:pPr marL="342900" indent="-342900">
              <a:spcBef>
                <a:spcPts val="600"/>
              </a:spcBef>
              <a:buFont typeface="Wingdings" panose="05000000000000000000" pitchFamily="2" charset="2"/>
              <a:buChar char="v"/>
            </a:pPr>
            <a:r>
              <a:rPr lang="en-UM" sz="2000" dirty="0"/>
              <a:t>Mehedi Hasan </a:t>
            </a:r>
            <a:r>
              <a:rPr lang="en-UM" dirty="0"/>
              <a:t>(221-15-4680)</a:t>
            </a:r>
          </a:p>
          <a:p>
            <a:pPr marL="342900" indent="-342900">
              <a:spcBef>
                <a:spcPts val="600"/>
              </a:spcBef>
              <a:buFont typeface="Wingdings" panose="05000000000000000000" pitchFamily="2" charset="2"/>
              <a:buChar char="v"/>
            </a:pPr>
            <a:r>
              <a:rPr lang="en-UM" sz="2000" dirty="0" err="1"/>
              <a:t>Sadiqul</a:t>
            </a:r>
            <a:r>
              <a:rPr lang="en-UM" sz="2000" dirty="0"/>
              <a:t> Haque </a:t>
            </a:r>
            <a:r>
              <a:rPr lang="en-UM" sz="2000" dirty="0" err="1"/>
              <a:t>Sadib</a:t>
            </a:r>
            <a:r>
              <a:rPr lang="en-UM" sz="2000" dirty="0"/>
              <a:t> </a:t>
            </a:r>
            <a:r>
              <a:rPr lang="en-UM" dirty="0"/>
              <a:t>(221-15-4863)</a:t>
            </a:r>
            <a:endParaRPr lang="en-US" dirty="0"/>
          </a:p>
        </p:txBody>
      </p:sp>
    </p:spTree>
    <p:extLst>
      <p:ext uri="{BB962C8B-B14F-4D97-AF65-F5344CB8AC3E}">
        <p14:creationId xmlns:p14="http://schemas.microsoft.com/office/powerpoint/2010/main" val="430403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DB0AE-5ADD-1975-6BDD-38608925072A}"/>
              </a:ext>
            </a:extLst>
          </p:cNvPr>
          <p:cNvSpPr>
            <a:spLocks noGrp="1"/>
          </p:cNvSpPr>
          <p:nvPr>
            <p:ph type="title"/>
          </p:nvPr>
        </p:nvSpPr>
        <p:spPr>
          <a:xfrm>
            <a:off x="914398" y="365125"/>
            <a:ext cx="10439401" cy="1617017"/>
          </a:xfrm>
        </p:spPr>
        <p:txBody>
          <a:bodyPr/>
          <a:lstStyle/>
          <a:p>
            <a:r>
              <a:rPr lang="en-UM" dirty="0"/>
              <a:t>Table of contents</a:t>
            </a:r>
            <a:endParaRPr lang="en-US" dirty="0"/>
          </a:p>
        </p:txBody>
      </p:sp>
      <p:sp>
        <p:nvSpPr>
          <p:cNvPr id="5" name="Slide Number Placeholder 4">
            <a:extLst>
              <a:ext uri="{FF2B5EF4-FFF2-40B4-BE49-F238E27FC236}">
                <a16:creationId xmlns:a16="http://schemas.microsoft.com/office/drawing/2014/main" id="{4D27E5DB-AFB6-9088-87C9-1F671C0B0330}"/>
              </a:ext>
            </a:extLst>
          </p:cNvPr>
          <p:cNvSpPr>
            <a:spLocks noGrp="1"/>
          </p:cNvSpPr>
          <p:nvPr>
            <p:ph type="sldNum" sz="quarter" idx="4"/>
          </p:nvPr>
        </p:nvSpPr>
        <p:spPr>
          <a:xfrm>
            <a:off x="914400" y="6246254"/>
            <a:ext cx="631065" cy="296214"/>
          </a:xfrm>
        </p:spPr>
        <p:txBody>
          <a:bodyPr/>
          <a:lstStyle/>
          <a:p>
            <a:fld id="{B5CEABB6-07DC-46E8-9B57-56EC44A396E5}" type="slidenum">
              <a:rPr lang="en-US" smtClean="0"/>
              <a:pPr/>
              <a:t>3</a:t>
            </a:fld>
            <a:endParaRPr lang="en-US" dirty="0"/>
          </a:p>
        </p:txBody>
      </p:sp>
      <p:sp>
        <p:nvSpPr>
          <p:cNvPr id="4" name="Content Placeholder 3">
            <a:extLst>
              <a:ext uri="{FF2B5EF4-FFF2-40B4-BE49-F238E27FC236}">
                <a16:creationId xmlns:a16="http://schemas.microsoft.com/office/drawing/2014/main" id="{53C75BBA-DD35-4863-77A2-42460CFF3655}"/>
              </a:ext>
            </a:extLst>
          </p:cNvPr>
          <p:cNvSpPr>
            <a:spLocks noGrp="1"/>
          </p:cNvSpPr>
          <p:nvPr>
            <p:ph sz="quarter" idx="11"/>
          </p:nvPr>
        </p:nvSpPr>
        <p:spPr>
          <a:xfrm>
            <a:off x="1229932" y="1857863"/>
            <a:ext cx="7282472" cy="4231851"/>
          </a:xfrm>
        </p:spPr>
        <p:txBody>
          <a:bodyPr>
            <a:normAutofit fontScale="85000" lnSpcReduction="20000"/>
          </a:bodyPr>
          <a:lstStyle/>
          <a:p>
            <a:r>
              <a:rPr lang="en-UM" dirty="0"/>
              <a:t>OJECTIVE</a:t>
            </a:r>
          </a:p>
          <a:p>
            <a:r>
              <a:rPr lang="en-UM" dirty="0"/>
              <a:t>WHY CHOOSE US</a:t>
            </a:r>
          </a:p>
          <a:p>
            <a:r>
              <a:rPr lang="en-UM" dirty="0"/>
              <a:t>INTRODUCTION</a:t>
            </a:r>
          </a:p>
          <a:p>
            <a:r>
              <a:rPr lang="en-UM" dirty="0"/>
              <a:t>HOW DNS WORKS</a:t>
            </a:r>
          </a:p>
          <a:p>
            <a:r>
              <a:rPr lang="en-UM" dirty="0"/>
              <a:t>TYPES OF DNS SERVER</a:t>
            </a:r>
          </a:p>
          <a:p>
            <a:r>
              <a:rPr lang="en-UM" dirty="0"/>
              <a:t>OUR DNS SERVER SETUP</a:t>
            </a:r>
          </a:p>
          <a:p>
            <a:r>
              <a:rPr lang="en-US" dirty="0"/>
              <a:t>PSEUDO </a:t>
            </a:r>
            <a:r>
              <a:rPr lang="en-UM" dirty="0"/>
              <a:t>CODE</a:t>
            </a:r>
          </a:p>
          <a:p>
            <a:r>
              <a:rPr lang="en-UM" dirty="0"/>
              <a:t>FLOWCHART</a:t>
            </a:r>
          </a:p>
          <a:p>
            <a:r>
              <a:rPr lang="en-UM" dirty="0"/>
              <a:t>DNS CACHING</a:t>
            </a:r>
          </a:p>
          <a:p>
            <a:r>
              <a:rPr lang="en-UM" sz="2100" kern="1200" cap="all" baseline="0" dirty="0">
                <a:solidFill>
                  <a:srgbClr val="000000"/>
                </a:solidFill>
                <a:effectLst/>
                <a:latin typeface="Tenorite" panose="00000500000000000000" pitchFamily="2" charset="0"/>
                <a:ea typeface="+mj-ea"/>
                <a:cs typeface="+mj-cs"/>
              </a:rPr>
              <a:t>Our </a:t>
            </a:r>
            <a:r>
              <a:rPr lang="en-GB" sz="2100" kern="1200" cap="all" baseline="0" dirty="0">
                <a:solidFill>
                  <a:srgbClr val="000000"/>
                </a:solidFill>
                <a:effectLst/>
                <a:latin typeface="Tenorite" panose="00000500000000000000" pitchFamily="2" charset="0"/>
                <a:ea typeface="+mj-ea"/>
                <a:cs typeface="+mj-cs"/>
              </a:rPr>
              <a:t>DNS </a:t>
            </a:r>
            <a:r>
              <a:rPr lang="en-UM" sz="2100" kern="1200" cap="all" baseline="0" dirty="0">
                <a:solidFill>
                  <a:srgbClr val="000000"/>
                </a:solidFill>
                <a:effectLst/>
                <a:latin typeface="Tenorite" panose="00000500000000000000" pitchFamily="2" charset="0"/>
                <a:ea typeface="+mj-ea"/>
                <a:cs typeface="+mj-cs"/>
              </a:rPr>
              <a:t>server </a:t>
            </a:r>
            <a:r>
              <a:rPr lang="en-GB" sz="2100" kern="1200" cap="all" baseline="0" dirty="0">
                <a:solidFill>
                  <a:srgbClr val="000000"/>
                </a:solidFill>
                <a:effectLst/>
                <a:latin typeface="Tenorite" panose="00000500000000000000" pitchFamily="2" charset="0"/>
                <a:ea typeface="+mj-ea"/>
                <a:cs typeface="+mj-cs"/>
              </a:rPr>
              <a:t>Security</a:t>
            </a:r>
            <a:endParaRPr lang="en-UM" sz="2100" kern="1200" cap="all" baseline="0" dirty="0">
              <a:solidFill>
                <a:srgbClr val="000000"/>
              </a:solidFill>
              <a:effectLst/>
              <a:latin typeface="Tenorite" panose="00000500000000000000" pitchFamily="2" charset="0"/>
              <a:ea typeface="+mj-ea"/>
              <a:cs typeface="+mj-cs"/>
            </a:endParaRPr>
          </a:p>
          <a:p>
            <a:r>
              <a:rPr lang="en-GB" sz="2100" kern="1200" cap="all" baseline="0" dirty="0">
                <a:solidFill>
                  <a:srgbClr val="000000"/>
                </a:solidFill>
                <a:effectLst/>
                <a:latin typeface="Tenorite" panose="00000500000000000000" pitchFamily="2" charset="0"/>
                <a:ea typeface="+mj-ea"/>
                <a:cs typeface="+mj-cs"/>
              </a:rPr>
              <a:t>Advantages and Disadvantages of DNS</a:t>
            </a:r>
            <a:endParaRPr lang="en-UM" sz="2100" kern="1200" cap="all" baseline="0" dirty="0">
              <a:solidFill>
                <a:srgbClr val="000000"/>
              </a:solidFill>
              <a:effectLst/>
              <a:latin typeface="Tenorite" panose="00000500000000000000" pitchFamily="2" charset="0"/>
              <a:ea typeface="+mj-ea"/>
              <a:cs typeface="+mj-cs"/>
            </a:endParaRPr>
          </a:p>
          <a:p>
            <a:r>
              <a:rPr lang="en-GB" sz="2100" kern="1200" cap="all" baseline="0" dirty="0">
                <a:solidFill>
                  <a:srgbClr val="000000"/>
                </a:solidFill>
                <a:effectLst/>
                <a:latin typeface="Tenorite" panose="00000500000000000000" pitchFamily="2" charset="0"/>
                <a:ea typeface="+mj-ea"/>
                <a:cs typeface="+mj-cs"/>
              </a:rPr>
              <a:t>Conclusion</a:t>
            </a:r>
            <a:endParaRPr lang="en-UM" sz="2100" dirty="0"/>
          </a:p>
          <a:p>
            <a:endParaRPr lang="en-UM" dirty="0"/>
          </a:p>
          <a:p>
            <a:endParaRPr lang="en-UM" dirty="0"/>
          </a:p>
          <a:p>
            <a:endParaRPr lang="en-UM" dirty="0"/>
          </a:p>
          <a:p>
            <a:endParaRPr lang="en-US" dirty="0"/>
          </a:p>
        </p:txBody>
      </p:sp>
    </p:spTree>
    <p:extLst>
      <p:ext uri="{BB962C8B-B14F-4D97-AF65-F5344CB8AC3E}">
        <p14:creationId xmlns:p14="http://schemas.microsoft.com/office/powerpoint/2010/main" val="569699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72318-2D40-3526-A612-4B2B23929300}"/>
              </a:ext>
            </a:extLst>
          </p:cNvPr>
          <p:cNvSpPr>
            <a:spLocks noGrp="1"/>
          </p:cNvSpPr>
          <p:nvPr>
            <p:ph type="title"/>
          </p:nvPr>
        </p:nvSpPr>
        <p:spPr>
          <a:xfrm>
            <a:off x="914399" y="365125"/>
            <a:ext cx="9285403" cy="1646555"/>
          </a:xfrm>
        </p:spPr>
        <p:txBody>
          <a:bodyPr>
            <a:normAutofit/>
          </a:bodyPr>
          <a:lstStyle/>
          <a:p>
            <a:r>
              <a:rPr lang="en-UM" sz="5400" b="1" dirty="0"/>
              <a:t>Objective</a:t>
            </a:r>
            <a:endParaRPr lang="en-US" sz="5400" b="1" dirty="0"/>
          </a:p>
        </p:txBody>
      </p:sp>
      <p:sp>
        <p:nvSpPr>
          <p:cNvPr id="4" name="Slide Number Placeholder 3">
            <a:extLst>
              <a:ext uri="{FF2B5EF4-FFF2-40B4-BE49-F238E27FC236}">
                <a16:creationId xmlns:a16="http://schemas.microsoft.com/office/drawing/2014/main" id="{E8F36A43-8734-AD22-436B-13514BE64AAD}"/>
              </a:ext>
            </a:extLst>
          </p:cNvPr>
          <p:cNvSpPr>
            <a:spLocks noGrp="1"/>
          </p:cNvSpPr>
          <p:nvPr>
            <p:ph type="sldNum" sz="quarter" idx="4"/>
          </p:nvPr>
        </p:nvSpPr>
        <p:spPr/>
        <p:txBody>
          <a:bodyPr/>
          <a:lstStyle/>
          <a:p>
            <a:fld id="{B5CEABB6-07DC-46E8-9B57-56EC44A396E5}" type="slidenum">
              <a:rPr lang="en-US" smtClean="0"/>
              <a:pPr/>
              <a:t>4</a:t>
            </a:fld>
            <a:endParaRPr lang="en-US" dirty="0"/>
          </a:p>
        </p:txBody>
      </p:sp>
      <p:sp>
        <p:nvSpPr>
          <p:cNvPr id="9" name="TextBox 8">
            <a:extLst>
              <a:ext uri="{FF2B5EF4-FFF2-40B4-BE49-F238E27FC236}">
                <a16:creationId xmlns:a16="http://schemas.microsoft.com/office/drawing/2014/main" id="{67630CDC-9DBF-6240-230C-07D8E4FEBBF8}"/>
              </a:ext>
            </a:extLst>
          </p:cNvPr>
          <p:cNvSpPr txBox="1"/>
          <p:nvPr/>
        </p:nvSpPr>
        <p:spPr>
          <a:xfrm>
            <a:off x="914399" y="2581896"/>
            <a:ext cx="8361577" cy="2523768"/>
          </a:xfrm>
          <a:prstGeom prst="rect">
            <a:avLst/>
          </a:prstGeom>
          <a:noFill/>
        </p:spPr>
        <p:txBody>
          <a:bodyPr wrap="square" rtlCol="0">
            <a:spAutoFit/>
          </a:bodyPr>
          <a:lstStyle/>
          <a:p>
            <a:pPr algn="just"/>
            <a:r>
              <a:rPr lang="en-GB" sz="2800" dirty="0"/>
              <a:t>Our main objective was to dive into the concept of Domain Name System (DNS), learn how it works, why we need it, and finally build a DNS server ourselves. We firmly believe that the most effective way to learn is through hands-on experience.</a:t>
            </a:r>
          </a:p>
          <a:p>
            <a:endParaRPr lang="en-US" dirty="0"/>
          </a:p>
        </p:txBody>
      </p:sp>
    </p:spTree>
    <p:extLst>
      <p:ext uri="{BB962C8B-B14F-4D97-AF65-F5344CB8AC3E}">
        <p14:creationId xmlns:p14="http://schemas.microsoft.com/office/powerpoint/2010/main" val="15444310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97136-37EE-0368-40CA-A66F9098C247}"/>
              </a:ext>
            </a:extLst>
          </p:cNvPr>
          <p:cNvSpPr>
            <a:spLocks noGrp="1"/>
          </p:cNvSpPr>
          <p:nvPr>
            <p:ph type="title"/>
          </p:nvPr>
        </p:nvSpPr>
        <p:spPr/>
        <p:txBody>
          <a:bodyPr>
            <a:normAutofit/>
          </a:bodyPr>
          <a:lstStyle/>
          <a:p>
            <a:r>
              <a:rPr lang="en-UM" sz="4000" b="1" dirty="0"/>
              <a:t>Why choose us</a:t>
            </a:r>
            <a:endParaRPr lang="en-US" sz="4000" b="1" dirty="0"/>
          </a:p>
        </p:txBody>
      </p:sp>
      <p:sp>
        <p:nvSpPr>
          <p:cNvPr id="4" name="Slide Number Placeholder 3">
            <a:extLst>
              <a:ext uri="{FF2B5EF4-FFF2-40B4-BE49-F238E27FC236}">
                <a16:creationId xmlns:a16="http://schemas.microsoft.com/office/drawing/2014/main" id="{B53DE892-4E71-3DF8-8B2F-FBBCA4257EDA}"/>
              </a:ext>
            </a:extLst>
          </p:cNvPr>
          <p:cNvSpPr>
            <a:spLocks noGrp="1"/>
          </p:cNvSpPr>
          <p:nvPr>
            <p:ph type="sldNum" sz="quarter" idx="4"/>
          </p:nvPr>
        </p:nvSpPr>
        <p:spPr/>
        <p:txBody>
          <a:bodyPr/>
          <a:lstStyle/>
          <a:p>
            <a:fld id="{B5CEABB6-07DC-46E8-9B57-56EC44A396E5}" type="slidenum">
              <a:rPr lang="en-US" smtClean="0"/>
              <a:pPr/>
              <a:t>5</a:t>
            </a:fld>
            <a:endParaRPr lang="en-US" dirty="0"/>
          </a:p>
        </p:txBody>
      </p:sp>
      <p:sp>
        <p:nvSpPr>
          <p:cNvPr id="5" name="TextBox 4">
            <a:extLst>
              <a:ext uri="{FF2B5EF4-FFF2-40B4-BE49-F238E27FC236}">
                <a16:creationId xmlns:a16="http://schemas.microsoft.com/office/drawing/2014/main" id="{5CFDCED2-EA5F-16F8-727E-32B1904CA62C}"/>
              </a:ext>
            </a:extLst>
          </p:cNvPr>
          <p:cNvSpPr txBox="1"/>
          <p:nvPr/>
        </p:nvSpPr>
        <p:spPr>
          <a:xfrm>
            <a:off x="1046375" y="2158738"/>
            <a:ext cx="9464511" cy="3677032"/>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M" sz="2400" dirty="0"/>
              <a:t>Lightweight</a:t>
            </a:r>
          </a:p>
          <a:p>
            <a:pPr marL="285750" indent="-285750">
              <a:lnSpc>
                <a:spcPct val="200000"/>
              </a:lnSpc>
              <a:buFont typeface="Wingdings" panose="05000000000000000000" pitchFamily="2" charset="2"/>
              <a:buChar char="Ø"/>
            </a:pPr>
            <a:r>
              <a:rPr lang="en-UM" sz="2400" dirty="0"/>
              <a:t>Highly reliable</a:t>
            </a:r>
          </a:p>
          <a:p>
            <a:pPr marL="285750" indent="-285750">
              <a:lnSpc>
                <a:spcPct val="200000"/>
              </a:lnSpc>
              <a:buFont typeface="Wingdings" panose="05000000000000000000" pitchFamily="2" charset="2"/>
              <a:buChar char="Ø"/>
            </a:pPr>
            <a:r>
              <a:rPr lang="en-UM" sz="2400" dirty="0"/>
              <a:t>DNS Caching</a:t>
            </a:r>
          </a:p>
          <a:p>
            <a:pPr marL="285750" indent="-285750">
              <a:lnSpc>
                <a:spcPct val="200000"/>
              </a:lnSpc>
              <a:buFont typeface="Wingdings" panose="05000000000000000000" pitchFamily="2" charset="2"/>
              <a:buChar char="Ø"/>
            </a:pPr>
            <a:r>
              <a:rPr lang="en-UM" sz="2400" dirty="0"/>
              <a:t>Security measure</a:t>
            </a:r>
          </a:p>
          <a:p>
            <a:pPr marL="285750" indent="-285750">
              <a:lnSpc>
                <a:spcPct val="200000"/>
              </a:lnSpc>
              <a:buFont typeface="Wingdings" panose="05000000000000000000" pitchFamily="2" charset="2"/>
              <a:buChar char="Ø"/>
            </a:pPr>
            <a:r>
              <a:rPr lang="en-UM" sz="2400" dirty="0"/>
              <a:t>Huge potential</a:t>
            </a:r>
            <a:endParaRPr lang="en-US" sz="2400" dirty="0"/>
          </a:p>
        </p:txBody>
      </p:sp>
    </p:spTree>
    <p:extLst>
      <p:ext uri="{BB962C8B-B14F-4D97-AF65-F5344CB8AC3E}">
        <p14:creationId xmlns:p14="http://schemas.microsoft.com/office/powerpoint/2010/main" val="2232284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74D05E-8A36-8D9F-519E-DB514A69D886}"/>
              </a:ext>
            </a:extLst>
          </p:cNvPr>
          <p:cNvSpPr>
            <a:spLocks noGrp="1"/>
          </p:cNvSpPr>
          <p:nvPr>
            <p:ph type="title"/>
          </p:nvPr>
        </p:nvSpPr>
        <p:spPr>
          <a:xfrm>
            <a:off x="612742" y="433634"/>
            <a:ext cx="8041064" cy="1196776"/>
          </a:xfrm>
        </p:spPr>
        <p:txBody>
          <a:bodyPr>
            <a:noAutofit/>
          </a:bodyPr>
          <a:lstStyle/>
          <a:p>
            <a:r>
              <a:rPr lang="en-US" sz="4000" b="1" dirty="0"/>
              <a:t>Introduction to Simple DNS Server</a:t>
            </a:r>
          </a:p>
        </p:txBody>
      </p:sp>
      <p:sp>
        <p:nvSpPr>
          <p:cNvPr id="4" name="Content Placeholder 3">
            <a:extLst>
              <a:ext uri="{FF2B5EF4-FFF2-40B4-BE49-F238E27FC236}">
                <a16:creationId xmlns:a16="http://schemas.microsoft.com/office/drawing/2014/main" id="{B20C1E08-E337-110E-DB8E-41BA4A3341A1}"/>
              </a:ext>
            </a:extLst>
          </p:cNvPr>
          <p:cNvSpPr>
            <a:spLocks noGrp="1"/>
          </p:cNvSpPr>
          <p:nvPr>
            <p:ph sz="quarter" idx="10"/>
          </p:nvPr>
        </p:nvSpPr>
        <p:spPr>
          <a:xfrm>
            <a:off x="612742" y="2288617"/>
            <a:ext cx="6099142" cy="3961302"/>
          </a:xfrm>
        </p:spPr>
        <p:txBody>
          <a:bodyPr>
            <a:normAutofit fontScale="92500" lnSpcReduction="20000"/>
          </a:bodyPr>
          <a:lstStyle/>
          <a:p>
            <a:pPr algn="just"/>
            <a:r>
              <a:rPr lang="en-GB" b="1" dirty="0"/>
              <a:t>Definition: </a:t>
            </a:r>
            <a:endParaRPr lang="en-UM" b="1" dirty="0"/>
          </a:p>
          <a:p>
            <a:pPr algn="just">
              <a:spcBef>
                <a:spcPts val="0"/>
              </a:spcBef>
            </a:pPr>
            <a:r>
              <a:rPr lang="en-GB" dirty="0"/>
              <a:t>DNS (Domain Name System) is an internet service that translates human-readable domain names (like www.example.com) into machine-readable IP addresses (like 1</a:t>
            </a:r>
            <a:r>
              <a:rPr lang="en-UM" dirty="0"/>
              <a:t>27</a:t>
            </a:r>
            <a:r>
              <a:rPr lang="en-GB" dirty="0"/>
              <a:t>.</a:t>
            </a:r>
            <a:r>
              <a:rPr lang="en-UM" dirty="0"/>
              <a:t>1</a:t>
            </a:r>
            <a:r>
              <a:rPr lang="en-GB" dirty="0"/>
              <a:t>.</a:t>
            </a:r>
            <a:r>
              <a:rPr lang="en-UM" dirty="0"/>
              <a:t>0</a:t>
            </a:r>
            <a:r>
              <a:rPr lang="en-GB" dirty="0"/>
              <a:t>.1). This allows users to access websites without needing to memorize numerical IP addresses.</a:t>
            </a:r>
            <a:r>
              <a:rPr lang="en-UM" dirty="0"/>
              <a:t> </a:t>
            </a:r>
          </a:p>
          <a:p>
            <a:pPr algn="just"/>
            <a:r>
              <a:rPr lang="en-GB" b="1" dirty="0"/>
              <a:t>Purpose of </a:t>
            </a:r>
            <a:r>
              <a:rPr lang="en-UM" b="1" dirty="0"/>
              <a:t>Our </a:t>
            </a:r>
            <a:r>
              <a:rPr lang="en-GB" b="1" dirty="0"/>
              <a:t>DNS: </a:t>
            </a:r>
            <a:endParaRPr lang="en-UM" b="1" dirty="0"/>
          </a:p>
          <a:p>
            <a:pPr algn="just">
              <a:spcBef>
                <a:spcPts val="0"/>
              </a:spcBef>
            </a:pPr>
            <a:r>
              <a:rPr lang="en-GB" dirty="0"/>
              <a:t>DNS acts as the "phonebook" of the internet, enabling quick and easy access to websites, email services, and other online resources by linking domain names to their corresponding IP addresses.</a:t>
            </a:r>
            <a:endParaRPr lang="en-US" dirty="0"/>
          </a:p>
        </p:txBody>
      </p:sp>
      <p:sp>
        <p:nvSpPr>
          <p:cNvPr id="2" name="Slide Number Placeholder 1">
            <a:extLst>
              <a:ext uri="{FF2B5EF4-FFF2-40B4-BE49-F238E27FC236}">
                <a16:creationId xmlns:a16="http://schemas.microsoft.com/office/drawing/2014/main" id="{00255621-1D81-03E6-507B-CB20E070356A}"/>
              </a:ext>
            </a:extLst>
          </p:cNvPr>
          <p:cNvSpPr>
            <a:spLocks noGrp="1"/>
          </p:cNvSpPr>
          <p:nvPr>
            <p:ph type="sldNum" sz="quarter" idx="4"/>
          </p:nvPr>
        </p:nvSpPr>
        <p:spPr>
          <a:xfrm>
            <a:off x="179110" y="6276259"/>
            <a:ext cx="631065" cy="296214"/>
          </a:xfrm>
        </p:spPr>
        <p:txBody>
          <a:bodyPr/>
          <a:lstStyle/>
          <a:p>
            <a:fld id="{B5CEABB6-07DC-46E8-9B57-56EC44A396E5}" type="slidenum">
              <a:rPr lang="en-US" sz="1600" b="1" smtClean="0"/>
              <a:pPr/>
              <a:t>6</a:t>
            </a:fld>
            <a:endParaRPr lang="en-US" sz="1600" b="1" dirty="0"/>
          </a:p>
        </p:txBody>
      </p:sp>
      <p:sp>
        <p:nvSpPr>
          <p:cNvPr id="5" name="Title 2">
            <a:extLst>
              <a:ext uri="{FF2B5EF4-FFF2-40B4-BE49-F238E27FC236}">
                <a16:creationId xmlns:a16="http://schemas.microsoft.com/office/drawing/2014/main" id="{D542B759-CBC4-1274-12D8-E67BD1A84910}"/>
              </a:ext>
            </a:extLst>
          </p:cNvPr>
          <p:cNvSpPr txBox="1">
            <a:spLocks/>
          </p:cNvSpPr>
          <p:nvPr/>
        </p:nvSpPr>
        <p:spPr>
          <a:xfrm>
            <a:off x="612742" y="1630410"/>
            <a:ext cx="7022969" cy="429185"/>
          </a:xfrm>
          <a:prstGeom prst="rect">
            <a:avLst/>
          </a:prstGeom>
        </p:spPr>
        <p:txBody>
          <a:bodyPr vert="horz" lIns="91440" tIns="45720" rIns="91440" bIns="45720" rtlCol="0" anchor="b">
            <a:normAutofit fontScale="52500" lnSpcReduction="20000"/>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en-GB" dirty="0"/>
              <a:t>Understanding the Basics of Domain Name System (DNS)</a:t>
            </a:r>
            <a:endParaRPr lang="en-US" dirty="0"/>
          </a:p>
        </p:txBody>
      </p:sp>
    </p:spTree>
    <p:extLst>
      <p:ext uri="{BB962C8B-B14F-4D97-AF65-F5344CB8AC3E}">
        <p14:creationId xmlns:p14="http://schemas.microsoft.com/office/powerpoint/2010/main" val="542059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FD5F-786B-1974-5F47-94CA02CFA6E5}"/>
              </a:ext>
            </a:extLst>
          </p:cNvPr>
          <p:cNvSpPr>
            <a:spLocks noGrp="1"/>
          </p:cNvSpPr>
          <p:nvPr>
            <p:ph type="title"/>
          </p:nvPr>
        </p:nvSpPr>
        <p:spPr>
          <a:xfrm>
            <a:off x="1743958" y="1166621"/>
            <a:ext cx="4729114" cy="549058"/>
          </a:xfrm>
        </p:spPr>
        <p:txBody>
          <a:bodyPr>
            <a:normAutofit fontScale="90000"/>
          </a:bodyPr>
          <a:lstStyle/>
          <a:p>
            <a:r>
              <a:rPr lang="en-US" dirty="0"/>
              <a:t>How DNS Works</a:t>
            </a:r>
          </a:p>
        </p:txBody>
      </p:sp>
      <p:pic>
        <p:nvPicPr>
          <p:cNvPr id="14" name="Picture Placeholder 13">
            <a:extLst>
              <a:ext uri="{FF2B5EF4-FFF2-40B4-BE49-F238E27FC236}">
                <a16:creationId xmlns:a16="http://schemas.microsoft.com/office/drawing/2014/main" id="{F28819F3-7D3B-EB42-24FD-3C0BBC5963B5}"/>
              </a:ext>
            </a:extLst>
          </p:cNvPr>
          <p:cNvPicPr>
            <a:picLocks noGrp="1" noChangeAspect="1"/>
          </p:cNvPicPr>
          <p:nvPr>
            <p:ph type="pic" sz="quarter" idx="10"/>
          </p:nvPr>
        </p:nvPicPr>
        <p:blipFill>
          <a:blip r:embed="rId3"/>
          <a:srcRect l="3753" t="-157" r="33322" b="-5939"/>
          <a:stretch/>
        </p:blipFill>
        <p:spPr>
          <a:xfrm>
            <a:off x="6096000" y="-10159"/>
            <a:ext cx="6106160" cy="6868160"/>
          </a:xfrm>
        </p:spPr>
      </p:pic>
      <p:sp>
        <p:nvSpPr>
          <p:cNvPr id="3" name="Title 1">
            <a:extLst>
              <a:ext uri="{FF2B5EF4-FFF2-40B4-BE49-F238E27FC236}">
                <a16:creationId xmlns:a16="http://schemas.microsoft.com/office/drawing/2014/main" id="{2EDE09CF-484D-F0E7-B624-7CCAB21AA045}"/>
              </a:ext>
            </a:extLst>
          </p:cNvPr>
          <p:cNvSpPr txBox="1">
            <a:spLocks/>
          </p:cNvSpPr>
          <p:nvPr/>
        </p:nvSpPr>
        <p:spPr>
          <a:xfrm>
            <a:off x="1743958" y="1715679"/>
            <a:ext cx="4729114" cy="388801"/>
          </a:xfrm>
          <a:prstGeom prst="rect">
            <a:avLst/>
          </a:prstGeom>
        </p:spPr>
        <p:txBody>
          <a:bodyPr vert="horz" lIns="91440" tIns="45720" rIns="91440" bIns="45720" rtlCol="0" anchor="b">
            <a:normAutofit fontScale="37500" lnSpcReduction="20000"/>
          </a:bodyPr>
          <a:lstStyle>
            <a:lvl1pPr algn="l" defTabSz="914400" rtl="0" eaLnBrk="1" latinLnBrk="0" hangingPunct="1">
              <a:lnSpc>
                <a:spcPct val="90000"/>
              </a:lnSpc>
              <a:spcBef>
                <a:spcPct val="0"/>
              </a:spcBef>
              <a:buNone/>
              <a:defRPr sz="4800" kern="1200" cap="all" baseline="0">
                <a:solidFill>
                  <a:schemeClr val="bg1"/>
                </a:solidFill>
                <a:latin typeface="+mj-lt"/>
                <a:ea typeface="+mj-ea"/>
                <a:cs typeface="+mj-cs"/>
              </a:defRPr>
            </a:lvl1pPr>
          </a:lstStyle>
          <a:p>
            <a:r>
              <a:rPr lang="en-GB" dirty="0"/>
              <a:t>Steps Involved in DNS Resolution</a:t>
            </a:r>
            <a:endParaRPr lang="en-US" dirty="0"/>
          </a:p>
        </p:txBody>
      </p:sp>
      <p:sp>
        <p:nvSpPr>
          <p:cNvPr id="4" name="TextBox 3">
            <a:extLst>
              <a:ext uri="{FF2B5EF4-FFF2-40B4-BE49-F238E27FC236}">
                <a16:creationId xmlns:a16="http://schemas.microsoft.com/office/drawing/2014/main" id="{1254C075-6BA0-7ECC-B5E3-56C2D4B08481}"/>
              </a:ext>
            </a:extLst>
          </p:cNvPr>
          <p:cNvSpPr txBox="1"/>
          <p:nvPr/>
        </p:nvSpPr>
        <p:spPr>
          <a:xfrm>
            <a:off x="1077213" y="2601885"/>
            <a:ext cx="4135809" cy="2246769"/>
          </a:xfrm>
          <a:prstGeom prst="rect">
            <a:avLst/>
          </a:prstGeom>
          <a:noFill/>
        </p:spPr>
        <p:txBody>
          <a:bodyPr wrap="square" rtlCol="0">
            <a:spAutoFit/>
          </a:bodyPr>
          <a:lstStyle/>
          <a:p>
            <a:pPr marL="457200" indent="-457200">
              <a:buAutoNum type="arabicPeriod"/>
            </a:pPr>
            <a:r>
              <a:rPr lang="en-US" sz="2000" b="1" dirty="0">
                <a:solidFill>
                  <a:schemeClr val="bg1"/>
                </a:solidFill>
              </a:rPr>
              <a:t>User Request</a:t>
            </a:r>
            <a:r>
              <a:rPr lang="en-UM" sz="2000" b="1" dirty="0">
                <a:solidFill>
                  <a:schemeClr val="bg1"/>
                </a:solidFill>
              </a:rPr>
              <a:t>:</a:t>
            </a:r>
          </a:p>
          <a:p>
            <a:pPr marL="457200" indent="-457200">
              <a:buFontTx/>
              <a:buAutoNum type="arabicPeriod"/>
            </a:pPr>
            <a:r>
              <a:rPr lang="en-GB" sz="2000" b="1" dirty="0">
                <a:solidFill>
                  <a:schemeClr val="bg1"/>
                </a:solidFill>
              </a:rPr>
              <a:t>DNS Resolver: </a:t>
            </a:r>
            <a:endParaRPr lang="en-UM" sz="2000" b="1" dirty="0">
              <a:solidFill>
                <a:schemeClr val="bg1"/>
              </a:solidFill>
            </a:endParaRPr>
          </a:p>
          <a:p>
            <a:pPr marL="457200" indent="-457200">
              <a:buFontTx/>
              <a:buAutoNum type="arabicPeriod"/>
            </a:pPr>
            <a:r>
              <a:rPr lang="en-GB" sz="2000" b="1" dirty="0">
                <a:solidFill>
                  <a:schemeClr val="bg1"/>
                </a:solidFill>
              </a:rPr>
              <a:t>Root Server: </a:t>
            </a:r>
            <a:endParaRPr lang="en-UM" sz="2000" b="1" dirty="0">
              <a:solidFill>
                <a:schemeClr val="bg1"/>
              </a:solidFill>
            </a:endParaRPr>
          </a:p>
          <a:p>
            <a:pPr marL="457200" indent="-457200">
              <a:buFontTx/>
              <a:buAutoNum type="arabicPeriod"/>
            </a:pPr>
            <a:r>
              <a:rPr lang="en-GB" sz="2000" b="1" dirty="0">
                <a:solidFill>
                  <a:schemeClr val="bg1"/>
                </a:solidFill>
              </a:rPr>
              <a:t>TLD Server:</a:t>
            </a:r>
            <a:endParaRPr lang="en-UM" sz="2000" b="1" dirty="0">
              <a:solidFill>
                <a:schemeClr val="bg1"/>
              </a:solidFill>
            </a:endParaRPr>
          </a:p>
          <a:p>
            <a:pPr marL="457200" indent="-457200">
              <a:buFontTx/>
              <a:buAutoNum type="arabicPeriod"/>
            </a:pPr>
            <a:r>
              <a:rPr lang="en-GB" sz="2000" b="1" dirty="0">
                <a:solidFill>
                  <a:schemeClr val="bg1"/>
                </a:solidFill>
              </a:rPr>
              <a:t>Authoritative DNS Server</a:t>
            </a:r>
            <a:endParaRPr lang="en-UM" sz="2000" b="1" dirty="0">
              <a:solidFill>
                <a:schemeClr val="bg1"/>
              </a:solidFill>
            </a:endParaRPr>
          </a:p>
          <a:p>
            <a:pPr marL="457200" indent="-457200">
              <a:buFontTx/>
              <a:buAutoNum type="arabicPeriod"/>
            </a:pPr>
            <a:r>
              <a:rPr lang="en-GB" sz="2000" b="1" dirty="0">
                <a:solidFill>
                  <a:schemeClr val="bg1"/>
                </a:solidFill>
              </a:rPr>
              <a:t>Response to the User :</a:t>
            </a:r>
            <a:endParaRPr lang="en-UM" sz="2000" b="1" dirty="0">
              <a:solidFill>
                <a:schemeClr val="bg1"/>
              </a:solidFill>
            </a:endParaRPr>
          </a:p>
          <a:p>
            <a:pPr marL="457200" indent="-457200">
              <a:buAutoNum type="arabicPeriod"/>
            </a:pPr>
            <a:endParaRPr lang="en-UM" sz="2000" b="1" dirty="0">
              <a:solidFill>
                <a:schemeClr val="bg1"/>
              </a:solidFill>
            </a:endParaRPr>
          </a:p>
        </p:txBody>
      </p:sp>
      <p:sp>
        <p:nvSpPr>
          <p:cNvPr id="7" name="Slide Number Placeholder 1">
            <a:extLst>
              <a:ext uri="{FF2B5EF4-FFF2-40B4-BE49-F238E27FC236}">
                <a16:creationId xmlns:a16="http://schemas.microsoft.com/office/drawing/2014/main" id="{1A685A17-5432-95F9-2C8C-378521D00895}"/>
              </a:ext>
            </a:extLst>
          </p:cNvPr>
          <p:cNvSpPr txBox="1">
            <a:spLocks/>
          </p:cNvSpPr>
          <p:nvPr/>
        </p:nvSpPr>
        <p:spPr>
          <a:xfrm>
            <a:off x="179110" y="6276259"/>
            <a:ext cx="631065" cy="29621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5CEABB6-07DC-46E8-9B57-56EC44A396E5}" type="slidenum">
              <a:rPr lang="en-US" sz="1600" b="1" smtClean="0">
                <a:solidFill>
                  <a:schemeClr val="bg1"/>
                </a:solidFill>
              </a:rPr>
              <a:pPr/>
              <a:t>7</a:t>
            </a:fld>
            <a:endParaRPr lang="en-US" sz="1600" b="1" dirty="0">
              <a:solidFill>
                <a:schemeClr val="bg1"/>
              </a:solidFill>
            </a:endParaRPr>
          </a:p>
        </p:txBody>
      </p:sp>
      <p:sp>
        <p:nvSpPr>
          <p:cNvPr id="8" name="TextBox 7">
            <a:extLst>
              <a:ext uri="{FF2B5EF4-FFF2-40B4-BE49-F238E27FC236}">
                <a16:creationId xmlns:a16="http://schemas.microsoft.com/office/drawing/2014/main" id="{FB8A99F5-B909-961C-E3DB-B064C40AF6BD}"/>
              </a:ext>
            </a:extLst>
          </p:cNvPr>
          <p:cNvSpPr txBox="1"/>
          <p:nvPr/>
        </p:nvSpPr>
        <p:spPr>
          <a:xfrm>
            <a:off x="1077213" y="4848654"/>
            <a:ext cx="6259397" cy="1138773"/>
          </a:xfrm>
          <a:prstGeom prst="rect">
            <a:avLst/>
          </a:prstGeom>
          <a:noFill/>
        </p:spPr>
        <p:txBody>
          <a:bodyPr wrap="square" rtlCol="0">
            <a:spAutoFit/>
          </a:bodyPr>
          <a:lstStyle/>
          <a:p>
            <a:r>
              <a:rPr lang="en-GB" b="1" dirty="0">
                <a:solidFill>
                  <a:schemeClr val="bg1"/>
                </a:solidFill>
              </a:rPr>
              <a:t>Main Components of DNS</a:t>
            </a:r>
            <a:r>
              <a:rPr lang="en-UM" b="1" dirty="0">
                <a:solidFill>
                  <a:schemeClr val="bg1"/>
                </a:solidFill>
              </a:rPr>
              <a:t>:</a:t>
            </a:r>
          </a:p>
          <a:p>
            <a:pPr marL="342900" indent="-342900">
              <a:buAutoNum type="arabicPeriod"/>
            </a:pPr>
            <a:r>
              <a:rPr lang="en-UM" sz="1600" dirty="0">
                <a:solidFill>
                  <a:schemeClr val="bg1"/>
                </a:solidFill>
              </a:rPr>
              <a:t>DNS Client</a:t>
            </a:r>
          </a:p>
          <a:p>
            <a:pPr marL="342900" indent="-342900">
              <a:buAutoNum type="arabicPeriod"/>
            </a:pPr>
            <a:r>
              <a:rPr lang="en-UM" sz="1600" dirty="0">
                <a:solidFill>
                  <a:schemeClr val="bg1"/>
                </a:solidFill>
              </a:rPr>
              <a:t>DNS Resolver</a:t>
            </a:r>
          </a:p>
          <a:p>
            <a:pPr marL="342900" indent="-342900">
              <a:buAutoNum type="arabicPeriod"/>
            </a:pPr>
            <a:r>
              <a:rPr lang="en-UM" sz="1600" dirty="0">
                <a:solidFill>
                  <a:schemeClr val="bg1"/>
                </a:solidFill>
              </a:rPr>
              <a:t>DNS Server</a:t>
            </a:r>
          </a:p>
        </p:txBody>
      </p:sp>
    </p:spTree>
    <p:extLst>
      <p:ext uri="{BB962C8B-B14F-4D97-AF65-F5344CB8AC3E}">
        <p14:creationId xmlns:p14="http://schemas.microsoft.com/office/powerpoint/2010/main" val="4293742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B66996-8B57-03DB-A100-D382324DA27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21CCF88-62E3-A10C-1E6A-624F3DBD3E16}"/>
              </a:ext>
            </a:extLst>
          </p:cNvPr>
          <p:cNvSpPr>
            <a:spLocks noGrp="1"/>
          </p:cNvSpPr>
          <p:nvPr>
            <p:ph type="title"/>
          </p:nvPr>
        </p:nvSpPr>
        <p:spPr>
          <a:xfrm>
            <a:off x="612742" y="433634"/>
            <a:ext cx="8041064" cy="1196776"/>
          </a:xfrm>
        </p:spPr>
        <p:txBody>
          <a:bodyPr>
            <a:noAutofit/>
          </a:bodyPr>
          <a:lstStyle/>
          <a:p>
            <a:r>
              <a:rPr lang="en-US" sz="6000" b="1" dirty="0"/>
              <a:t>How DNS Works</a:t>
            </a:r>
            <a:endParaRPr lang="en-US" sz="4000" b="1" dirty="0"/>
          </a:p>
        </p:txBody>
      </p:sp>
      <p:sp>
        <p:nvSpPr>
          <p:cNvPr id="2" name="Slide Number Placeholder 1">
            <a:extLst>
              <a:ext uri="{FF2B5EF4-FFF2-40B4-BE49-F238E27FC236}">
                <a16:creationId xmlns:a16="http://schemas.microsoft.com/office/drawing/2014/main" id="{81253C6F-D863-34FF-CBBB-144C092F8AFE}"/>
              </a:ext>
            </a:extLst>
          </p:cNvPr>
          <p:cNvSpPr>
            <a:spLocks noGrp="1"/>
          </p:cNvSpPr>
          <p:nvPr>
            <p:ph type="sldNum" sz="quarter" idx="4"/>
          </p:nvPr>
        </p:nvSpPr>
        <p:spPr>
          <a:xfrm>
            <a:off x="141402" y="6476212"/>
            <a:ext cx="631065" cy="296214"/>
          </a:xfrm>
        </p:spPr>
        <p:txBody>
          <a:bodyPr/>
          <a:lstStyle/>
          <a:p>
            <a:fld id="{B5CEABB6-07DC-46E8-9B57-56EC44A396E5}" type="slidenum">
              <a:rPr lang="en-US" sz="1600" b="1" smtClean="0"/>
              <a:pPr/>
              <a:t>8</a:t>
            </a:fld>
            <a:endParaRPr lang="en-US" sz="1600" b="1" dirty="0"/>
          </a:p>
        </p:txBody>
      </p:sp>
      <p:sp>
        <p:nvSpPr>
          <p:cNvPr id="5" name="Title 2">
            <a:extLst>
              <a:ext uri="{FF2B5EF4-FFF2-40B4-BE49-F238E27FC236}">
                <a16:creationId xmlns:a16="http://schemas.microsoft.com/office/drawing/2014/main" id="{CC34DB6A-7A3A-6DB8-BBD1-5A986631A2A6}"/>
              </a:ext>
            </a:extLst>
          </p:cNvPr>
          <p:cNvSpPr txBox="1">
            <a:spLocks/>
          </p:cNvSpPr>
          <p:nvPr/>
        </p:nvSpPr>
        <p:spPr>
          <a:xfrm>
            <a:off x="612742" y="1630410"/>
            <a:ext cx="7022969" cy="429185"/>
          </a:xfrm>
          <a:prstGeom prst="rect">
            <a:avLst/>
          </a:prstGeom>
        </p:spPr>
        <p:txBody>
          <a:bodyPr vert="horz" lIns="91440" tIns="45720" rIns="91440" bIns="45720" rtlCol="0" anchor="b">
            <a:normAutofit fontScale="45000" lnSpcReduction="20000"/>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en-GB" dirty="0"/>
              <a:t>Understanding </a:t>
            </a:r>
            <a:r>
              <a:rPr lang="en-UM" dirty="0"/>
              <a:t>working flow </a:t>
            </a:r>
            <a:r>
              <a:rPr lang="en-GB" dirty="0"/>
              <a:t>of Domain Name System (DNS)</a:t>
            </a:r>
            <a:endParaRPr lang="en-US" dirty="0"/>
          </a:p>
        </p:txBody>
      </p:sp>
      <p:pic>
        <p:nvPicPr>
          <p:cNvPr id="4" name="Picture 3">
            <a:extLst>
              <a:ext uri="{FF2B5EF4-FFF2-40B4-BE49-F238E27FC236}">
                <a16:creationId xmlns:a16="http://schemas.microsoft.com/office/drawing/2014/main" id="{F1F2345C-116A-8BAE-D218-9C7131E61B8C}"/>
              </a:ext>
            </a:extLst>
          </p:cNvPr>
          <p:cNvPicPr>
            <a:picLocks noChangeAspect="1"/>
          </p:cNvPicPr>
          <p:nvPr/>
        </p:nvPicPr>
        <p:blipFill>
          <a:blip r:embed="rId3"/>
          <a:srcRect l="26753" r="26314"/>
          <a:stretch/>
        </p:blipFill>
        <p:spPr>
          <a:xfrm>
            <a:off x="1470581" y="2106900"/>
            <a:ext cx="4458879" cy="4751100"/>
          </a:xfrm>
          <a:prstGeom prst="rect">
            <a:avLst/>
          </a:prstGeom>
        </p:spPr>
      </p:pic>
    </p:spTree>
    <p:extLst>
      <p:ext uri="{BB962C8B-B14F-4D97-AF65-F5344CB8AC3E}">
        <p14:creationId xmlns:p14="http://schemas.microsoft.com/office/powerpoint/2010/main" val="305495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18E4F0B-A6EB-861C-1C34-CAA9BDE47858}"/>
              </a:ext>
            </a:extLst>
          </p:cNvPr>
          <p:cNvSpPr>
            <a:spLocks noGrp="1"/>
          </p:cNvSpPr>
          <p:nvPr>
            <p:ph type="title"/>
          </p:nvPr>
        </p:nvSpPr>
        <p:spPr>
          <a:xfrm>
            <a:off x="914399" y="365125"/>
            <a:ext cx="7273637" cy="1020615"/>
          </a:xfrm>
        </p:spPr>
        <p:txBody>
          <a:bodyPr/>
          <a:lstStyle/>
          <a:p>
            <a:r>
              <a:rPr lang="en-US" sz="3200" b="1" dirty="0"/>
              <a:t>FLOW of DNS Server</a:t>
            </a:r>
          </a:p>
        </p:txBody>
      </p:sp>
      <p:sp>
        <p:nvSpPr>
          <p:cNvPr id="9" name="Slide Number Placeholder 3">
            <a:extLst>
              <a:ext uri="{FF2B5EF4-FFF2-40B4-BE49-F238E27FC236}">
                <a16:creationId xmlns:a16="http://schemas.microsoft.com/office/drawing/2014/main" id="{6FE0D061-7327-A55C-AF6A-A95C24DD8B72}"/>
              </a:ext>
            </a:extLst>
          </p:cNvPr>
          <p:cNvSpPr>
            <a:spLocks noGrp="1"/>
          </p:cNvSpPr>
          <p:nvPr>
            <p:ph type="sldNum" sz="quarter" idx="4"/>
          </p:nvPr>
        </p:nvSpPr>
        <p:spPr>
          <a:xfrm>
            <a:off x="150829" y="6414669"/>
            <a:ext cx="631065" cy="296214"/>
          </a:xfrm>
        </p:spPr>
        <p:txBody>
          <a:bodyPr/>
          <a:lstStyle/>
          <a:p>
            <a:fld id="{B5CEABB6-07DC-46E8-9B57-56EC44A396E5}" type="slidenum">
              <a:rPr lang="en-US" sz="1600" b="1" smtClean="0"/>
              <a:pPr/>
              <a:t>9</a:t>
            </a:fld>
            <a:endParaRPr lang="en-US" sz="1600" b="1" dirty="0"/>
          </a:p>
        </p:txBody>
      </p:sp>
      <p:sp>
        <p:nvSpPr>
          <p:cNvPr id="10" name="TextBox 9">
            <a:extLst>
              <a:ext uri="{FF2B5EF4-FFF2-40B4-BE49-F238E27FC236}">
                <a16:creationId xmlns:a16="http://schemas.microsoft.com/office/drawing/2014/main" id="{6EBDBF81-1F0A-7170-7B93-FD933A5DAD26}"/>
              </a:ext>
            </a:extLst>
          </p:cNvPr>
          <p:cNvSpPr txBox="1"/>
          <p:nvPr/>
        </p:nvSpPr>
        <p:spPr>
          <a:xfrm>
            <a:off x="914396" y="1385740"/>
            <a:ext cx="8889477" cy="1184940"/>
          </a:xfrm>
          <a:prstGeom prst="rect">
            <a:avLst/>
          </a:prstGeom>
          <a:noFill/>
        </p:spPr>
        <p:txBody>
          <a:bodyPr wrap="square" rtlCol="0">
            <a:spAutoFit/>
          </a:bodyPr>
          <a:lstStyle/>
          <a:p>
            <a:pPr marL="342900" indent="-342900">
              <a:buAutoNum type="arabicPeriod"/>
            </a:pPr>
            <a:r>
              <a:rPr lang="en-US" b="1" dirty="0"/>
              <a:t>Root DNS Server</a:t>
            </a:r>
            <a:r>
              <a:rPr lang="en-UM" b="1" dirty="0"/>
              <a:t>:</a:t>
            </a:r>
          </a:p>
          <a:p>
            <a:pPr algn="just"/>
            <a:r>
              <a:rPr lang="en-GB" sz="1600" dirty="0"/>
              <a:t>Role: Root Server directs the query to the appropriate Domain Server based on the domain suffix (e.g., .com, .org, </a:t>
            </a:r>
            <a:r>
              <a:rPr lang="en-GB" sz="1600" dirty="0" err="1"/>
              <a:t>.net</a:t>
            </a:r>
            <a:r>
              <a:rPr lang="en-GB" sz="1600" dirty="0"/>
              <a:t>).</a:t>
            </a:r>
            <a:endParaRPr lang="en-UM" sz="1600" dirty="0"/>
          </a:p>
          <a:p>
            <a:pPr algn="just">
              <a:spcBef>
                <a:spcPts val="600"/>
              </a:spcBef>
            </a:pPr>
            <a:r>
              <a:rPr lang="en-GB" sz="1600" dirty="0"/>
              <a:t>Key Point: There are only 13 sets of Root DNS Servers globally.</a:t>
            </a:r>
            <a:endParaRPr lang="en-US" sz="1600" dirty="0"/>
          </a:p>
        </p:txBody>
      </p:sp>
      <p:sp>
        <p:nvSpPr>
          <p:cNvPr id="11" name="TextBox 10">
            <a:extLst>
              <a:ext uri="{FF2B5EF4-FFF2-40B4-BE49-F238E27FC236}">
                <a16:creationId xmlns:a16="http://schemas.microsoft.com/office/drawing/2014/main" id="{DF077269-29EF-2543-0D5F-8C7F9CD14A20}"/>
              </a:ext>
            </a:extLst>
          </p:cNvPr>
          <p:cNvSpPr txBox="1"/>
          <p:nvPr/>
        </p:nvSpPr>
        <p:spPr>
          <a:xfrm>
            <a:off x="914392" y="2996211"/>
            <a:ext cx="8889477" cy="861774"/>
          </a:xfrm>
          <a:prstGeom prst="rect">
            <a:avLst/>
          </a:prstGeom>
          <a:noFill/>
        </p:spPr>
        <p:txBody>
          <a:bodyPr wrap="square" rtlCol="0">
            <a:spAutoFit/>
          </a:bodyPr>
          <a:lstStyle/>
          <a:p>
            <a:r>
              <a:rPr lang="en-UM" b="1" dirty="0"/>
              <a:t>2. </a:t>
            </a:r>
            <a:r>
              <a:rPr lang="en-US" b="1" dirty="0"/>
              <a:t>TLD (Top-Level Domain) Server</a:t>
            </a:r>
            <a:r>
              <a:rPr lang="en-UM" b="1" dirty="0"/>
              <a:t>:</a:t>
            </a:r>
          </a:p>
          <a:p>
            <a:pPr algn="just"/>
            <a:r>
              <a:rPr lang="en-GB" sz="1600" dirty="0"/>
              <a:t> Role: The TLD Server manages entire domains and sends to its authoritative server such as .com, .org, .</a:t>
            </a:r>
            <a:r>
              <a:rPr lang="en-GB" sz="1600" dirty="0" err="1"/>
              <a:t>edu</a:t>
            </a:r>
            <a:r>
              <a:rPr lang="en-GB" sz="1600" dirty="0"/>
              <a:t>, </a:t>
            </a:r>
            <a:r>
              <a:rPr lang="en-GB" sz="1600" dirty="0" err="1"/>
              <a:t>etc</a:t>
            </a:r>
            <a:r>
              <a:rPr lang="en-GB" sz="1600" dirty="0"/>
              <a:t> and send to Authoritative.</a:t>
            </a:r>
            <a:endParaRPr lang="en-UM" sz="1600" dirty="0"/>
          </a:p>
        </p:txBody>
      </p:sp>
      <p:sp>
        <p:nvSpPr>
          <p:cNvPr id="12" name="TextBox 11">
            <a:extLst>
              <a:ext uri="{FF2B5EF4-FFF2-40B4-BE49-F238E27FC236}">
                <a16:creationId xmlns:a16="http://schemas.microsoft.com/office/drawing/2014/main" id="{55D11D41-A595-2CFA-4F5C-4FA4DB825B3B}"/>
              </a:ext>
            </a:extLst>
          </p:cNvPr>
          <p:cNvSpPr txBox="1"/>
          <p:nvPr/>
        </p:nvSpPr>
        <p:spPr>
          <a:xfrm>
            <a:off x="914392" y="4283516"/>
            <a:ext cx="8889477" cy="861774"/>
          </a:xfrm>
          <a:prstGeom prst="rect">
            <a:avLst/>
          </a:prstGeom>
          <a:noFill/>
        </p:spPr>
        <p:txBody>
          <a:bodyPr wrap="square" rtlCol="0">
            <a:spAutoFit/>
          </a:bodyPr>
          <a:lstStyle/>
          <a:p>
            <a:r>
              <a:rPr lang="en-UM" b="1" dirty="0"/>
              <a:t>3. </a:t>
            </a:r>
            <a:r>
              <a:rPr lang="en-US" b="1" dirty="0"/>
              <a:t>Authoritative DNS Server</a:t>
            </a:r>
            <a:r>
              <a:rPr lang="en-UM" b="1" dirty="0"/>
              <a:t>:</a:t>
            </a:r>
          </a:p>
          <a:p>
            <a:pPr algn="just"/>
            <a:r>
              <a:rPr lang="en-UM" sz="1600" dirty="0"/>
              <a:t>Role: </a:t>
            </a:r>
            <a:r>
              <a:rPr lang="en-GB" sz="1600" dirty="0"/>
              <a:t>This DNS Server contains the actual DNS records for a specific domain.</a:t>
            </a:r>
          </a:p>
          <a:p>
            <a:pPr algn="just"/>
            <a:r>
              <a:rPr lang="en-GB" sz="1600" dirty="0"/>
              <a:t>	Type, Address, Class, Domain name, IP.</a:t>
            </a:r>
            <a:endParaRPr lang="en-UM" sz="1600" dirty="0"/>
          </a:p>
        </p:txBody>
      </p:sp>
    </p:spTree>
    <p:extLst>
      <p:ext uri="{BB962C8B-B14F-4D97-AF65-F5344CB8AC3E}">
        <p14:creationId xmlns:p14="http://schemas.microsoft.com/office/powerpoint/2010/main" val="412000632"/>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_win32_SL_V9" id="{8502042B-488E-4F33-AD20-77B40A1BC1AA}" vid="{A90C26AF-23CA-48C5-BFF9-84DC7B1C91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22457D9-12AC-4794-A05E-F1B90FCD8D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B045227-5724-4DBF-9712-031B1BFB2C3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7B39BD0-040C-43BE-B0E4-512B09E8003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658</TotalTime>
  <Words>1189</Words>
  <Application>Microsoft Office PowerPoint</Application>
  <PresentationFormat>Widescreen</PresentationFormat>
  <Paragraphs>148</Paragraphs>
  <Slides>18</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Roboto</vt:lpstr>
      <vt:lpstr>Tenorite</vt:lpstr>
      <vt:lpstr>Wingdings</vt:lpstr>
      <vt:lpstr>Custom</vt:lpstr>
      <vt:lpstr>DNS Server</vt:lpstr>
      <vt:lpstr>Meet the Team</vt:lpstr>
      <vt:lpstr>Table of contents</vt:lpstr>
      <vt:lpstr>Objective</vt:lpstr>
      <vt:lpstr>Why choose us</vt:lpstr>
      <vt:lpstr>Introduction to Simple DNS Server</vt:lpstr>
      <vt:lpstr>How DNS Works</vt:lpstr>
      <vt:lpstr>How DNS Works</vt:lpstr>
      <vt:lpstr>FLOW of DNS Server</vt:lpstr>
      <vt:lpstr>OUR DNS Server Setup</vt:lpstr>
      <vt:lpstr>pseudo Code</vt:lpstr>
      <vt:lpstr>Flowchart</vt:lpstr>
      <vt:lpstr>DNS Caching</vt:lpstr>
      <vt:lpstr>Our DNS server Security</vt:lpstr>
      <vt:lpstr>Advantages and Disadvantages of DNS</vt:lpstr>
      <vt:lpstr>Conclusion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DNS Server</dc:title>
  <dc:creator>AMIT kUMAR</dc:creator>
  <cp:lastModifiedBy>AMIT kUMAR</cp:lastModifiedBy>
  <cp:revision>14</cp:revision>
  <dcterms:created xsi:type="dcterms:W3CDTF">2024-11-12T07:52:21Z</dcterms:created>
  <dcterms:modified xsi:type="dcterms:W3CDTF">2024-11-13T04:34:46Z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