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77000" contrast="-4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623" y="2209800"/>
            <a:ext cx="9440034" cy="1524000"/>
          </a:xfrm>
          <a:noFill/>
          <a:effectLst>
            <a:glow rad="1752600">
              <a:schemeClr val="bg1"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103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Hello Everyone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CEF9-43C6-443C-A011-19813139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OOP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6B104-B2EE-4F36-8A32-4DE26233CE69}"/>
              </a:ext>
            </a:extLst>
          </p:cNvPr>
          <p:cNvSpPr txBox="1"/>
          <p:nvPr/>
        </p:nvSpPr>
        <p:spPr>
          <a:xfrm>
            <a:off x="3818261" y="2129926"/>
            <a:ext cx="454483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Title:</a:t>
            </a:r>
            <a:r>
              <a:rPr lang="en-US" sz="2500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2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Oriented Programming (OOP)</a:t>
            </a:r>
          </a:p>
          <a:p>
            <a:pPr algn="ctr"/>
            <a:r>
              <a:rPr lang="en-US" sz="25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Code</a:t>
            </a:r>
          </a:p>
          <a:p>
            <a:pPr algn="ctr"/>
            <a:r>
              <a:rPr lang="en-US" sz="2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CSE-214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b="1" u="sng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Topic:</a:t>
            </a:r>
          </a:p>
          <a:p>
            <a:pPr algn="ctr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Encapsulation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9293B-8AB8-4F0D-878D-B3693A6C2B1F}"/>
              </a:ext>
            </a:extLst>
          </p:cNvPr>
          <p:cNvSpPr txBox="1"/>
          <p:nvPr/>
        </p:nvSpPr>
        <p:spPr>
          <a:xfrm>
            <a:off x="608995" y="4655111"/>
            <a:ext cx="40011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Teacher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Lamia Islam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Department of CSE</a:t>
            </a:r>
          </a:p>
          <a:p>
            <a:pPr algn="ctr"/>
            <a:r>
              <a:rPr lang="en-US" b="1" i="0" dirty="0">
                <a:solidFill>
                  <a:srgbClr val="3747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lameya35-2523@diu.edu.bd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3E01E-25E5-4D8F-A0C2-E5F4ED060FC3}"/>
              </a:ext>
            </a:extLst>
          </p:cNvPr>
          <p:cNvSpPr txBox="1"/>
          <p:nvPr/>
        </p:nvSpPr>
        <p:spPr>
          <a:xfrm>
            <a:off x="7581900" y="4655111"/>
            <a:ext cx="4001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Members </a:t>
            </a:r>
          </a:p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Motasem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Billah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Asik (221-15-4976)</a:t>
            </a:r>
          </a:p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Sadiqul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Haque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Sadib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(221-15-4863)</a:t>
            </a:r>
            <a:endParaRPr lang="en-US" b="1" i="0" dirty="0">
              <a:solidFill>
                <a:srgbClr val="37474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33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76671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Encapsulation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6E8696-0BE7-4F58-B671-8ACA1910D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Encapsulation is the process of hiding the implementation details of an object from the outside world, and only exposing the necessary information to interact with the object.</a:t>
            </a:r>
          </a:p>
          <a:p>
            <a:pPr marL="15120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In Java, encapsulation is achieved by declaring the instance variables of a class as private, and providing public methods (getters and setters) to access and modify those variables.</a:t>
            </a:r>
          </a:p>
          <a:p>
            <a:pPr marL="15120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Encapsulation helps to maintain the integrity of the data stored in an object and prevents external code from directly modifying the object's internal state.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It also allows for greater flexibility in modifying the implementation of a class, since the external code that interacts with the object only depends on its public interface, and not on its internal implementation. </a:t>
            </a: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C930AB-8567-4273-8462-DF692F88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1257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Encapsulation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991A3-7B7C-4494-9FCF-C5FC7C349011}"/>
              </a:ext>
            </a:extLst>
          </p:cNvPr>
          <p:cNvSpPr txBox="1"/>
          <p:nvPr/>
        </p:nvSpPr>
        <p:spPr>
          <a:xfrm>
            <a:off x="670560" y="1729740"/>
            <a:ext cx="4536178" cy="497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Public </a:t>
            </a: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2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Persaon</a:t>
            </a: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String name;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int age;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public String </a:t>
            </a:r>
            <a:r>
              <a:rPr lang="en-US" sz="2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getName</a:t>
            </a: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return name;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Public void </a:t>
            </a:r>
            <a:r>
              <a:rPr lang="en-US" sz="22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setName</a:t>
            </a:r>
            <a:r>
              <a:rPr lang="en-US" sz="2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(String name)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this.name = name;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63024-F0B3-4431-9772-D5E1E3D800E9}"/>
              </a:ext>
            </a:extLst>
          </p:cNvPr>
          <p:cNvSpPr txBox="1"/>
          <p:nvPr/>
        </p:nvSpPr>
        <p:spPr>
          <a:xfrm>
            <a:off x="6086575" y="1866899"/>
            <a:ext cx="5621417" cy="3579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Public class </a:t>
            </a:r>
            <a:r>
              <a:rPr lang="en-US" sz="2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EncapTest</a:t>
            </a: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public static void main(String[] </a:t>
            </a:r>
            <a:r>
              <a:rPr lang="en-US" sz="2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person p1 = new Person();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p1.setName </a:t>
            </a:r>
            <a:r>
              <a:rPr lang="en-US" sz="2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2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Sadib</a:t>
            </a: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“);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(p1.getName());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03F212-EF1E-4470-9182-5B6936F97111}"/>
              </a:ext>
            </a:extLst>
          </p:cNvPr>
          <p:cNvCxnSpPr/>
          <p:nvPr/>
        </p:nvCxnSpPr>
        <p:spPr>
          <a:xfrm>
            <a:off x="5646656" y="1596104"/>
            <a:ext cx="0" cy="43236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7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ACA12A-D72B-44D6-B7CD-BCC09AE87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70" y="1562420"/>
            <a:ext cx="4518660" cy="413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05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{EF88F531-2974-49BE-A817-31334904E598}tf12214701_win32</Template>
  <TotalTime>460</TotalTime>
  <Words>264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Goudy Old Style</vt:lpstr>
      <vt:lpstr>Wingdings 2</vt:lpstr>
      <vt:lpstr>SlateVTI</vt:lpstr>
      <vt:lpstr>Hello Everyone</vt:lpstr>
      <vt:lpstr>OOP Presentation</vt:lpstr>
      <vt:lpstr>Encapsulation</vt:lpstr>
      <vt:lpstr>Encapsulation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Everyone</dc:title>
  <dc:creator>acer</dc:creator>
  <cp:lastModifiedBy>acer</cp:lastModifiedBy>
  <cp:revision>15</cp:revision>
  <dcterms:created xsi:type="dcterms:W3CDTF">2023-04-05T08:02:32Z</dcterms:created>
  <dcterms:modified xsi:type="dcterms:W3CDTF">2023-04-10T03:30:59Z</dcterms:modified>
</cp:coreProperties>
</file>