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35"/>
  </p:notesMasterIdLst>
  <p:sldIdLst>
    <p:sldId id="256" r:id="rId2"/>
    <p:sldId id="257" r:id="rId3"/>
    <p:sldId id="264" r:id="rId4"/>
    <p:sldId id="265" r:id="rId5"/>
    <p:sldId id="267" r:id="rId6"/>
    <p:sldId id="266" r:id="rId7"/>
    <p:sldId id="258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59" r:id="rId31"/>
    <p:sldId id="260" r:id="rId32"/>
    <p:sldId id="261" r:id="rId33"/>
    <p:sldId id="263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b9b6c669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b9b6c669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721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b9b6c66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b9b6c66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941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b9b6c66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b9b6c66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698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b9b6c669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b9b6c669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087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b9b6c669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b9b6c669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b9b6c669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b9b6c669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b9b6c66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b9b6c66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b9b6c669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b9b6c669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b9b6c66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b9b6c66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b9b6c66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b9b6c66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994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b9b6c66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b9b6c66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321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b9b6c66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b9b6c66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36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b9b6c66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b9b6c66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712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b9b6c669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b9b6c669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b9b6c66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b9b6c66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562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b9b6c66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b9b6c66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37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95025" y="903325"/>
            <a:ext cx="7385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4200"/>
              <a:buNone/>
              <a:defRPr sz="4200" b="1">
                <a:solidFill>
                  <a:srgbClr val="31313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95025" y="2955925"/>
            <a:ext cx="6373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 1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080150" y="2150850"/>
            <a:ext cx="6983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3600"/>
              <a:buNone/>
              <a:defRPr sz="3600" b="1">
                <a:solidFill>
                  <a:srgbClr val="31313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831650" y="752300"/>
            <a:ext cx="800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None/>
              <a:defRPr b="1">
                <a:solidFill>
                  <a:srgbClr val="3131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831650" y="1398450"/>
            <a:ext cx="8000700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None/>
              <a:defRPr b="1">
                <a:solidFill>
                  <a:srgbClr val="3131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None/>
              <a:defRPr b="1">
                <a:solidFill>
                  <a:srgbClr val="3131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None/>
              <a:defRPr b="1">
                <a:solidFill>
                  <a:srgbClr val="3131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None/>
              <a:defRPr b="1">
                <a:solidFill>
                  <a:srgbClr val="3131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None/>
              <a:defRPr b="1">
                <a:solidFill>
                  <a:srgbClr val="3131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None/>
              <a:defRPr b="1">
                <a:solidFill>
                  <a:srgbClr val="3131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None/>
              <a:defRPr b="1">
                <a:solidFill>
                  <a:srgbClr val="3131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None/>
              <a:defRPr b="1">
                <a:solidFill>
                  <a:srgbClr val="3131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None/>
              <a:defRPr b="1">
                <a:solidFill>
                  <a:srgbClr val="31313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None/>
              <a:defRPr b="1">
                <a:solidFill>
                  <a:srgbClr val="3131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None/>
              <a:defRPr b="1">
                <a:solidFill>
                  <a:srgbClr val="3131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None/>
              <a:defRPr b="1">
                <a:solidFill>
                  <a:srgbClr val="3131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None/>
              <a:defRPr b="1">
                <a:solidFill>
                  <a:srgbClr val="3131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None/>
              <a:defRPr b="1">
                <a:solidFill>
                  <a:srgbClr val="3131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None/>
              <a:defRPr b="1">
                <a:solidFill>
                  <a:srgbClr val="3131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None/>
              <a:defRPr b="1">
                <a:solidFill>
                  <a:srgbClr val="3131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None/>
              <a:defRPr b="1">
                <a:solidFill>
                  <a:srgbClr val="3131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None/>
              <a:defRPr b="1">
                <a:solidFill>
                  <a:srgbClr val="31313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311700" y="8363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None/>
              <a:defRPr sz="2400" b="1">
                <a:solidFill>
                  <a:srgbClr val="3131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311700" y="1906950"/>
            <a:ext cx="6844800" cy="26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886325" y="526350"/>
            <a:ext cx="5035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nto principal 1">
  <p:cSld name="MAIN_POIN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886325" y="526350"/>
            <a:ext cx="5035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6AA1C"/>
              </a:buClr>
              <a:buSzPts val="3000"/>
              <a:buNone/>
              <a:defRPr sz="3000" b="1">
                <a:solidFill>
                  <a:srgbClr val="F6AA1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995025" y="903325"/>
            <a:ext cx="7385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effectLst/>
              </a:rPr>
              <a:t>INSTRUÇÕES DE MÓDULOS VOLTADOS A ESTOQUE</a:t>
            </a:r>
            <a:endParaRPr dirty="0"/>
          </a:p>
        </p:txBody>
      </p:sp>
      <p:sp>
        <p:nvSpPr>
          <p:cNvPr id="49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995025" y="2955925"/>
            <a:ext cx="6373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Como realizar as funções do nosso dia a dia.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D835E-A40E-4592-9E05-F6B2613BA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380" y="1545450"/>
            <a:ext cx="4196407" cy="2052600"/>
          </a:xfrm>
        </p:spPr>
        <p:txBody>
          <a:bodyPr/>
          <a:lstStyle/>
          <a:p>
            <a:r>
              <a:rPr lang="pt-BR" dirty="0"/>
              <a:t>Executando Movimentações</a:t>
            </a:r>
          </a:p>
        </p:txBody>
      </p:sp>
    </p:spTree>
    <p:extLst>
      <p:ext uri="{BB962C8B-B14F-4D97-AF65-F5344CB8AC3E}">
        <p14:creationId xmlns:p14="http://schemas.microsoft.com/office/powerpoint/2010/main" val="416952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831650" y="132868"/>
            <a:ext cx="800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Executando Movimentações</a:t>
            </a:r>
            <a:endParaRPr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9829270-A8B9-4BCF-8C67-B2F4F5D91764}"/>
              </a:ext>
            </a:extLst>
          </p:cNvPr>
          <p:cNvSpPr txBox="1"/>
          <p:nvPr/>
        </p:nvSpPr>
        <p:spPr>
          <a:xfrm>
            <a:off x="4942456" y="705568"/>
            <a:ext cx="4211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Movimentos Internos : EST – 1 - 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E7894C-C960-43C0-AD0A-2816B9A5E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1" y="619607"/>
            <a:ext cx="4848225" cy="43910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78816CC-D011-46B2-B61C-0D1A653D3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414" y="1105678"/>
            <a:ext cx="2524125" cy="2495550"/>
          </a:xfrm>
          <a:prstGeom prst="rect">
            <a:avLst/>
          </a:prstGeom>
        </p:spPr>
      </p:pic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467E4477-07BC-4F25-A701-0FA3924F6B40}"/>
              </a:ext>
            </a:extLst>
          </p:cNvPr>
          <p:cNvSpPr/>
          <p:nvPr/>
        </p:nvSpPr>
        <p:spPr>
          <a:xfrm rot="5400000">
            <a:off x="7442704" y="1992400"/>
            <a:ext cx="243670" cy="722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347B3F72-3F35-4C5E-AE35-E96FD0583654}"/>
              </a:ext>
            </a:extLst>
          </p:cNvPr>
          <p:cNvSpPr/>
          <p:nvPr/>
        </p:nvSpPr>
        <p:spPr>
          <a:xfrm rot="5400000">
            <a:off x="7442704" y="2253377"/>
            <a:ext cx="243670" cy="722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80E6145-22E6-4D5F-987F-8293573C32D8}"/>
              </a:ext>
            </a:extLst>
          </p:cNvPr>
          <p:cNvSpPr txBox="1"/>
          <p:nvPr/>
        </p:nvSpPr>
        <p:spPr>
          <a:xfrm>
            <a:off x="5161936" y="3923071"/>
            <a:ext cx="26940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Apenas ENTRADA INTERNA e SAÍDA INTERNA são utilizáveis !</a:t>
            </a:r>
          </a:p>
        </p:txBody>
      </p:sp>
    </p:spTree>
    <p:extLst>
      <p:ext uri="{BB962C8B-B14F-4D97-AF65-F5344CB8AC3E}">
        <p14:creationId xmlns:p14="http://schemas.microsoft.com/office/powerpoint/2010/main" val="381133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001257-DC59-411A-A3DB-79924851F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57175"/>
            <a:ext cx="8277225" cy="23145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20FA01-A44A-4F86-91DE-D8064C4C7AE8}"/>
              </a:ext>
            </a:extLst>
          </p:cNvPr>
          <p:cNvSpPr txBox="1"/>
          <p:nvPr/>
        </p:nvSpPr>
        <p:spPr>
          <a:xfrm>
            <a:off x="589935" y="2930013"/>
            <a:ext cx="2037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LOCAL é sempre o n°1</a:t>
            </a:r>
          </a:p>
        </p:txBody>
      </p:sp>
    </p:spTree>
    <p:extLst>
      <p:ext uri="{BB962C8B-B14F-4D97-AF65-F5344CB8AC3E}">
        <p14:creationId xmlns:p14="http://schemas.microsoft.com/office/powerpoint/2010/main" val="2489870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342FF49-6230-4FC0-A33D-3332CA4CD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50" y="137805"/>
            <a:ext cx="7096125" cy="30194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1286A7-8532-435C-A2CA-389FCBFCA8CC}"/>
              </a:ext>
            </a:extLst>
          </p:cNvPr>
          <p:cNvSpPr txBox="1"/>
          <p:nvPr/>
        </p:nvSpPr>
        <p:spPr>
          <a:xfrm>
            <a:off x="296350" y="3372464"/>
            <a:ext cx="3036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CENTRO DE CUSTO sempre o n°1</a:t>
            </a:r>
          </a:p>
        </p:txBody>
      </p:sp>
    </p:spTree>
    <p:extLst>
      <p:ext uri="{BB962C8B-B14F-4D97-AF65-F5344CB8AC3E}">
        <p14:creationId xmlns:p14="http://schemas.microsoft.com/office/powerpoint/2010/main" val="1375828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831650" y="132868"/>
            <a:ext cx="800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Executando Movimentações</a:t>
            </a:r>
            <a:endParaRPr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9829270-A8B9-4BCF-8C67-B2F4F5D91764}"/>
              </a:ext>
            </a:extLst>
          </p:cNvPr>
          <p:cNvSpPr txBox="1"/>
          <p:nvPr/>
        </p:nvSpPr>
        <p:spPr>
          <a:xfrm>
            <a:off x="5161936" y="705568"/>
            <a:ext cx="3289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INVENTÁRIO : EST – 2 - 6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7B099F-FE99-4592-8075-EB99D94E1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55" y="629265"/>
            <a:ext cx="4502771" cy="428041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6579460-8A0A-42B2-BEFD-E7B211FEBCF7}"/>
              </a:ext>
            </a:extLst>
          </p:cNvPr>
          <p:cNvSpPr txBox="1"/>
          <p:nvPr/>
        </p:nvSpPr>
        <p:spPr>
          <a:xfrm>
            <a:off x="5161936" y="1370601"/>
            <a:ext cx="2701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Podendo ser feita a DIGITAÇÃO DE INVENTÁRIO (opção I) ou a importação de uma planilha de itens (opção H)</a:t>
            </a:r>
          </a:p>
        </p:txBody>
      </p:sp>
    </p:spTree>
    <p:extLst>
      <p:ext uri="{BB962C8B-B14F-4D97-AF65-F5344CB8AC3E}">
        <p14:creationId xmlns:p14="http://schemas.microsoft.com/office/powerpoint/2010/main" val="600681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626A63A-019E-4F82-AC74-0B822CC4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648929"/>
            <a:ext cx="5680719" cy="408975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FB577F-FA37-4331-9CC8-BBCAFF2F331B}"/>
              </a:ext>
            </a:extLst>
          </p:cNvPr>
          <p:cNvSpPr txBox="1"/>
          <p:nvPr/>
        </p:nvSpPr>
        <p:spPr>
          <a:xfrm>
            <a:off x="1257300" y="341152"/>
            <a:ext cx="2390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 DE DIGITAÇÃO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2BF7B2-4C04-4CDA-A85B-769B66FE6B9A}"/>
              </a:ext>
            </a:extLst>
          </p:cNvPr>
          <p:cNvSpPr txBox="1"/>
          <p:nvPr/>
        </p:nvSpPr>
        <p:spPr>
          <a:xfrm>
            <a:off x="6938019" y="1219201"/>
            <a:ext cx="2037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LOCAL é sempre o n°1</a:t>
            </a:r>
          </a:p>
        </p:txBody>
      </p:sp>
    </p:spTree>
    <p:extLst>
      <p:ext uri="{BB962C8B-B14F-4D97-AF65-F5344CB8AC3E}">
        <p14:creationId xmlns:p14="http://schemas.microsoft.com/office/powerpoint/2010/main" val="491743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50FB577F-FA37-4331-9CC8-BBCAFF2F331B}"/>
              </a:ext>
            </a:extLst>
          </p:cNvPr>
          <p:cNvSpPr txBox="1"/>
          <p:nvPr/>
        </p:nvSpPr>
        <p:spPr>
          <a:xfrm>
            <a:off x="1257300" y="341152"/>
            <a:ext cx="2610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 DE IMPORTAÇÃO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2FDB1AE-47FE-4FF2-B3B5-041A5CE37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722364"/>
            <a:ext cx="6496050" cy="23812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921D605-0B7B-4679-ADC7-ED729B0D01C4}"/>
              </a:ext>
            </a:extLst>
          </p:cNvPr>
          <p:cNvSpPr txBox="1"/>
          <p:nvPr/>
        </p:nvSpPr>
        <p:spPr>
          <a:xfrm>
            <a:off x="7820025" y="1278195"/>
            <a:ext cx="1252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LOCAL é sempre o n°1</a:t>
            </a:r>
          </a:p>
        </p:txBody>
      </p:sp>
    </p:spTree>
    <p:extLst>
      <p:ext uri="{BB962C8B-B14F-4D97-AF65-F5344CB8AC3E}">
        <p14:creationId xmlns:p14="http://schemas.microsoft.com/office/powerpoint/2010/main" val="1979924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1E1F19C-3567-478E-B328-2D6E19CF4705}"/>
              </a:ext>
            </a:extLst>
          </p:cNvPr>
          <p:cNvSpPr txBox="1"/>
          <p:nvPr/>
        </p:nvSpPr>
        <p:spPr>
          <a:xfrm>
            <a:off x="823217" y="344130"/>
            <a:ext cx="7497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Utilize o botão EST – 2–6-J para consolidar as digitações de inventário e realizar os ajustes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045449E-DF24-4393-9579-9750CF89A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28" y="651907"/>
            <a:ext cx="46005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80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75FB5-00B4-4351-89C4-6D8D0D31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50" y="288300"/>
            <a:ext cx="80007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Entrada de notas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C366D69-A8D3-4DBD-A9E7-3DF42124361F}"/>
              </a:ext>
            </a:extLst>
          </p:cNvPr>
          <p:cNvSpPr txBox="1"/>
          <p:nvPr/>
        </p:nvSpPr>
        <p:spPr>
          <a:xfrm>
            <a:off x="137652" y="861000"/>
            <a:ext cx="2571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Módulo de Livros Fiscais 2-1-I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4566E5A-0AD3-4433-932C-6D5295458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345" y="791957"/>
            <a:ext cx="46101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82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9572732-066F-46C5-9B65-05FABAB4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76" y="385554"/>
            <a:ext cx="7090906" cy="437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0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831650" y="752300"/>
            <a:ext cx="800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Instruções de consulta nos itens</a:t>
            </a:r>
            <a:endParaRPr dirty="0"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831650" y="2037547"/>
            <a:ext cx="8000700" cy="1433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Todo cadastro no SIGER pode ser acessado a partir deste ícone 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Na consulta, você pode verificar dados financeiros, movimentos e registros do estoque, histórico de alterações, vendas e compras.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A126E6-E217-4424-A564-B58FFF013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143" y="2082407"/>
            <a:ext cx="293605" cy="48934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1080150" y="2150850"/>
            <a:ext cx="6983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FATURANDO PEDIDOS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357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945D7-3A1F-4363-AF3D-1DF8DE1FB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50" y="378675"/>
            <a:ext cx="80007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Como faturar pedidos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6A8B99-5926-4A1F-ACD7-BCB3719F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50" y="1398450"/>
            <a:ext cx="8000700" cy="1551227"/>
          </a:xfrm>
        </p:spPr>
        <p:txBody>
          <a:bodyPr/>
          <a:lstStyle/>
          <a:p>
            <a:r>
              <a:rPr lang="pt-BR" dirty="0"/>
              <a:t>Acessar o módulo de Vendas e Faturamento (FAT)</a:t>
            </a:r>
          </a:p>
          <a:p>
            <a:r>
              <a:rPr lang="pt-BR" dirty="0"/>
              <a:t>Gerenciamento de Pedidos (FAT 2-1-G)</a:t>
            </a:r>
          </a:p>
          <a:p>
            <a:r>
              <a:rPr lang="pt-BR" dirty="0"/>
              <a:t>Separação</a:t>
            </a:r>
          </a:p>
          <a:p>
            <a:r>
              <a:rPr lang="pt-BR" dirty="0"/>
              <a:t>Faturando</a:t>
            </a:r>
          </a:p>
        </p:txBody>
      </p:sp>
    </p:spTree>
    <p:extLst>
      <p:ext uri="{BB962C8B-B14F-4D97-AF65-F5344CB8AC3E}">
        <p14:creationId xmlns:p14="http://schemas.microsoft.com/office/powerpoint/2010/main" val="3490635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65249EA-93FD-464D-8C93-C2A22561D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6" y="137037"/>
            <a:ext cx="5182215" cy="416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11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3CDC016-8A8B-46CD-B460-378FA449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6" y="383458"/>
            <a:ext cx="9008354" cy="4443492"/>
          </a:xfrm>
          <a:prstGeom prst="rect">
            <a:avLst/>
          </a:prstGeo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F3E719F2-092A-4274-990B-FCD714209E0A}"/>
              </a:ext>
            </a:extLst>
          </p:cNvPr>
          <p:cNvSpPr/>
          <p:nvPr/>
        </p:nvSpPr>
        <p:spPr>
          <a:xfrm>
            <a:off x="2349910" y="3824748"/>
            <a:ext cx="304800" cy="491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45A70E5-027C-49C7-B6E5-FE4AEC4C8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50" y="103371"/>
            <a:ext cx="80007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Separando</a:t>
            </a:r>
          </a:p>
        </p:txBody>
      </p:sp>
    </p:spTree>
    <p:extLst>
      <p:ext uri="{BB962C8B-B14F-4D97-AF65-F5344CB8AC3E}">
        <p14:creationId xmlns:p14="http://schemas.microsoft.com/office/powerpoint/2010/main" val="2539246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328ABE2-7C24-474D-99B8-81953FEAA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8101781" cy="392176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B98BBD0-38AC-4808-A0D0-D5FF7DBB1903}"/>
              </a:ext>
            </a:extLst>
          </p:cNvPr>
          <p:cNvSpPr txBox="1"/>
          <p:nvPr/>
        </p:nvSpPr>
        <p:spPr>
          <a:xfrm>
            <a:off x="0" y="4159045"/>
            <a:ext cx="6885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Coloque a quantidade de cada produto que irá ser separada para o pedido e </a:t>
            </a:r>
            <a:r>
              <a:rPr lang="pt-BR" dirty="0" err="1"/>
              <a:t>avançe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1853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284CAB5-0747-44F4-AB4C-8C96968DE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496"/>
            <a:ext cx="7981950" cy="30670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B1EBBA6-2BD6-4E31-A5FE-BBF01F8FA0E0}"/>
              </a:ext>
            </a:extLst>
          </p:cNvPr>
          <p:cNvSpPr txBox="1"/>
          <p:nvPr/>
        </p:nvSpPr>
        <p:spPr>
          <a:xfrm>
            <a:off x="255639" y="3274142"/>
            <a:ext cx="865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Insira os dados dos volumes dos itens e avance, concluindo assim a separação e gerando uma </a:t>
            </a:r>
            <a:r>
              <a:rPr lang="pt-BR" dirty="0" err="1"/>
              <a:t>pré</a:t>
            </a:r>
            <a:r>
              <a:rPr lang="pt-BR" dirty="0"/>
              <a:t> nota do pedido.</a:t>
            </a:r>
          </a:p>
        </p:txBody>
      </p:sp>
    </p:spTree>
    <p:extLst>
      <p:ext uri="{BB962C8B-B14F-4D97-AF65-F5344CB8AC3E}">
        <p14:creationId xmlns:p14="http://schemas.microsoft.com/office/powerpoint/2010/main" val="384176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D000CBF-284B-466D-8F27-498086912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1" y="354712"/>
            <a:ext cx="4476660" cy="466670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403D9F-70F5-4BC5-9E4A-498EAC6E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959" y="-88491"/>
            <a:ext cx="80007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Faturando</a:t>
            </a:r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A5F09CF1-3385-4489-8DC5-1ACCBB53F7E8}"/>
              </a:ext>
            </a:extLst>
          </p:cNvPr>
          <p:cNvSpPr/>
          <p:nvPr/>
        </p:nvSpPr>
        <p:spPr>
          <a:xfrm>
            <a:off x="369265" y="4306529"/>
            <a:ext cx="202385" cy="2359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482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43D6605-A4F6-4691-8FAB-7625BDE74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19" y="1112796"/>
            <a:ext cx="5289755" cy="230292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25071A0-8C57-457D-B603-ABF596BDEF9B}"/>
              </a:ext>
            </a:extLst>
          </p:cNvPr>
          <p:cNvSpPr txBox="1"/>
          <p:nvPr/>
        </p:nvSpPr>
        <p:spPr>
          <a:xfrm>
            <a:off x="6154994" y="2110371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Avance</a:t>
            </a:r>
          </a:p>
        </p:txBody>
      </p:sp>
    </p:spTree>
    <p:extLst>
      <p:ext uri="{BB962C8B-B14F-4D97-AF65-F5344CB8AC3E}">
        <p14:creationId xmlns:p14="http://schemas.microsoft.com/office/powerpoint/2010/main" val="3330164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D1B0578-2F39-4563-8165-9254FC656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042"/>
            <a:ext cx="6744929" cy="322408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88D97A7-EBD8-448E-9501-347A1B144B5A}"/>
              </a:ext>
            </a:extLst>
          </p:cNvPr>
          <p:cNvSpPr txBox="1"/>
          <p:nvPr/>
        </p:nvSpPr>
        <p:spPr>
          <a:xfrm>
            <a:off x="6786552" y="1664753"/>
            <a:ext cx="2357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Confira os dados da nota na emissão prévia e a feche.</a:t>
            </a:r>
          </a:p>
        </p:txBody>
      </p:sp>
    </p:spTree>
    <p:extLst>
      <p:ext uri="{BB962C8B-B14F-4D97-AF65-F5344CB8AC3E}">
        <p14:creationId xmlns:p14="http://schemas.microsoft.com/office/powerpoint/2010/main" val="1725371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DAA9506-C925-4896-A391-DCB755FB6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" y="1000740"/>
            <a:ext cx="4678437" cy="27711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46080E7-A21C-4AD9-91A0-61DCB20A9762}"/>
              </a:ext>
            </a:extLst>
          </p:cNvPr>
          <p:cNvSpPr txBox="1"/>
          <p:nvPr/>
        </p:nvSpPr>
        <p:spPr>
          <a:xfrm>
            <a:off x="4786069" y="1000740"/>
            <a:ext cx="303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tudo estiver correto, basta clicar em “sim” e a nota será emitida.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99CB4CD-CF9A-432E-83EC-36B11C13899C}"/>
              </a:ext>
            </a:extLst>
          </p:cNvPr>
          <p:cNvSpPr txBox="1"/>
          <p:nvPr/>
        </p:nvSpPr>
        <p:spPr>
          <a:xfrm>
            <a:off x="4786069" y="2386310"/>
            <a:ext cx="3731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Caso o método de pagamento seja BOLETO, irá aparecer em seguida uma caixa de pergunta questionando se você deseja imprimi-lo.</a:t>
            </a:r>
          </a:p>
        </p:txBody>
      </p:sp>
    </p:spTree>
    <p:extLst>
      <p:ext uri="{BB962C8B-B14F-4D97-AF65-F5344CB8AC3E}">
        <p14:creationId xmlns:p14="http://schemas.microsoft.com/office/powerpoint/2010/main" val="368077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831650" y="132868"/>
            <a:ext cx="800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TELA DE CONSULTA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2BD40E-059D-42BE-A5A1-4B1671738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00" y="589862"/>
            <a:ext cx="8312350" cy="4420770"/>
          </a:xfrm>
          <a:prstGeom prst="rect">
            <a:avLst/>
          </a:prstGeom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B0C3BE4A-59E8-442E-926A-AA596CF10375}"/>
              </a:ext>
            </a:extLst>
          </p:cNvPr>
          <p:cNvSpPr/>
          <p:nvPr/>
        </p:nvSpPr>
        <p:spPr>
          <a:xfrm>
            <a:off x="5805949" y="3460956"/>
            <a:ext cx="201562" cy="698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05D5608-DE86-4427-B9AA-61361ACBFF6C}"/>
              </a:ext>
            </a:extLst>
          </p:cNvPr>
          <p:cNvSpPr/>
          <p:nvPr/>
        </p:nvSpPr>
        <p:spPr>
          <a:xfrm>
            <a:off x="5304504" y="3003613"/>
            <a:ext cx="1204451" cy="3662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Movimentos de estoque</a:t>
            </a:r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002C27EE-3E02-4D6A-A52B-3C6B573F5DD3}"/>
              </a:ext>
            </a:extLst>
          </p:cNvPr>
          <p:cNvSpPr/>
          <p:nvPr/>
        </p:nvSpPr>
        <p:spPr>
          <a:xfrm>
            <a:off x="4831999" y="3003612"/>
            <a:ext cx="201563" cy="1155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5731A4A-7548-42A9-AA7D-BA5568A0A5D2}"/>
              </a:ext>
            </a:extLst>
          </p:cNvPr>
          <p:cNvSpPr/>
          <p:nvPr/>
        </p:nvSpPr>
        <p:spPr>
          <a:xfrm>
            <a:off x="4572000" y="2518199"/>
            <a:ext cx="849554" cy="3724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Últimas vendas</a:t>
            </a:r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E801DF85-04D8-4B4F-A058-17D2C48A64E4}"/>
              </a:ext>
            </a:extLst>
          </p:cNvPr>
          <p:cNvSpPr/>
          <p:nvPr/>
        </p:nvSpPr>
        <p:spPr>
          <a:xfrm>
            <a:off x="3858051" y="2321760"/>
            <a:ext cx="201562" cy="1837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02B0AE5-E453-4BE1-A688-B6A8198CF362}"/>
              </a:ext>
            </a:extLst>
          </p:cNvPr>
          <p:cNvSpPr/>
          <p:nvPr/>
        </p:nvSpPr>
        <p:spPr>
          <a:xfrm>
            <a:off x="3416638" y="1652583"/>
            <a:ext cx="1084388" cy="5727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Ordens de compra em aberto</a:t>
            </a:r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7EE6BC5B-A2C4-436F-ABBB-38A057EC5911}"/>
              </a:ext>
            </a:extLst>
          </p:cNvPr>
          <p:cNvSpPr/>
          <p:nvPr/>
        </p:nvSpPr>
        <p:spPr>
          <a:xfrm>
            <a:off x="2976191" y="2907185"/>
            <a:ext cx="173764" cy="1268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B00916E5-8FC6-437B-A720-BD23FDF5D540}"/>
              </a:ext>
            </a:extLst>
          </p:cNvPr>
          <p:cNvSpPr/>
          <p:nvPr/>
        </p:nvSpPr>
        <p:spPr>
          <a:xfrm>
            <a:off x="2610788" y="2385507"/>
            <a:ext cx="904569" cy="3724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Últimas compras</a:t>
            </a:r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44C1DCDE-7D44-4D47-920B-CC329EFCF41E}"/>
              </a:ext>
            </a:extLst>
          </p:cNvPr>
          <p:cNvSpPr/>
          <p:nvPr/>
        </p:nvSpPr>
        <p:spPr>
          <a:xfrm>
            <a:off x="1956619" y="3581328"/>
            <a:ext cx="173764" cy="572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A1D39C2-4E0E-4DFC-B74C-D87E91EBCACB}"/>
              </a:ext>
            </a:extLst>
          </p:cNvPr>
          <p:cNvSpPr/>
          <p:nvPr/>
        </p:nvSpPr>
        <p:spPr>
          <a:xfrm>
            <a:off x="1576474" y="2883444"/>
            <a:ext cx="929148" cy="5726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Posição de estoque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B26E0926-1359-4ED0-A8F7-9784507B1617}"/>
              </a:ext>
            </a:extLst>
          </p:cNvPr>
          <p:cNvSpPr/>
          <p:nvPr/>
        </p:nvSpPr>
        <p:spPr>
          <a:xfrm rot="10605552">
            <a:off x="6512093" y="4411549"/>
            <a:ext cx="550607" cy="126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8A39129-1671-44E4-BB84-8B3ECEDA16DB}"/>
              </a:ext>
            </a:extLst>
          </p:cNvPr>
          <p:cNvSpPr/>
          <p:nvPr/>
        </p:nvSpPr>
        <p:spPr>
          <a:xfrm>
            <a:off x="6854937" y="3984478"/>
            <a:ext cx="1453321" cy="4116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NF’s de beneficiamento</a:t>
            </a:r>
          </a:p>
        </p:txBody>
      </p:sp>
    </p:spTree>
    <p:extLst>
      <p:ext uri="{BB962C8B-B14F-4D97-AF65-F5344CB8AC3E}">
        <p14:creationId xmlns:p14="http://schemas.microsoft.com/office/powerpoint/2010/main" val="3394866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>
            <a:off x="886325" y="526350"/>
            <a:ext cx="519001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Particularidades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1080150" y="2150850"/>
            <a:ext cx="6983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Vendas não integradas ao estoque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51454C-E1DA-4C81-813B-F46F5436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Vendas não integradas ao estoque	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39C69C-DEF2-41DA-B82E-88D32F4D8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7504945" cy="3416400"/>
          </a:xfrm>
        </p:spPr>
        <p:txBody>
          <a:bodyPr/>
          <a:lstStyle/>
          <a:p>
            <a:r>
              <a:rPr lang="pt-BR" dirty="0"/>
              <a:t>Ocorre quando um produto é tendido sem quantia suficiente para o mesmo em estoque.</a:t>
            </a:r>
          </a:p>
          <a:p>
            <a:r>
              <a:rPr lang="pt-BR" dirty="0"/>
              <a:t>Caso este problema ocorra, a quantia de estoque do produto deve ser ajustada junto do que foi no pedido e a rotina FAT -2-1-S deve ser executada.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831650" y="132868"/>
            <a:ext cx="800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CONSULTA A MOVIMENTAÇÕES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2BD40E-059D-42BE-A5A1-4B1671738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00" y="589862"/>
            <a:ext cx="8312350" cy="4420770"/>
          </a:xfrm>
          <a:prstGeom prst="rect">
            <a:avLst/>
          </a:prstGeom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B0C3BE4A-59E8-442E-926A-AA596CF10375}"/>
              </a:ext>
            </a:extLst>
          </p:cNvPr>
          <p:cNvSpPr/>
          <p:nvPr/>
        </p:nvSpPr>
        <p:spPr>
          <a:xfrm>
            <a:off x="5805949" y="3460956"/>
            <a:ext cx="201562" cy="698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05D5608-DE86-4427-B9AA-61361ACBFF6C}"/>
              </a:ext>
            </a:extLst>
          </p:cNvPr>
          <p:cNvSpPr/>
          <p:nvPr/>
        </p:nvSpPr>
        <p:spPr>
          <a:xfrm>
            <a:off x="5304504" y="3003613"/>
            <a:ext cx="1204451" cy="3662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Movimentos de estoque</a:t>
            </a:r>
          </a:p>
        </p:txBody>
      </p:sp>
    </p:spTree>
    <p:extLst>
      <p:ext uri="{BB962C8B-B14F-4D97-AF65-F5344CB8AC3E}">
        <p14:creationId xmlns:p14="http://schemas.microsoft.com/office/powerpoint/2010/main" val="82681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831650" y="132868"/>
            <a:ext cx="800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CONSULTA A MOVIMENTAÇÕES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8E675A-8DA4-4E67-8DC8-8E9C78FA9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50" y="705568"/>
            <a:ext cx="8000700" cy="393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831650" y="132868"/>
            <a:ext cx="800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CONSULTA A MOVIMENTAÇÕES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2BD40E-059D-42BE-A5A1-4B1671738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00" y="589862"/>
            <a:ext cx="8312350" cy="4420770"/>
          </a:xfrm>
          <a:prstGeom prst="rect">
            <a:avLst/>
          </a:prstGeom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B0C3BE4A-59E8-442E-926A-AA596CF10375}"/>
              </a:ext>
            </a:extLst>
          </p:cNvPr>
          <p:cNvSpPr/>
          <p:nvPr/>
        </p:nvSpPr>
        <p:spPr>
          <a:xfrm>
            <a:off x="5805949" y="3460956"/>
            <a:ext cx="201562" cy="698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05D5608-DE86-4427-B9AA-61361ACBFF6C}"/>
              </a:ext>
            </a:extLst>
          </p:cNvPr>
          <p:cNvSpPr/>
          <p:nvPr/>
        </p:nvSpPr>
        <p:spPr>
          <a:xfrm>
            <a:off x="5304504" y="3003613"/>
            <a:ext cx="1204451" cy="3662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Movimentos de estoque</a:t>
            </a:r>
          </a:p>
        </p:txBody>
      </p:sp>
    </p:spTree>
    <p:extLst>
      <p:ext uri="{BB962C8B-B14F-4D97-AF65-F5344CB8AC3E}">
        <p14:creationId xmlns:p14="http://schemas.microsoft.com/office/powerpoint/2010/main" val="81619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B868104-492C-4FEE-AABA-276246521DBC}"/>
              </a:ext>
            </a:extLst>
          </p:cNvPr>
          <p:cNvSpPr txBox="1"/>
          <p:nvPr/>
        </p:nvSpPr>
        <p:spPr>
          <a:xfrm>
            <a:off x="1337186" y="1170038"/>
            <a:ext cx="421803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800" b="1" dirty="0"/>
              <a:t>Tipos de Movimentações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800" b="1" dirty="0"/>
              <a:t>Origens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800" b="1" dirty="0"/>
              <a:t>Locais de Estoque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831650" y="132868"/>
            <a:ext cx="800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TIPOS DE MOVIMENTAÇÕES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4C2FE99-B541-40B3-82A7-86F8865DBD47}"/>
              </a:ext>
            </a:extLst>
          </p:cNvPr>
          <p:cNvSpPr txBox="1"/>
          <p:nvPr/>
        </p:nvSpPr>
        <p:spPr>
          <a:xfrm>
            <a:off x="831650" y="1130710"/>
            <a:ext cx="48178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Movimentação interna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Entrada por compra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Saída por venda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A8D1B0-89A3-4543-B9DC-51D7CFBA470F}"/>
              </a:ext>
            </a:extLst>
          </p:cNvPr>
          <p:cNvSpPr txBox="1"/>
          <p:nvPr/>
        </p:nvSpPr>
        <p:spPr>
          <a:xfrm>
            <a:off x="914400" y="2571750"/>
            <a:ext cx="3490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Movimentações internas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A4EE59F-6991-4D15-9A6B-0CBE13584EC1}"/>
              </a:ext>
            </a:extLst>
          </p:cNvPr>
          <p:cNvSpPr txBox="1"/>
          <p:nvPr/>
        </p:nvSpPr>
        <p:spPr>
          <a:xfrm>
            <a:off x="914400" y="3058683"/>
            <a:ext cx="3362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Entrada interna (ajuste de estoque)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Saída interna (ajuste de estoque)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Inventário (ajuste de estoque)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Transferência por beneficiamento</a:t>
            </a:r>
          </a:p>
        </p:txBody>
      </p:sp>
    </p:spTree>
    <p:extLst>
      <p:ext uri="{BB962C8B-B14F-4D97-AF65-F5344CB8AC3E}">
        <p14:creationId xmlns:p14="http://schemas.microsoft.com/office/powerpoint/2010/main" val="123048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831650" y="132868"/>
            <a:ext cx="800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ORIGENS DE MOVIMENTAÇÕES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4C2FE99-B541-40B3-82A7-86F8865DBD47}"/>
              </a:ext>
            </a:extLst>
          </p:cNvPr>
          <p:cNvSpPr txBox="1"/>
          <p:nvPr/>
        </p:nvSpPr>
        <p:spPr>
          <a:xfrm>
            <a:off x="831650" y="1130710"/>
            <a:ext cx="4817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Nota Fiscal (compra, venda ou beneficiamento)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Movimentação Interna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166F5B8-4D50-41BB-8ADE-45261FEC2F5D}"/>
              </a:ext>
            </a:extLst>
          </p:cNvPr>
          <p:cNvSpPr txBox="1"/>
          <p:nvPr/>
        </p:nvSpPr>
        <p:spPr>
          <a:xfrm>
            <a:off x="914400" y="2571750"/>
            <a:ext cx="3490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Locais de estoque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8DFE613-1C61-401C-BF25-7C43805571C7}"/>
              </a:ext>
            </a:extLst>
          </p:cNvPr>
          <p:cNvSpPr txBox="1"/>
          <p:nvPr/>
        </p:nvSpPr>
        <p:spPr>
          <a:xfrm>
            <a:off x="914400" y="3058683"/>
            <a:ext cx="336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Brasil dos Parafusos – 1 (geral)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Outros - beneficiamento</a:t>
            </a:r>
          </a:p>
        </p:txBody>
      </p:sp>
    </p:spTree>
    <p:extLst>
      <p:ext uri="{BB962C8B-B14F-4D97-AF65-F5344CB8AC3E}">
        <p14:creationId xmlns:p14="http://schemas.microsoft.com/office/powerpoint/2010/main" val="31283263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447</Words>
  <Application>Microsoft Office PowerPoint</Application>
  <PresentationFormat>Apresentação na tela (16:9)</PresentationFormat>
  <Paragraphs>70</Paragraphs>
  <Slides>33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5" baseType="lpstr">
      <vt:lpstr>Arial</vt:lpstr>
      <vt:lpstr>Simple Light</vt:lpstr>
      <vt:lpstr>INSTRUÇÕES DE MÓDULOS VOLTADOS A ESTOQUE</vt:lpstr>
      <vt:lpstr>Instruções de consulta nos itens</vt:lpstr>
      <vt:lpstr>TELA DE CONSULTA</vt:lpstr>
      <vt:lpstr>CONSULTA A MOVIMENTAÇÕES</vt:lpstr>
      <vt:lpstr>CONSULTA A MOVIMENTAÇÕES</vt:lpstr>
      <vt:lpstr>CONSULTA A MOVIMENTAÇÕES</vt:lpstr>
      <vt:lpstr>Apresentação do PowerPoint</vt:lpstr>
      <vt:lpstr>TIPOS DE MOVIMENTAÇÕES</vt:lpstr>
      <vt:lpstr>ORIGENS DE MOVIMENTAÇÕES</vt:lpstr>
      <vt:lpstr>Executando Movimentações</vt:lpstr>
      <vt:lpstr>Executando Movimentações</vt:lpstr>
      <vt:lpstr>Apresentação do PowerPoint</vt:lpstr>
      <vt:lpstr>Apresentação do PowerPoint</vt:lpstr>
      <vt:lpstr>Executando Movimentações</vt:lpstr>
      <vt:lpstr>Apresentação do PowerPoint</vt:lpstr>
      <vt:lpstr>Apresentação do PowerPoint</vt:lpstr>
      <vt:lpstr>Apresentação do PowerPoint</vt:lpstr>
      <vt:lpstr>Entrada de notas</vt:lpstr>
      <vt:lpstr>Apresentação do PowerPoint</vt:lpstr>
      <vt:lpstr>FATURANDO PEDIDOS</vt:lpstr>
      <vt:lpstr>Como faturar pedidos</vt:lpstr>
      <vt:lpstr>Apresentação do PowerPoint</vt:lpstr>
      <vt:lpstr>Separando</vt:lpstr>
      <vt:lpstr>Apresentação do PowerPoint</vt:lpstr>
      <vt:lpstr>Apresentação do PowerPoint</vt:lpstr>
      <vt:lpstr>Faturando</vt:lpstr>
      <vt:lpstr>Apresentação do PowerPoint</vt:lpstr>
      <vt:lpstr>Apresentação do PowerPoint</vt:lpstr>
      <vt:lpstr>Apresentação do PowerPoint</vt:lpstr>
      <vt:lpstr>Particularidades</vt:lpstr>
      <vt:lpstr>Vendas não integradas ao estoque</vt:lpstr>
      <vt:lpstr>Vendas não integradas ao estoque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INSTRUÇÕES DO MÓDULO DE ESTOQUES E LIVROS FISCAIS</dc:title>
  <cp:lastModifiedBy>Felipe Gomes</cp:lastModifiedBy>
  <cp:revision>3</cp:revision>
  <dcterms:modified xsi:type="dcterms:W3CDTF">2022-05-03T13:46:25Z</dcterms:modified>
</cp:coreProperties>
</file>