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13"/>
  </p:notesMasterIdLst>
  <p:sldIdLst>
    <p:sldId id="256" r:id="rId3"/>
    <p:sldId id="257" r:id="rId4"/>
    <p:sldId id="409" r:id="rId5"/>
    <p:sldId id="415" r:id="rId6"/>
    <p:sldId id="412" r:id="rId7"/>
    <p:sldId id="418" r:id="rId8"/>
    <p:sldId id="416" r:id="rId9"/>
    <p:sldId id="417" r:id="rId10"/>
    <p:sldId id="420" r:id="rId11"/>
    <p:sldId id="419" r:id="rId12"/>
  </p:sldIdLst>
  <p:sldSz cx="18288000" cy="10287000"/>
  <p:notesSz cx="6858000" cy="9144000"/>
  <p:embeddedFontLst>
    <p:embeddedFont>
      <p:font typeface="arial black" panose="020B0A04020102020204" pitchFamily="34" charset="0"/>
      <p:bold r:id="rId14"/>
    </p:embeddedFont>
    <p:embeddedFont>
      <p:font typeface="Franklin Gothic Book" panose="020B0503020102020204" pitchFamily="34" charset="0"/>
      <p:regular r:id="rId15"/>
      <p:italic r:id="rId16"/>
    </p:embeddedFont>
    <p:embeddedFont>
      <p:font typeface="Franklin Gothic Demi" panose="020B0703020102020204" pitchFamily="34" charset="0"/>
      <p:regular r:id="rId17"/>
      <p:italic r:id="rId18"/>
    </p:embeddedFont>
    <p:embeddedFont>
      <p:font typeface="Platform Eight"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AA4B7B-3F8A-4003-BA1A-3859877ABAB0}" v="907" dt="2024-07-24T05:05:54.4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ravit Iempattanasook" userId="2526262d-1eb2-47a9-9f21-29da2770054a" providerId="ADAL" clId="{36AA4B7B-3F8A-4003-BA1A-3859877ABAB0}"/>
    <pc:docChg chg="undo custSel addSld delSld modSld">
      <pc:chgData name="Soravit Iempattanasook" userId="2526262d-1eb2-47a9-9f21-29da2770054a" providerId="ADAL" clId="{36AA4B7B-3F8A-4003-BA1A-3859877ABAB0}" dt="2024-07-24T05:06:04.035" v="1200" actId="14100"/>
      <pc:docMkLst>
        <pc:docMk/>
      </pc:docMkLst>
      <pc:sldChg chg="addSp delSp modSp mod">
        <pc:chgData name="Soravit Iempattanasook" userId="2526262d-1eb2-47a9-9f21-29da2770054a" providerId="ADAL" clId="{36AA4B7B-3F8A-4003-BA1A-3859877ABAB0}" dt="2024-07-21T14:59:01.798" v="1191" actId="1036"/>
        <pc:sldMkLst>
          <pc:docMk/>
          <pc:sldMk cId="0" sldId="256"/>
        </pc:sldMkLst>
        <pc:spChg chg="mod">
          <ac:chgData name="Soravit Iempattanasook" userId="2526262d-1eb2-47a9-9f21-29da2770054a" providerId="ADAL" clId="{36AA4B7B-3F8A-4003-BA1A-3859877ABAB0}" dt="2024-07-21T14:55:46.070" v="1177" actId="1038"/>
          <ac:spMkLst>
            <pc:docMk/>
            <pc:sldMk cId="0" sldId="256"/>
            <ac:spMk id="30" creationId="{00000000-0000-0000-0000-000000000000}"/>
          </ac:spMkLst>
        </pc:spChg>
        <pc:spChg chg="mod">
          <ac:chgData name="Soravit Iempattanasook" userId="2526262d-1eb2-47a9-9f21-29da2770054a" providerId="ADAL" clId="{36AA4B7B-3F8A-4003-BA1A-3859877ABAB0}" dt="2024-07-21T14:58:59.071" v="1190" actId="1036"/>
          <ac:spMkLst>
            <pc:docMk/>
            <pc:sldMk cId="0" sldId="256"/>
            <ac:spMk id="32" creationId="{00000000-0000-0000-0000-000000000000}"/>
          </ac:spMkLst>
        </pc:spChg>
        <pc:spChg chg="mod">
          <ac:chgData name="Soravit Iempattanasook" userId="2526262d-1eb2-47a9-9f21-29da2770054a" providerId="ADAL" clId="{36AA4B7B-3F8A-4003-BA1A-3859877ABAB0}" dt="2024-07-21T14:59:01.798" v="1191" actId="1036"/>
          <ac:spMkLst>
            <pc:docMk/>
            <pc:sldMk cId="0" sldId="256"/>
            <ac:spMk id="33" creationId="{00000000-0000-0000-0000-000000000000}"/>
          </ac:spMkLst>
        </pc:spChg>
        <pc:spChg chg="del">
          <ac:chgData name="Soravit Iempattanasook" userId="2526262d-1eb2-47a9-9f21-29da2770054a" providerId="ADAL" clId="{36AA4B7B-3F8A-4003-BA1A-3859877ABAB0}" dt="2024-07-17T13:08:02.903" v="31" actId="478"/>
          <ac:spMkLst>
            <pc:docMk/>
            <pc:sldMk cId="0" sldId="256"/>
            <ac:spMk id="34" creationId="{00000000-0000-0000-0000-000000000000}"/>
          </ac:spMkLst>
        </pc:spChg>
        <pc:spChg chg="del">
          <ac:chgData name="Soravit Iempattanasook" userId="2526262d-1eb2-47a9-9f21-29da2770054a" providerId="ADAL" clId="{36AA4B7B-3F8A-4003-BA1A-3859877ABAB0}" dt="2024-07-17T13:07:59.647" v="30" actId="478"/>
          <ac:spMkLst>
            <pc:docMk/>
            <pc:sldMk cId="0" sldId="256"/>
            <ac:spMk id="35" creationId="{00000000-0000-0000-0000-000000000000}"/>
          </ac:spMkLst>
        </pc:spChg>
        <pc:spChg chg="add del mod">
          <ac:chgData name="Soravit Iempattanasook" userId="2526262d-1eb2-47a9-9f21-29da2770054a" providerId="ADAL" clId="{36AA4B7B-3F8A-4003-BA1A-3859877ABAB0}" dt="2024-07-21T14:35:06.524" v="194" actId="22"/>
          <ac:spMkLst>
            <pc:docMk/>
            <pc:sldMk cId="0" sldId="256"/>
            <ac:spMk id="35" creationId="{C932189A-9DAB-79F4-6144-849DBA3E0DAE}"/>
          </ac:spMkLst>
        </pc:spChg>
        <pc:spChg chg="add del">
          <ac:chgData name="Soravit Iempattanasook" userId="2526262d-1eb2-47a9-9f21-29da2770054a" providerId="ADAL" clId="{36AA4B7B-3F8A-4003-BA1A-3859877ABAB0}" dt="2024-07-21T14:35:10.764" v="196" actId="22"/>
          <ac:spMkLst>
            <pc:docMk/>
            <pc:sldMk cId="0" sldId="256"/>
            <ac:spMk id="37" creationId="{08D56BB6-C760-4CBA-4850-AB1BE9E6C414}"/>
          </ac:spMkLst>
        </pc:spChg>
        <pc:spChg chg="add del mod ord">
          <ac:chgData name="Soravit Iempattanasook" userId="2526262d-1eb2-47a9-9f21-29da2770054a" providerId="ADAL" clId="{36AA4B7B-3F8A-4003-BA1A-3859877ABAB0}" dt="2024-07-21T14:54:49.571" v="965" actId="478"/>
          <ac:spMkLst>
            <pc:docMk/>
            <pc:sldMk cId="0" sldId="256"/>
            <ac:spMk id="1044" creationId="{8F459683-0CA1-EF91-2ECC-8D6DB7D1CAF2}"/>
          </ac:spMkLst>
        </pc:spChg>
        <pc:spChg chg="add mod ord">
          <ac:chgData name="Soravit Iempattanasook" userId="2526262d-1eb2-47a9-9f21-29da2770054a" providerId="ADAL" clId="{36AA4B7B-3F8A-4003-BA1A-3859877ABAB0}" dt="2024-07-21T14:56:26.704" v="1187" actId="167"/>
          <ac:spMkLst>
            <pc:docMk/>
            <pc:sldMk cId="0" sldId="256"/>
            <ac:spMk id="1045" creationId="{BA8D87B0-6420-4A87-28A7-3A8EA92481CF}"/>
          </ac:spMkLst>
        </pc:spChg>
        <pc:grpChg chg="mod">
          <ac:chgData name="Soravit Iempattanasook" userId="2526262d-1eb2-47a9-9f21-29da2770054a" providerId="ADAL" clId="{36AA4B7B-3F8A-4003-BA1A-3859877ABAB0}" dt="2024-07-17T13:01:35.088" v="3" actId="1076"/>
          <ac:grpSpMkLst>
            <pc:docMk/>
            <pc:sldMk cId="0" sldId="256"/>
            <ac:grpSpMk id="5" creationId="{00000000-0000-0000-0000-000000000000}"/>
          </ac:grpSpMkLst>
        </pc:grpChg>
        <pc:grpChg chg="ord">
          <ac:chgData name="Soravit Iempattanasook" userId="2526262d-1eb2-47a9-9f21-29da2770054a" providerId="ADAL" clId="{36AA4B7B-3F8A-4003-BA1A-3859877ABAB0}" dt="2024-07-21T14:58:10.916" v="1189" actId="167"/>
          <ac:grpSpMkLst>
            <pc:docMk/>
            <pc:sldMk cId="0" sldId="256"/>
            <ac:grpSpMk id="8" creationId="{00000000-0000-0000-0000-000000000000}"/>
          </ac:grpSpMkLst>
        </pc:grpChg>
        <pc:grpChg chg="ord">
          <ac:chgData name="Soravit Iempattanasook" userId="2526262d-1eb2-47a9-9f21-29da2770054a" providerId="ADAL" clId="{36AA4B7B-3F8A-4003-BA1A-3859877ABAB0}" dt="2024-07-21T14:54:27.670" v="964" actId="167"/>
          <ac:grpSpMkLst>
            <pc:docMk/>
            <pc:sldMk cId="0" sldId="256"/>
            <ac:grpSpMk id="11" creationId="{00000000-0000-0000-0000-000000000000}"/>
          </ac:grpSpMkLst>
        </pc:grpChg>
        <pc:grpChg chg="mod">
          <ac:chgData name="Soravit Iempattanasook" userId="2526262d-1eb2-47a9-9f21-29da2770054a" providerId="ADAL" clId="{36AA4B7B-3F8A-4003-BA1A-3859877ABAB0}" dt="2024-07-21T14:59:01.798" v="1191" actId="1036"/>
          <ac:grpSpMkLst>
            <pc:docMk/>
            <pc:sldMk cId="0" sldId="256"/>
            <ac:grpSpMk id="23" creationId="{00000000-0000-0000-0000-000000000000}"/>
          </ac:grpSpMkLst>
        </pc:grpChg>
        <pc:picChg chg="add del mod">
          <ac:chgData name="Soravit Iempattanasook" userId="2526262d-1eb2-47a9-9f21-29da2770054a" providerId="ADAL" clId="{36AA4B7B-3F8A-4003-BA1A-3859877ABAB0}" dt="2024-07-21T14:43:58.944" v="710" actId="478"/>
          <ac:picMkLst>
            <pc:docMk/>
            <pc:sldMk cId="0" sldId="256"/>
            <ac:picMk id="38" creationId="{3D9B919B-54A8-88C7-7638-4A8B4406AADF}"/>
          </ac:picMkLst>
        </pc:picChg>
        <pc:picChg chg="add del mod">
          <ac:chgData name="Soravit Iempattanasook" userId="2526262d-1eb2-47a9-9f21-29da2770054a" providerId="ADAL" clId="{36AA4B7B-3F8A-4003-BA1A-3859877ABAB0}" dt="2024-07-21T14:43:58.944" v="710" actId="478"/>
          <ac:picMkLst>
            <pc:docMk/>
            <pc:sldMk cId="0" sldId="256"/>
            <ac:picMk id="39" creationId="{D4358987-3A90-20D0-1543-B28393A1AD9E}"/>
          </ac:picMkLst>
        </pc:picChg>
        <pc:picChg chg="add del mod">
          <ac:chgData name="Soravit Iempattanasook" userId="2526262d-1eb2-47a9-9f21-29da2770054a" providerId="ADAL" clId="{36AA4B7B-3F8A-4003-BA1A-3859877ABAB0}" dt="2024-07-21T14:43:58.944" v="710" actId="478"/>
          <ac:picMkLst>
            <pc:docMk/>
            <pc:sldMk cId="0" sldId="256"/>
            <ac:picMk id="40" creationId="{00C94756-7E59-4BDA-B5FF-23BC19D3B458}"/>
          </ac:picMkLst>
        </pc:picChg>
        <pc:picChg chg="add del mod">
          <ac:chgData name="Soravit Iempattanasook" userId="2526262d-1eb2-47a9-9f21-29da2770054a" providerId="ADAL" clId="{36AA4B7B-3F8A-4003-BA1A-3859877ABAB0}" dt="2024-07-21T14:43:58.944" v="710" actId="478"/>
          <ac:picMkLst>
            <pc:docMk/>
            <pc:sldMk cId="0" sldId="256"/>
            <ac:picMk id="41" creationId="{B676FA16-CFFB-7089-1295-85CAE0459FB0}"/>
          </ac:picMkLst>
        </pc:picChg>
        <pc:picChg chg="add del mod">
          <ac:chgData name="Soravit Iempattanasook" userId="2526262d-1eb2-47a9-9f21-29da2770054a" providerId="ADAL" clId="{36AA4B7B-3F8A-4003-BA1A-3859877ABAB0}" dt="2024-07-21T14:43:58.944" v="710" actId="478"/>
          <ac:picMkLst>
            <pc:docMk/>
            <pc:sldMk cId="0" sldId="256"/>
            <ac:picMk id="42" creationId="{EC811A63-87EE-5E86-2129-5299A61E0898}"/>
          </ac:picMkLst>
        </pc:picChg>
        <pc:picChg chg="add del mod">
          <ac:chgData name="Soravit Iempattanasook" userId="2526262d-1eb2-47a9-9f21-29da2770054a" providerId="ADAL" clId="{36AA4B7B-3F8A-4003-BA1A-3859877ABAB0}" dt="2024-07-21T14:43:58.944" v="710" actId="478"/>
          <ac:picMkLst>
            <pc:docMk/>
            <pc:sldMk cId="0" sldId="256"/>
            <ac:picMk id="43" creationId="{1DD8B78D-843B-8FEC-6588-747B17BF8949}"/>
          </ac:picMkLst>
        </pc:picChg>
        <pc:picChg chg="add del mod">
          <ac:chgData name="Soravit Iempattanasook" userId="2526262d-1eb2-47a9-9f21-29da2770054a" providerId="ADAL" clId="{36AA4B7B-3F8A-4003-BA1A-3859877ABAB0}" dt="2024-07-21T14:43:58.944" v="710" actId="478"/>
          <ac:picMkLst>
            <pc:docMk/>
            <pc:sldMk cId="0" sldId="256"/>
            <ac:picMk id="44" creationId="{C70D6658-3D89-8DBB-EE36-4D0A66AFCFAB}"/>
          </ac:picMkLst>
        </pc:picChg>
        <pc:picChg chg="add del mod">
          <ac:chgData name="Soravit Iempattanasook" userId="2526262d-1eb2-47a9-9f21-29da2770054a" providerId="ADAL" clId="{36AA4B7B-3F8A-4003-BA1A-3859877ABAB0}" dt="2024-07-21T14:43:58.944" v="710" actId="478"/>
          <ac:picMkLst>
            <pc:docMk/>
            <pc:sldMk cId="0" sldId="256"/>
            <ac:picMk id="45" creationId="{E7210F09-D546-A80C-E38E-BEE1650BF74E}"/>
          </ac:picMkLst>
        </pc:picChg>
        <pc:picChg chg="add del mod">
          <ac:chgData name="Soravit Iempattanasook" userId="2526262d-1eb2-47a9-9f21-29da2770054a" providerId="ADAL" clId="{36AA4B7B-3F8A-4003-BA1A-3859877ABAB0}" dt="2024-07-21T14:43:58.944" v="710" actId="478"/>
          <ac:picMkLst>
            <pc:docMk/>
            <pc:sldMk cId="0" sldId="256"/>
            <ac:picMk id="46" creationId="{5730BE97-5DD2-EC67-583E-FB490D537DCB}"/>
          </ac:picMkLst>
        </pc:picChg>
        <pc:picChg chg="add del mod">
          <ac:chgData name="Soravit Iempattanasook" userId="2526262d-1eb2-47a9-9f21-29da2770054a" providerId="ADAL" clId="{36AA4B7B-3F8A-4003-BA1A-3859877ABAB0}" dt="2024-07-21T14:51:24.882" v="929" actId="478"/>
          <ac:picMkLst>
            <pc:docMk/>
            <pc:sldMk cId="0" sldId="256"/>
            <ac:picMk id="47" creationId="{32BF133A-8C67-A2B6-7F66-31793D6E5D78}"/>
          </ac:picMkLst>
        </pc:picChg>
        <pc:picChg chg="add del mod">
          <ac:chgData name="Soravit Iempattanasook" userId="2526262d-1eb2-47a9-9f21-29da2770054a" providerId="ADAL" clId="{36AA4B7B-3F8A-4003-BA1A-3859877ABAB0}" dt="2024-07-21T14:51:24.882" v="929" actId="478"/>
          <ac:picMkLst>
            <pc:docMk/>
            <pc:sldMk cId="0" sldId="256"/>
            <ac:picMk id="48" creationId="{7CF4C5AC-7847-E6E9-60FC-6C62060F110F}"/>
          </ac:picMkLst>
        </pc:picChg>
        <pc:picChg chg="add del mod">
          <ac:chgData name="Soravit Iempattanasook" userId="2526262d-1eb2-47a9-9f21-29da2770054a" providerId="ADAL" clId="{36AA4B7B-3F8A-4003-BA1A-3859877ABAB0}" dt="2024-07-21T14:51:24.882" v="929" actId="478"/>
          <ac:picMkLst>
            <pc:docMk/>
            <pc:sldMk cId="0" sldId="256"/>
            <ac:picMk id="49" creationId="{F364497E-79BE-0405-6A07-9D963CD56ECD}"/>
          </ac:picMkLst>
        </pc:picChg>
        <pc:picChg chg="add del mod">
          <ac:chgData name="Soravit Iempattanasook" userId="2526262d-1eb2-47a9-9f21-29da2770054a" providerId="ADAL" clId="{36AA4B7B-3F8A-4003-BA1A-3859877ABAB0}" dt="2024-07-21T14:51:24.882" v="929" actId="478"/>
          <ac:picMkLst>
            <pc:docMk/>
            <pc:sldMk cId="0" sldId="256"/>
            <ac:picMk id="50" creationId="{6E8BCAE1-6C8E-A00F-FB66-A3C384566AF1}"/>
          </ac:picMkLst>
        </pc:picChg>
        <pc:picChg chg="add del mod">
          <ac:chgData name="Soravit Iempattanasook" userId="2526262d-1eb2-47a9-9f21-29da2770054a" providerId="ADAL" clId="{36AA4B7B-3F8A-4003-BA1A-3859877ABAB0}" dt="2024-07-21T14:51:24.882" v="929" actId="478"/>
          <ac:picMkLst>
            <pc:docMk/>
            <pc:sldMk cId="0" sldId="256"/>
            <ac:picMk id="51" creationId="{E54E249D-6486-81E0-BEA9-D51EFCF50018}"/>
          </ac:picMkLst>
        </pc:picChg>
        <pc:picChg chg="add del mod">
          <ac:chgData name="Soravit Iempattanasook" userId="2526262d-1eb2-47a9-9f21-29da2770054a" providerId="ADAL" clId="{36AA4B7B-3F8A-4003-BA1A-3859877ABAB0}" dt="2024-07-21T14:51:24.882" v="929" actId="478"/>
          <ac:picMkLst>
            <pc:docMk/>
            <pc:sldMk cId="0" sldId="256"/>
            <ac:picMk id="52" creationId="{CCBD3BD5-71FA-50BB-38F5-43CFE1207629}"/>
          </ac:picMkLst>
        </pc:picChg>
        <pc:picChg chg="add del mod">
          <ac:chgData name="Soravit Iempattanasook" userId="2526262d-1eb2-47a9-9f21-29da2770054a" providerId="ADAL" clId="{36AA4B7B-3F8A-4003-BA1A-3859877ABAB0}" dt="2024-07-21T14:51:24.882" v="929" actId="478"/>
          <ac:picMkLst>
            <pc:docMk/>
            <pc:sldMk cId="0" sldId="256"/>
            <ac:picMk id="53" creationId="{AEDE7ACC-056A-441C-5664-0D3BC19BBC3D}"/>
          </ac:picMkLst>
        </pc:picChg>
        <pc:picChg chg="add del mod">
          <ac:chgData name="Soravit Iempattanasook" userId="2526262d-1eb2-47a9-9f21-29da2770054a" providerId="ADAL" clId="{36AA4B7B-3F8A-4003-BA1A-3859877ABAB0}" dt="2024-07-21T14:51:24.882" v="929" actId="478"/>
          <ac:picMkLst>
            <pc:docMk/>
            <pc:sldMk cId="0" sldId="256"/>
            <ac:picMk id="54" creationId="{C1FB804A-26F2-D88A-7940-57E3C5CDD0D2}"/>
          </ac:picMkLst>
        </pc:picChg>
        <pc:picChg chg="add del mod">
          <ac:chgData name="Soravit Iempattanasook" userId="2526262d-1eb2-47a9-9f21-29da2770054a" providerId="ADAL" clId="{36AA4B7B-3F8A-4003-BA1A-3859877ABAB0}" dt="2024-07-21T14:51:24.882" v="929" actId="478"/>
          <ac:picMkLst>
            <pc:docMk/>
            <pc:sldMk cId="0" sldId="256"/>
            <ac:picMk id="55" creationId="{BE2E06B2-1B87-50BE-4306-DD3D5DFA0632}"/>
          </ac:picMkLst>
        </pc:picChg>
        <pc:picChg chg="add del mod">
          <ac:chgData name="Soravit Iempattanasook" userId="2526262d-1eb2-47a9-9f21-29da2770054a" providerId="ADAL" clId="{36AA4B7B-3F8A-4003-BA1A-3859877ABAB0}" dt="2024-07-21T14:51:28.407" v="930" actId="478"/>
          <ac:picMkLst>
            <pc:docMk/>
            <pc:sldMk cId="0" sldId="256"/>
            <ac:picMk id="56" creationId="{E760ED1C-8342-230A-F7A0-74AD64DE62B8}"/>
          </ac:picMkLst>
        </pc:picChg>
        <pc:picChg chg="add del mod">
          <ac:chgData name="Soravit Iempattanasook" userId="2526262d-1eb2-47a9-9f21-29da2770054a" providerId="ADAL" clId="{36AA4B7B-3F8A-4003-BA1A-3859877ABAB0}" dt="2024-07-21T14:51:28.407" v="930" actId="478"/>
          <ac:picMkLst>
            <pc:docMk/>
            <pc:sldMk cId="0" sldId="256"/>
            <ac:picMk id="57" creationId="{BCDAA7FD-9D5D-ED1F-7980-F9957C4C037D}"/>
          </ac:picMkLst>
        </pc:picChg>
        <pc:picChg chg="add del mod">
          <ac:chgData name="Soravit Iempattanasook" userId="2526262d-1eb2-47a9-9f21-29da2770054a" providerId="ADAL" clId="{36AA4B7B-3F8A-4003-BA1A-3859877ABAB0}" dt="2024-07-21T14:51:28.407" v="930" actId="478"/>
          <ac:picMkLst>
            <pc:docMk/>
            <pc:sldMk cId="0" sldId="256"/>
            <ac:picMk id="58" creationId="{B9841421-F2D5-4680-53E3-A67D75B22E00}"/>
          </ac:picMkLst>
        </pc:picChg>
        <pc:picChg chg="add del mod">
          <ac:chgData name="Soravit Iempattanasook" userId="2526262d-1eb2-47a9-9f21-29da2770054a" providerId="ADAL" clId="{36AA4B7B-3F8A-4003-BA1A-3859877ABAB0}" dt="2024-07-21T14:51:28.407" v="930" actId="478"/>
          <ac:picMkLst>
            <pc:docMk/>
            <pc:sldMk cId="0" sldId="256"/>
            <ac:picMk id="59" creationId="{B925F472-836D-661D-5AA2-55CC4B415695}"/>
          </ac:picMkLst>
        </pc:picChg>
        <pc:picChg chg="add del mod">
          <ac:chgData name="Soravit Iempattanasook" userId="2526262d-1eb2-47a9-9f21-29da2770054a" providerId="ADAL" clId="{36AA4B7B-3F8A-4003-BA1A-3859877ABAB0}" dt="2024-07-21T14:51:28.407" v="930" actId="478"/>
          <ac:picMkLst>
            <pc:docMk/>
            <pc:sldMk cId="0" sldId="256"/>
            <ac:picMk id="60" creationId="{FB25629C-0199-8369-E0E4-742D7ACA5FDD}"/>
          </ac:picMkLst>
        </pc:picChg>
        <pc:picChg chg="add del mod">
          <ac:chgData name="Soravit Iempattanasook" userId="2526262d-1eb2-47a9-9f21-29da2770054a" providerId="ADAL" clId="{36AA4B7B-3F8A-4003-BA1A-3859877ABAB0}" dt="2024-07-21T14:51:28.407" v="930" actId="478"/>
          <ac:picMkLst>
            <pc:docMk/>
            <pc:sldMk cId="0" sldId="256"/>
            <ac:picMk id="61" creationId="{61E6BDAA-7D2F-1D05-ABBB-044C19421D3D}"/>
          </ac:picMkLst>
        </pc:picChg>
        <pc:picChg chg="add del mod">
          <ac:chgData name="Soravit Iempattanasook" userId="2526262d-1eb2-47a9-9f21-29da2770054a" providerId="ADAL" clId="{36AA4B7B-3F8A-4003-BA1A-3859877ABAB0}" dt="2024-07-21T14:51:28.407" v="930" actId="478"/>
          <ac:picMkLst>
            <pc:docMk/>
            <pc:sldMk cId="0" sldId="256"/>
            <ac:picMk id="62" creationId="{604690FE-367F-4C9F-DA99-6D89501E4C20}"/>
          </ac:picMkLst>
        </pc:picChg>
        <pc:picChg chg="add del mod">
          <ac:chgData name="Soravit Iempattanasook" userId="2526262d-1eb2-47a9-9f21-29da2770054a" providerId="ADAL" clId="{36AA4B7B-3F8A-4003-BA1A-3859877ABAB0}" dt="2024-07-21T14:51:28.407" v="930" actId="478"/>
          <ac:picMkLst>
            <pc:docMk/>
            <pc:sldMk cId="0" sldId="256"/>
            <ac:picMk id="63" creationId="{62E3C21B-E19C-3943-50A1-A48E6DB4E426}"/>
          </ac:picMkLst>
        </pc:picChg>
        <pc:picChg chg="add del mod">
          <ac:chgData name="Soravit Iempattanasook" userId="2526262d-1eb2-47a9-9f21-29da2770054a" providerId="ADAL" clId="{36AA4B7B-3F8A-4003-BA1A-3859877ABAB0}" dt="2024-07-21T14:51:28.407" v="930" actId="478"/>
          <ac:picMkLst>
            <pc:docMk/>
            <pc:sldMk cId="0" sldId="256"/>
            <ac:picMk id="1024" creationId="{E8A179FB-8157-3D31-A954-E197BFB3ED3B}"/>
          </ac:picMkLst>
        </pc:picChg>
        <pc:picChg chg="add del mod">
          <ac:chgData name="Soravit Iempattanasook" userId="2526262d-1eb2-47a9-9f21-29da2770054a" providerId="ADAL" clId="{36AA4B7B-3F8A-4003-BA1A-3859877ABAB0}" dt="2024-07-21T14:52:15.194" v="943" actId="478"/>
          <ac:picMkLst>
            <pc:docMk/>
            <pc:sldMk cId="0" sldId="256"/>
            <ac:picMk id="1025" creationId="{B6EAC184-A63C-BCF0-EED2-8437983FBDC4}"/>
          </ac:picMkLst>
        </pc:picChg>
        <pc:picChg chg="add mod">
          <ac:chgData name="Soravit Iempattanasook" userId="2526262d-1eb2-47a9-9f21-29da2770054a" providerId="ADAL" clId="{36AA4B7B-3F8A-4003-BA1A-3859877ABAB0}" dt="2024-07-21T14:35:35.923" v="199" actId="1076"/>
          <ac:picMkLst>
            <pc:docMk/>
            <pc:sldMk cId="0" sldId="256"/>
            <ac:picMk id="1026" creationId="{8DE2534A-AE73-FDC9-862F-5E8E4C996419}"/>
          </ac:picMkLst>
        </pc:picChg>
        <pc:picChg chg="add del mod">
          <ac:chgData name="Soravit Iempattanasook" userId="2526262d-1eb2-47a9-9f21-29da2770054a" providerId="ADAL" clId="{36AA4B7B-3F8A-4003-BA1A-3859877ABAB0}" dt="2024-07-21T14:52:15.194" v="943" actId="478"/>
          <ac:picMkLst>
            <pc:docMk/>
            <pc:sldMk cId="0" sldId="256"/>
            <ac:picMk id="1027" creationId="{15177CFE-EF4D-C671-F26B-26D37BBE4046}"/>
          </ac:picMkLst>
        </pc:picChg>
        <pc:picChg chg="add del mod">
          <ac:chgData name="Soravit Iempattanasook" userId="2526262d-1eb2-47a9-9f21-29da2770054a" providerId="ADAL" clId="{36AA4B7B-3F8A-4003-BA1A-3859877ABAB0}" dt="2024-07-21T14:52:15.194" v="943" actId="478"/>
          <ac:picMkLst>
            <pc:docMk/>
            <pc:sldMk cId="0" sldId="256"/>
            <ac:picMk id="1028" creationId="{20607524-B3C5-2072-2811-A76C4D885E03}"/>
          </ac:picMkLst>
        </pc:picChg>
        <pc:picChg chg="add del mod">
          <ac:chgData name="Soravit Iempattanasook" userId="2526262d-1eb2-47a9-9f21-29da2770054a" providerId="ADAL" clId="{36AA4B7B-3F8A-4003-BA1A-3859877ABAB0}" dt="2024-07-21T14:52:15.194" v="943" actId="478"/>
          <ac:picMkLst>
            <pc:docMk/>
            <pc:sldMk cId="0" sldId="256"/>
            <ac:picMk id="1029" creationId="{5B2E8460-02B2-8C8C-5709-96B05599CAA9}"/>
          </ac:picMkLst>
        </pc:picChg>
        <pc:picChg chg="add del mod">
          <ac:chgData name="Soravit Iempattanasook" userId="2526262d-1eb2-47a9-9f21-29da2770054a" providerId="ADAL" clId="{36AA4B7B-3F8A-4003-BA1A-3859877ABAB0}" dt="2024-07-21T14:52:15.194" v="943" actId="478"/>
          <ac:picMkLst>
            <pc:docMk/>
            <pc:sldMk cId="0" sldId="256"/>
            <ac:picMk id="1030" creationId="{3A8F2C68-0AA1-DA1B-3983-3F5665216471}"/>
          </ac:picMkLst>
        </pc:picChg>
        <pc:picChg chg="add del mod">
          <ac:chgData name="Soravit Iempattanasook" userId="2526262d-1eb2-47a9-9f21-29da2770054a" providerId="ADAL" clId="{36AA4B7B-3F8A-4003-BA1A-3859877ABAB0}" dt="2024-07-21T14:52:15.194" v="943" actId="478"/>
          <ac:picMkLst>
            <pc:docMk/>
            <pc:sldMk cId="0" sldId="256"/>
            <ac:picMk id="1031" creationId="{A3DF2E74-C64C-9217-8B8C-53BA8F9FBC97}"/>
          </ac:picMkLst>
        </pc:picChg>
        <pc:picChg chg="add del mod">
          <ac:chgData name="Soravit Iempattanasook" userId="2526262d-1eb2-47a9-9f21-29da2770054a" providerId="ADAL" clId="{36AA4B7B-3F8A-4003-BA1A-3859877ABAB0}" dt="2024-07-21T14:52:15.194" v="943" actId="478"/>
          <ac:picMkLst>
            <pc:docMk/>
            <pc:sldMk cId="0" sldId="256"/>
            <ac:picMk id="1032" creationId="{53257A1D-C426-56B5-8701-811B5D8B83B4}"/>
          </ac:picMkLst>
        </pc:picChg>
        <pc:picChg chg="add del mod">
          <ac:chgData name="Soravit Iempattanasook" userId="2526262d-1eb2-47a9-9f21-29da2770054a" providerId="ADAL" clId="{36AA4B7B-3F8A-4003-BA1A-3859877ABAB0}" dt="2024-07-21T14:52:15.194" v="943" actId="478"/>
          <ac:picMkLst>
            <pc:docMk/>
            <pc:sldMk cId="0" sldId="256"/>
            <ac:picMk id="1033" creationId="{A73E3F5D-118B-0BC5-3445-13E2C36177A9}"/>
          </ac:picMkLst>
        </pc:picChg>
        <pc:picChg chg="add del mod">
          <ac:chgData name="Soravit Iempattanasook" userId="2526262d-1eb2-47a9-9f21-29da2770054a" providerId="ADAL" clId="{36AA4B7B-3F8A-4003-BA1A-3859877ABAB0}" dt="2024-07-21T14:52:15.194" v="943" actId="478"/>
          <ac:picMkLst>
            <pc:docMk/>
            <pc:sldMk cId="0" sldId="256"/>
            <ac:picMk id="1034" creationId="{7947ED57-C3D6-CFCC-220B-2E37D1948CE8}"/>
          </ac:picMkLst>
        </pc:picChg>
        <pc:picChg chg="add mod">
          <ac:chgData name="Soravit Iempattanasook" userId="2526262d-1eb2-47a9-9f21-29da2770054a" providerId="ADAL" clId="{36AA4B7B-3F8A-4003-BA1A-3859877ABAB0}" dt="2024-07-21T14:54:59.206" v="1068" actId="1037"/>
          <ac:picMkLst>
            <pc:docMk/>
            <pc:sldMk cId="0" sldId="256"/>
            <ac:picMk id="1035" creationId="{75C1361E-F088-545C-C529-2370D5A2195F}"/>
          </ac:picMkLst>
        </pc:picChg>
        <pc:picChg chg="add mod">
          <ac:chgData name="Soravit Iempattanasook" userId="2526262d-1eb2-47a9-9f21-29da2770054a" providerId="ADAL" clId="{36AA4B7B-3F8A-4003-BA1A-3859877ABAB0}" dt="2024-07-21T14:54:59.206" v="1068" actId="1037"/>
          <ac:picMkLst>
            <pc:docMk/>
            <pc:sldMk cId="0" sldId="256"/>
            <ac:picMk id="1036" creationId="{500DF9CF-2CB7-689F-7724-59A722D66AA2}"/>
          </ac:picMkLst>
        </pc:picChg>
        <pc:picChg chg="add mod">
          <ac:chgData name="Soravit Iempattanasook" userId="2526262d-1eb2-47a9-9f21-29da2770054a" providerId="ADAL" clId="{36AA4B7B-3F8A-4003-BA1A-3859877ABAB0}" dt="2024-07-21T14:54:59.206" v="1068" actId="1037"/>
          <ac:picMkLst>
            <pc:docMk/>
            <pc:sldMk cId="0" sldId="256"/>
            <ac:picMk id="1037" creationId="{79A0E3F1-0DE0-581B-8998-0A437F2BC418}"/>
          </ac:picMkLst>
        </pc:picChg>
        <pc:picChg chg="add mod">
          <ac:chgData name="Soravit Iempattanasook" userId="2526262d-1eb2-47a9-9f21-29da2770054a" providerId="ADAL" clId="{36AA4B7B-3F8A-4003-BA1A-3859877ABAB0}" dt="2024-07-21T14:54:59.206" v="1068" actId="1037"/>
          <ac:picMkLst>
            <pc:docMk/>
            <pc:sldMk cId="0" sldId="256"/>
            <ac:picMk id="1038" creationId="{72F7B513-5978-F5F9-9CE2-B8B2BDF0DFEB}"/>
          </ac:picMkLst>
        </pc:picChg>
        <pc:picChg chg="add mod">
          <ac:chgData name="Soravit Iempattanasook" userId="2526262d-1eb2-47a9-9f21-29da2770054a" providerId="ADAL" clId="{36AA4B7B-3F8A-4003-BA1A-3859877ABAB0}" dt="2024-07-21T14:54:59.206" v="1068" actId="1037"/>
          <ac:picMkLst>
            <pc:docMk/>
            <pc:sldMk cId="0" sldId="256"/>
            <ac:picMk id="1039" creationId="{64237345-62CA-39D6-1CE7-8E6F6E871868}"/>
          </ac:picMkLst>
        </pc:picChg>
        <pc:picChg chg="add mod">
          <ac:chgData name="Soravit Iempattanasook" userId="2526262d-1eb2-47a9-9f21-29da2770054a" providerId="ADAL" clId="{36AA4B7B-3F8A-4003-BA1A-3859877ABAB0}" dt="2024-07-21T14:54:59.206" v="1068" actId="1037"/>
          <ac:picMkLst>
            <pc:docMk/>
            <pc:sldMk cId="0" sldId="256"/>
            <ac:picMk id="1040" creationId="{850E73B3-7DE7-7A3C-4E19-7DEB9071794E}"/>
          </ac:picMkLst>
        </pc:picChg>
        <pc:picChg chg="add mod">
          <ac:chgData name="Soravit Iempattanasook" userId="2526262d-1eb2-47a9-9f21-29da2770054a" providerId="ADAL" clId="{36AA4B7B-3F8A-4003-BA1A-3859877ABAB0}" dt="2024-07-21T14:54:59.206" v="1068" actId="1037"/>
          <ac:picMkLst>
            <pc:docMk/>
            <pc:sldMk cId="0" sldId="256"/>
            <ac:picMk id="1041" creationId="{4F20A0A1-58A8-5EA4-2DD1-089B9769A31A}"/>
          </ac:picMkLst>
        </pc:picChg>
        <pc:picChg chg="add mod">
          <ac:chgData name="Soravit Iempattanasook" userId="2526262d-1eb2-47a9-9f21-29da2770054a" providerId="ADAL" clId="{36AA4B7B-3F8A-4003-BA1A-3859877ABAB0}" dt="2024-07-21T14:54:59.206" v="1068" actId="1037"/>
          <ac:picMkLst>
            <pc:docMk/>
            <pc:sldMk cId="0" sldId="256"/>
            <ac:picMk id="1042" creationId="{93D76504-EE9A-FA36-1AEE-C4F5BAEB46AB}"/>
          </ac:picMkLst>
        </pc:picChg>
        <pc:picChg chg="add mod">
          <ac:chgData name="Soravit Iempattanasook" userId="2526262d-1eb2-47a9-9f21-29da2770054a" providerId="ADAL" clId="{36AA4B7B-3F8A-4003-BA1A-3859877ABAB0}" dt="2024-07-21T14:54:59.206" v="1068" actId="1037"/>
          <ac:picMkLst>
            <pc:docMk/>
            <pc:sldMk cId="0" sldId="256"/>
            <ac:picMk id="1043" creationId="{4D9F52E3-A4E1-BA5E-ACF6-1A755643C726}"/>
          </ac:picMkLst>
        </pc:picChg>
      </pc:sldChg>
      <pc:sldChg chg="modSp mod">
        <pc:chgData name="Soravit Iempattanasook" userId="2526262d-1eb2-47a9-9f21-29da2770054a" providerId="ADAL" clId="{36AA4B7B-3F8A-4003-BA1A-3859877ABAB0}" dt="2024-07-17T13:10:22.984" v="62" actId="2710"/>
        <pc:sldMkLst>
          <pc:docMk/>
          <pc:sldMk cId="0" sldId="257"/>
        </pc:sldMkLst>
        <pc:spChg chg="mod">
          <ac:chgData name="Soravit Iempattanasook" userId="2526262d-1eb2-47a9-9f21-29da2770054a" providerId="ADAL" clId="{36AA4B7B-3F8A-4003-BA1A-3859877ABAB0}" dt="2024-07-17T13:10:04.598" v="60" actId="1076"/>
          <ac:spMkLst>
            <pc:docMk/>
            <pc:sldMk cId="0" sldId="257"/>
            <ac:spMk id="12" creationId="{00000000-0000-0000-0000-000000000000}"/>
          </ac:spMkLst>
        </pc:spChg>
        <pc:spChg chg="mod">
          <ac:chgData name="Soravit Iempattanasook" userId="2526262d-1eb2-47a9-9f21-29da2770054a" providerId="ADAL" clId="{36AA4B7B-3F8A-4003-BA1A-3859877ABAB0}" dt="2024-07-17T13:10:09.839" v="61" actId="14100"/>
          <ac:spMkLst>
            <pc:docMk/>
            <pc:sldMk cId="0" sldId="257"/>
            <ac:spMk id="33" creationId="{00000000-0000-0000-0000-000000000000}"/>
          </ac:spMkLst>
        </pc:spChg>
        <pc:spChg chg="mod">
          <ac:chgData name="Soravit Iempattanasook" userId="2526262d-1eb2-47a9-9f21-29da2770054a" providerId="ADAL" clId="{36AA4B7B-3F8A-4003-BA1A-3859877ABAB0}" dt="2024-07-17T13:10:22.984" v="62" actId="2710"/>
          <ac:spMkLst>
            <pc:docMk/>
            <pc:sldMk cId="0" sldId="257"/>
            <ac:spMk id="34" creationId="{00000000-0000-0000-0000-000000000000}"/>
          </ac:spMkLst>
        </pc:spChg>
      </pc:sldChg>
      <pc:sldChg chg="del">
        <pc:chgData name="Soravit Iempattanasook" userId="2526262d-1eb2-47a9-9f21-29da2770054a" providerId="ADAL" clId="{36AA4B7B-3F8A-4003-BA1A-3859877ABAB0}" dt="2024-07-17T13:31:40.157" v="177" actId="47"/>
        <pc:sldMkLst>
          <pc:docMk/>
          <pc:sldMk cId="0" sldId="258"/>
        </pc:sldMkLst>
      </pc:sldChg>
      <pc:sldChg chg="del">
        <pc:chgData name="Soravit Iempattanasook" userId="2526262d-1eb2-47a9-9f21-29da2770054a" providerId="ADAL" clId="{36AA4B7B-3F8A-4003-BA1A-3859877ABAB0}" dt="2024-07-17T13:31:41.188" v="178" actId="47"/>
        <pc:sldMkLst>
          <pc:docMk/>
          <pc:sldMk cId="0" sldId="259"/>
        </pc:sldMkLst>
      </pc:sldChg>
      <pc:sldChg chg="del">
        <pc:chgData name="Soravit Iempattanasook" userId="2526262d-1eb2-47a9-9f21-29da2770054a" providerId="ADAL" clId="{36AA4B7B-3F8A-4003-BA1A-3859877ABAB0}" dt="2024-07-17T13:31:41.673" v="179" actId="47"/>
        <pc:sldMkLst>
          <pc:docMk/>
          <pc:sldMk cId="0" sldId="260"/>
        </pc:sldMkLst>
      </pc:sldChg>
      <pc:sldChg chg="del">
        <pc:chgData name="Soravit Iempattanasook" userId="2526262d-1eb2-47a9-9f21-29da2770054a" providerId="ADAL" clId="{36AA4B7B-3F8A-4003-BA1A-3859877ABAB0}" dt="2024-07-17T13:31:42.209" v="180" actId="47"/>
        <pc:sldMkLst>
          <pc:docMk/>
          <pc:sldMk cId="0" sldId="261"/>
        </pc:sldMkLst>
      </pc:sldChg>
      <pc:sldChg chg="del">
        <pc:chgData name="Soravit Iempattanasook" userId="2526262d-1eb2-47a9-9f21-29da2770054a" providerId="ADAL" clId="{36AA4B7B-3F8A-4003-BA1A-3859877ABAB0}" dt="2024-07-17T13:31:42.591" v="181" actId="47"/>
        <pc:sldMkLst>
          <pc:docMk/>
          <pc:sldMk cId="0" sldId="262"/>
        </pc:sldMkLst>
      </pc:sldChg>
      <pc:sldChg chg="del">
        <pc:chgData name="Soravit Iempattanasook" userId="2526262d-1eb2-47a9-9f21-29da2770054a" providerId="ADAL" clId="{36AA4B7B-3F8A-4003-BA1A-3859877ABAB0}" dt="2024-07-17T13:31:43.156" v="182" actId="47"/>
        <pc:sldMkLst>
          <pc:docMk/>
          <pc:sldMk cId="0" sldId="263"/>
        </pc:sldMkLst>
      </pc:sldChg>
      <pc:sldChg chg="del">
        <pc:chgData name="Soravit Iempattanasook" userId="2526262d-1eb2-47a9-9f21-29da2770054a" providerId="ADAL" clId="{36AA4B7B-3F8A-4003-BA1A-3859877ABAB0}" dt="2024-07-17T13:31:43.599" v="183" actId="47"/>
        <pc:sldMkLst>
          <pc:docMk/>
          <pc:sldMk cId="0" sldId="264"/>
        </pc:sldMkLst>
      </pc:sldChg>
      <pc:sldChg chg="del">
        <pc:chgData name="Soravit Iempattanasook" userId="2526262d-1eb2-47a9-9f21-29da2770054a" providerId="ADAL" clId="{36AA4B7B-3F8A-4003-BA1A-3859877ABAB0}" dt="2024-07-17T13:31:44.153" v="184" actId="47"/>
        <pc:sldMkLst>
          <pc:docMk/>
          <pc:sldMk cId="0" sldId="265"/>
        </pc:sldMkLst>
      </pc:sldChg>
      <pc:sldChg chg="del">
        <pc:chgData name="Soravit Iempattanasook" userId="2526262d-1eb2-47a9-9f21-29da2770054a" providerId="ADAL" clId="{36AA4B7B-3F8A-4003-BA1A-3859877ABAB0}" dt="2024-07-17T13:31:44.677" v="185" actId="47"/>
        <pc:sldMkLst>
          <pc:docMk/>
          <pc:sldMk cId="0" sldId="266"/>
        </pc:sldMkLst>
      </pc:sldChg>
      <pc:sldChg chg="del">
        <pc:chgData name="Soravit Iempattanasook" userId="2526262d-1eb2-47a9-9f21-29da2770054a" providerId="ADAL" clId="{36AA4B7B-3F8A-4003-BA1A-3859877ABAB0}" dt="2024-07-17T13:31:46.288" v="186" actId="47"/>
        <pc:sldMkLst>
          <pc:docMk/>
          <pc:sldMk cId="0" sldId="267"/>
        </pc:sldMkLst>
      </pc:sldChg>
      <pc:sldChg chg="del">
        <pc:chgData name="Soravit Iempattanasook" userId="2526262d-1eb2-47a9-9f21-29da2770054a" providerId="ADAL" clId="{36AA4B7B-3F8A-4003-BA1A-3859877ABAB0}" dt="2024-07-17T13:31:48.157" v="187" actId="47"/>
        <pc:sldMkLst>
          <pc:docMk/>
          <pc:sldMk cId="0" sldId="268"/>
        </pc:sldMkLst>
      </pc:sldChg>
      <pc:sldChg chg="del">
        <pc:chgData name="Soravit Iempattanasook" userId="2526262d-1eb2-47a9-9f21-29da2770054a" providerId="ADAL" clId="{36AA4B7B-3F8A-4003-BA1A-3859877ABAB0}" dt="2024-07-17T13:31:48.746" v="188" actId="47"/>
        <pc:sldMkLst>
          <pc:docMk/>
          <pc:sldMk cId="0" sldId="269"/>
        </pc:sldMkLst>
      </pc:sldChg>
      <pc:sldChg chg="del">
        <pc:chgData name="Soravit Iempattanasook" userId="2526262d-1eb2-47a9-9f21-29da2770054a" providerId="ADAL" clId="{36AA4B7B-3F8A-4003-BA1A-3859877ABAB0}" dt="2024-07-17T13:31:49.319" v="189" actId="47"/>
        <pc:sldMkLst>
          <pc:docMk/>
          <pc:sldMk cId="0" sldId="270"/>
        </pc:sldMkLst>
      </pc:sldChg>
      <pc:sldChg chg="del">
        <pc:chgData name="Soravit Iempattanasook" userId="2526262d-1eb2-47a9-9f21-29da2770054a" providerId="ADAL" clId="{36AA4B7B-3F8A-4003-BA1A-3859877ABAB0}" dt="2024-07-17T13:31:49.865" v="190" actId="47"/>
        <pc:sldMkLst>
          <pc:docMk/>
          <pc:sldMk cId="0" sldId="271"/>
        </pc:sldMkLst>
      </pc:sldChg>
      <pc:sldChg chg="new del">
        <pc:chgData name="Soravit Iempattanasook" userId="2526262d-1eb2-47a9-9f21-29da2770054a" providerId="ADAL" clId="{36AA4B7B-3F8A-4003-BA1A-3859877ABAB0}" dt="2024-07-17T13:01:30.690" v="1" actId="47"/>
        <pc:sldMkLst>
          <pc:docMk/>
          <pc:sldMk cId="2249278218" sldId="272"/>
        </pc:sldMkLst>
      </pc:sldChg>
      <pc:sldChg chg="addSp modSp mod">
        <pc:chgData name="Soravit Iempattanasook" userId="2526262d-1eb2-47a9-9f21-29da2770054a" providerId="ADAL" clId="{36AA4B7B-3F8A-4003-BA1A-3859877ABAB0}" dt="2024-07-17T13:16:17.670" v="90" actId="1036"/>
        <pc:sldMkLst>
          <pc:docMk/>
          <pc:sldMk cId="2249372667" sldId="409"/>
        </pc:sldMkLst>
        <pc:spChg chg="add mod">
          <ac:chgData name="Soravit Iempattanasook" userId="2526262d-1eb2-47a9-9f21-29da2770054a" providerId="ADAL" clId="{36AA4B7B-3F8A-4003-BA1A-3859877ABAB0}" dt="2024-07-17T13:16:17.670" v="90" actId="1036"/>
          <ac:spMkLst>
            <pc:docMk/>
            <pc:sldMk cId="2249372667" sldId="409"/>
            <ac:spMk id="2" creationId="{4463FB4E-9569-C3F7-B177-8EE30C19BD48}"/>
          </ac:spMkLst>
        </pc:spChg>
        <pc:picChg chg="mod">
          <ac:chgData name="Soravit Iempattanasook" userId="2526262d-1eb2-47a9-9f21-29da2770054a" providerId="ADAL" clId="{36AA4B7B-3F8A-4003-BA1A-3859877ABAB0}" dt="2024-07-17T13:10:52.998" v="64" actId="1076"/>
          <ac:picMkLst>
            <pc:docMk/>
            <pc:sldMk cId="2249372667" sldId="409"/>
            <ac:picMk id="9" creationId="{50BBB0A3-030E-D7BB-3007-3B4174704B96}"/>
          </ac:picMkLst>
        </pc:picChg>
      </pc:sldChg>
      <pc:sldChg chg="addSp modSp add mod setBg">
        <pc:chgData name="Soravit Iempattanasook" userId="2526262d-1eb2-47a9-9f21-29da2770054a" providerId="ADAL" clId="{36AA4B7B-3F8A-4003-BA1A-3859877ABAB0}" dt="2024-07-17T13:20:01.213" v="120" actId="1035"/>
        <pc:sldMkLst>
          <pc:docMk/>
          <pc:sldMk cId="1435957915" sldId="412"/>
        </pc:sldMkLst>
        <pc:spChg chg="mod">
          <ac:chgData name="Soravit Iempattanasook" userId="2526262d-1eb2-47a9-9f21-29da2770054a" providerId="ADAL" clId="{36AA4B7B-3F8A-4003-BA1A-3859877ABAB0}" dt="2024-07-17T13:17:44.053" v="94" actId="207"/>
          <ac:spMkLst>
            <pc:docMk/>
            <pc:sldMk cId="1435957915" sldId="412"/>
            <ac:spMk id="2" creationId="{65B8CE60-587E-1D5C-8B50-ED3441BA49CE}"/>
          </ac:spMkLst>
        </pc:spChg>
        <pc:spChg chg="add mod">
          <ac:chgData name="Soravit Iempattanasook" userId="2526262d-1eb2-47a9-9f21-29da2770054a" providerId="ADAL" clId="{36AA4B7B-3F8A-4003-BA1A-3859877ABAB0}" dt="2024-07-17T13:18:29.958" v="98" actId="14100"/>
          <ac:spMkLst>
            <pc:docMk/>
            <pc:sldMk cId="1435957915" sldId="412"/>
            <ac:spMk id="3" creationId="{88D877BA-AC47-787B-85E5-48A1AD98C3FC}"/>
          </ac:spMkLst>
        </pc:spChg>
        <pc:picChg chg="mod">
          <ac:chgData name="Soravit Iempattanasook" userId="2526262d-1eb2-47a9-9f21-29da2770054a" providerId="ADAL" clId="{36AA4B7B-3F8A-4003-BA1A-3859877ABAB0}" dt="2024-07-17T13:20:01.213" v="120" actId="1035"/>
          <ac:picMkLst>
            <pc:docMk/>
            <pc:sldMk cId="1435957915" sldId="412"/>
            <ac:picMk id="13" creationId="{9D7B5DEB-300E-AEFD-365C-E44AD69A6675}"/>
          </ac:picMkLst>
        </pc:picChg>
      </pc:sldChg>
      <pc:sldChg chg="addSp delSp modSp add del mod setBg">
        <pc:chgData name="Soravit Iempattanasook" userId="2526262d-1eb2-47a9-9f21-29da2770054a" providerId="ADAL" clId="{36AA4B7B-3F8A-4003-BA1A-3859877ABAB0}" dt="2024-07-21T14:45:05.945" v="720" actId="1076"/>
        <pc:sldMkLst>
          <pc:docMk/>
          <pc:sldMk cId="2945265750" sldId="415"/>
        </pc:sldMkLst>
        <pc:spChg chg="mod">
          <ac:chgData name="Soravit Iempattanasook" userId="2526262d-1eb2-47a9-9f21-29da2770054a" providerId="ADAL" clId="{36AA4B7B-3F8A-4003-BA1A-3859877ABAB0}" dt="2024-07-17T13:25:34.155" v="127" actId="207"/>
          <ac:spMkLst>
            <pc:docMk/>
            <pc:sldMk cId="2945265750" sldId="415"/>
            <ac:spMk id="2" creationId="{630B4E7C-3C32-4B4E-AF69-CEE4B4C1129D}"/>
          </ac:spMkLst>
        </pc:spChg>
        <pc:spChg chg="add mod">
          <ac:chgData name="Soravit Iempattanasook" userId="2526262d-1eb2-47a9-9f21-29da2770054a" providerId="ADAL" clId="{36AA4B7B-3F8A-4003-BA1A-3859877ABAB0}" dt="2024-07-21T14:45:05.945" v="720" actId="1076"/>
          <ac:spMkLst>
            <pc:docMk/>
            <pc:sldMk cId="2945265750" sldId="415"/>
            <ac:spMk id="3" creationId="{5A53D521-A1E5-77B9-CD1F-B426DCC30044}"/>
          </ac:spMkLst>
        </pc:spChg>
        <pc:graphicFrameChg chg="mod modGraphic">
          <ac:chgData name="Soravit Iempattanasook" userId="2526262d-1eb2-47a9-9f21-29da2770054a" providerId="ADAL" clId="{36AA4B7B-3F8A-4003-BA1A-3859877ABAB0}" dt="2024-07-17T13:27:16.161" v="144" actId="208"/>
          <ac:graphicFrameMkLst>
            <pc:docMk/>
            <pc:sldMk cId="2945265750" sldId="415"/>
            <ac:graphicFrameMk id="8" creationId="{1841C705-1B09-52A7-6654-193391DDB877}"/>
          </ac:graphicFrameMkLst>
        </pc:graphicFrameChg>
        <pc:picChg chg="add mod">
          <ac:chgData name="Soravit Iempattanasook" userId="2526262d-1eb2-47a9-9f21-29da2770054a" providerId="ADAL" clId="{36AA4B7B-3F8A-4003-BA1A-3859877ABAB0}" dt="2024-07-17T13:26:50.318" v="138" actId="1076"/>
          <ac:picMkLst>
            <pc:docMk/>
            <pc:sldMk cId="2945265750" sldId="415"/>
            <ac:picMk id="1026" creationId="{0B657F40-854B-BD3B-6F12-30D50015EDF5}"/>
          </ac:picMkLst>
        </pc:picChg>
        <pc:picChg chg="mod">
          <ac:chgData name="Soravit Iempattanasook" userId="2526262d-1eb2-47a9-9f21-29da2770054a" providerId="ADAL" clId="{36AA4B7B-3F8A-4003-BA1A-3859877ABAB0}" dt="2024-07-17T13:27:34.168" v="147"/>
          <ac:picMkLst>
            <pc:docMk/>
            <pc:sldMk cId="2945265750" sldId="415"/>
            <ac:picMk id="2052" creationId="{B467822A-8942-E157-D02B-C02F3784E488}"/>
          </ac:picMkLst>
        </pc:picChg>
        <pc:picChg chg="del mod">
          <ac:chgData name="Soravit Iempattanasook" userId="2526262d-1eb2-47a9-9f21-29da2770054a" providerId="ADAL" clId="{36AA4B7B-3F8A-4003-BA1A-3859877ABAB0}" dt="2024-07-17T13:26:35.832" v="134" actId="478"/>
          <ac:picMkLst>
            <pc:docMk/>
            <pc:sldMk cId="2945265750" sldId="415"/>
            <ac:picMk id="2062" creationId="{5B476773-3EE1-1C4D-2270-EB761CB22C4D}"/>
          </ac:picMkLst>
        </pc:picChg>
      </pc:sldChg>
      <pc:sldChg chg="addSp modSp add mod setBg">
        <pc:chgData name="Soravit Iempattanasook" userId="2526262d-1eb2-47a9-9f21-29da2770054a" providerId="ADAL" clId="{36AA4B7B-3F8A-4003-BA1A-3859877ABAB0}" dt="2024-07-17T13:30:31.773" v="167" actId="1076"/>
        <pc:sldMkLst>
          <pc:docMk/>
          <pc:sldMk cId="501771209" sldId="416"/>
        </pc:sldMkLst>
        <pc:spChg chg="mod">
          <ac:chgData name="Soravit Iempattanasook" userId="2526262d-1eb2-47a9-9f21-29da2770054a" providerId="ADAL" clId="{36AA4B7B-3F8A-4003-BA1A-3859877ABAB0}" dt="2024-07-17T13:30:05.934" v="161" actId="207"/>
          <ac:spMkLst>
            <pc:docMk/>
            <pc:sldMk cId="501771209" sldId="416"/>
            <ac:spMk id="2" creationId="{805346ED-721D-85EE-2F1B-A31D0912DE29}"/>
          </ac:spMkLst>
        </pc:spChg>
        <pc:spChg chg="mod">
          <ac:chgData name="Soravit Iempattanasook" userId="2526262d-1eb2-47a9-9f21-29da2770054a" providerId="ADAL" clId="{36AA4B7B-3F8A-4003-BA1A-3859877ABAB0}" dt="2024-07-17T13:30:10.209" v="162" actId="207"/>
          <ac:spMkLst>
            <pc:docMk/>
            <pc:sldMk cId="501771209" sldId="416"/>
            <ac:spMk id="3" creationId="{DB097449-5B72-ADA0-3B2D-1CBC160D6B90}"/>
          </ac:spMkLst>
        </pc:spChg>
        <pc:spChg chg="mod">
          <ac:chgData name="Soravit Iempattanasook" userId="2526262d-1eb2-47a9-9f21-29da2770054a" providerId="ADAL" clId="{36AA4B7B-3F8A-4003-BA1A-3859877ABAB0}" dt="2024-07-17T13:30:14.064" v="163" actId="207"/>
          <ac:spMkLst>
            <pc:docMk/>
            <pc:sldMk cId="501771209" sldId="416"/>
            <ac:spMk id="4" creationId="{41FC7B50-71A6-D8BE-C032-5EB4CF5706D5}"/>
          </ac:spMkLst>
        </pc:spChg>
        <pc:spChg chg="add mod">
          <ac:chgData name="Soravit Iempattanasook" userId="2526262d-1eb2-47a9-9f21-29da2770054a" providerId="ADAL" clId="{36AA4B7B-3F8A-4003-BA1A-3859877ABAB0}" dt="2024-07-17T13:30:31.773" v="167" actId="1076"/>
          <ac:spMkLst>
            <pc:docMk/>
            <pc:sldMk cId="501771209" sldId="416"/>
            <ac:spMk id="5" creationId="{41B3964D-8F06-4749-4F51-CCE3FF491238}"/>
          </ac:spMkLst>
        </pc:spChg>
      </pc:sldChg>
      <pc:sldChg chg="new del">
        <pc:chgData name="Soravit Iempattanasook" userId="2526262d-1eb2-47a9-9f21-29da2770054a" providerId="ADAL" clId="{36AA4B7B-3F8A-4003-BA1A-3859877ABAB0}" dt="2024-07-17T13:13:39.453" v="87" actId="47"/>
        <pc:sldMkLst>
          <pc:docMk/>
          <pc:sldMk cId="1248064332" sldId="416"/>
        </pc:sldMkLst>
      </pc:sldChg>
      <pc:sldChg chg="addSp delSp modSp add mod setBg">
        <pc:chgData name="Soravit Iempattanasook" userId="2526262d-1eb2-47a9-9f21-29da2770054a" providerId="ADAL" clId="{36AA4B7B-3F8A-4003-BA1A-3859877ABAB0}" dt="2024-07-24T05:04:43.785" v="1194" actId="22"/>
        <pc:sldMkLst>
          <pc:docMk/>
          <pc:sldMk cId="3397799087" sldId="417"/>
        </pc:sldMkLst>
        <pc:spChg chg="mod">
          <ac:chgData name="Soravit Iempattanasook" userId="2526262d-1eb2-47a9-9f21-29da2770054a" providerId="ADAL" clId="{36AA4B7B-3F8A-4003-BA1A-3859877ABAB0}" dt="2024-07-17T13:31:18.652" v="173" actId="207"/>
          <ac:spMkLst>
            <pc:docMk/>
            <pc:sldMk cId="3397799087" sldId="417"/>
            <ac:spMk id="2" creationId="{877FC5A3-7C72-AABF-1C43-B456A5F2AA31}"/>
          </ac:spMkLst>
        </pc:spChg>
        <pc:spChg chg="mod">
          <ac:chgData name="Soravit Iempattanasook" userId="2526262d-1eb2-47a9-9f21-29da2770054a" providerId="ADAL" clId="{36AA4B7B-3F8A-4003-BA1A-3859877ABAB0}" dt="2024-07-17T13:31:14.474" v="172" actId="207"/>
          <ac:spMkLst>
            <pc:docMk/>
            <pc:sldMk cId="3397799087" sldId="417"/>
            <ac:spMk id="3" creationId="{47073F28-DBDB-95AD-9F12-47468C927B4D}"/>
          </ac:spMkLst>
        </pc:spChg>
        <pc:spChg chg="add mod">
          <ac:chgData name="Soravit Iempattanasook" userId="2526262d-1eb2-47a9-9f21-29da2770054a" providerId="ADAL" clId="{36AA4B7B-3F8A-4003-BA1A-3859877ABAB0}" dt="2024-07-17T13:31:33.994" v="176" actId="1076"/>
          <ac:spMkLst>
            <pc:docMk/>
            <pc:sldMk cId="3397799087" sldId="417"/>
            <ac:spMk id="5" creationId="{701EEB34-AA4F-E6A6-B5FE-288B1B4A50AD}"/>
          </ac:spMkLst>
        </pc:spChg>
        <pc:spChg chg="add del">
          <ac:chgData name="Soravit Iempattanasook" userId="2526262d-1eb2-47a9-9f21-29da2770054a" providerId="ADAL" clId="{36AA4B7B-3F8A-4003-BA1A-3859877ABAB0}" dt="2024-07-24T05:04:43.785" v="1194" actId="22"/>
          <ac:spMkLst>
            <pc:docMk/>
            <pc:sldMk cId="3397799087" sldId="417"/>
            <ac:spMk id="7" creationId="{C3DB7660-9F72-E0CC-ECD0-15C48219950A}"/>
          </ac:spMkLst>
        </pc:spChg>
      </pc:sldChg>
      <pc:sldChg chg="addSp modSp add mod setBg">
        <pc:chgData name="Soravit Iempattanasook" userId="2526262d-1eb2-47a9-9f21-29da2770054a" providerId="ADAL" clId="{36AA4B7B-3F8A-4003-BA1A-3859877ABAB0}" dt="2024-07-17T13:29:41.242" v="159" actId="14100"/>
        <pc:sldMkLst>
          <pc:docMk/>
          <pc:sldMk cId="1490947672" sldId="418"/>
        </pc:sldMkLst>
        <pc:spChg chg="add mod">
          <ac:chgData name="Soravit Iempattanasook" userId="2526262d-1eb2-47a9-9f21-29da2770054a" providerId="ADAL" clId="{36AA4B7B-3F8A-4003-BA1A-3859877ABAB0}" dt="2024-07-17T13:29:41.242" v="159" actId="14100"/>
          <ac:spMkLst>
            <pc:docMk/>
            <pc:sldMk cId="1490947672" sldId="418"/>
            <ac:spMk id="2" creationId="{A08C7CB0-A93B-5805-1675-3F44CF059AB2}"/>
          </ac:spMkLst>
        </pc:spChg>
        <pc:spChg chg="mod">
          <ac:chgData name="Soravit Iempattanasook" userId="2526262d-1eb2-47a9-9f21-29da2770054a" providerId="ADAL" clId="{36AA4B7B-3F8A-4003-BA1A-3859877ABAB0}" dt="2024-07-17T13:28:20.504" v="154" actId="207"/>
          <ac:spMkLst>
            <pc:docMk/>
            <pc:sldMk cId="1490947672" sldId="418"/>
            <ac:spMk id="3" creationId="{545D3755-C3E2-975E-DE68-CDECC4B526EC}"/>
          </ac:spMkLst>
        </pc:spChg>
        <pc:spChg chg="mod">
          <ac:chgData name="Soravit Iempattanasook" userId="2526262d-1eb2-47a9-9f21-29da2770054a" providerId="ADAL" clId="{36AA4B7B-3F8A-4003-BA1A-3859877ABAB0}" dt="2024-07-17T13:28:12.105" v="153" actId="403"/>
          <ac:spMkLst>
            <pc:docMk/>
            <pc:sldMk cId="1490947672" sldId="418"/>
            <ac:spMk id="7" creationId="{F70BD87D-F7DA-961B-4024-A354DC87D168}"/>
          </ac:spMkLst>
        </pc:spChg>
      </pc:sldChg>
      <pc:sldChg chg="add del setBg">
        <pc:chgData name="Soravit Iempattanasook" userId="2526262d-1eb2-47a9-9f21-29da2770054a" providerId="ADAL" clId="{36AA4B7B-3F8A-4003-BA1A-3859877ABAB0}" dt="2024-07-17T13:24:52.331" v="125" actId="47"/>
        <pc:sldMkLst>
          <pc:docMk/>
          <pc:sldMk cId="2343887661" sldId="419"/>
        </pc:sldMkLst>
      </pc:sldChg>
      <pc:sldChg chg="addSp modSp new del">
        <pc:chgData name="Soravit Iempattanasook" userId="2526262d-1eb2-47a9-9f21-29da2770054a" providerId="ADAL" clId="{36AA4B7B-3F8A-4003-BA1A-3859877ABAB0}" dt="2024-07-21T15:00:08.392" v="1192" actId="47"/>
        <pc:sldMkLst>
          <pc:docMk/>
          <pc:sldMk cId="2011407415" sldId="420"/>
        </pc:sldMkLst>
        <pc:picChg chg="add mod">
          <ac:chgData name="Soravit Iempattanasook" userId="2526262d-1eb2-47a9-9f21-29da2770054a" providerId="ADAL" clId="{36AA4B7B-3F8A-4003-BA1A-3859877ABAB0}" dt="2024-07-21T14:50:28.180" v="915" actId="1076"/>
          <ac:picMkLst>
            <pc:docMk/>
            <pc:sldMk cId="2011407415" sldId="420"/>
            <ac:picMk id="2050" creationId="{D4DEADD7-0885-A732-C2C3-7E9DA4AEC910}"/>
          </ac:picMkLst>
        </pc:picChg>
        <pc:picChg chg="add mod">
          <ac:chgData name="Soravit Iempattanasook" userId="2526262d-1eb2-47a9-9f21-29da2770054a" providerId="ADAL" clId="{36AA4B7B-3F8A-4003-BA1A-3859877ABAB0}" dt="2024-07-21T14:50:28.180" v="915" actId="1076"/>
          <ac:picMkLst>
            <pc:docMk/>
            <pc:sldMk cId="2011407415" sldId="420"/>
            <ac:picMk id="2052" creationId="{7083F60C-EABF-0D7A-71F4-029BC5056C04}"/>
          </ac:picMkLst>
        </pc:picChg>
        <pc:picChg chg="add mod">
          <ac:chgData name="Soravit Iempattanasook" userId="2526262d-1eb2-47a9-9f21-29da2770054a" providerId="ADAL" clId="{36AA4B7B-3F8A-4003-BA1A-3859877ABAB0}" dt="2024-07-21T14:50:28.180" v="915" actId="1076"/>
          <ac:picMkLst>
            <pc:docMk/>
            <pc:sldMk cId="2011407415" sldId="420"/>
            <ac:picMk id="2054" creationId="{C61080EE-FCB9-1A63-B824-DCB59861809A}"/>
          </ac:picMkLst>
        </pc:picChg>
        <pc:picChg chg="add mod">
          <ac:chgData name="Soravit Iempattanasook" userId="2526262d-1eb2-47a9-9f21-29da2770054a" providerId="ADAL" clId="{36AA4B7B-3F8A-4003-BA1A-3859877ABAB0}" dt="2024-07-21T14:50:28.180" v="915" actId="1076"/>
          <ac:picMkLst>
            <pc:docMk/>
            <pc:sldMk cId="2011407415" sldId="420"/>
            <ac:picMk id="2056" creationId="{57FF4BED-2B62-3352-841F-E58EDFCE61B8}"/>
          </ac:picMkLst>
        </pc:picChg>
        <pc:picChg chg="add mod">
          <ac:chgData name="Soravit Iempattanasook" userId="2526262d-1eb2-47a9-9f21-29da2770054a" providerId="ADAL" clId="{36AA4B7B-3F8A-4003-BA1A-3859877ABAB0}" dt="2024-07-21T14:52:29.336" v="944" actId="1038"/>
          <ac:picMkLst>
            <pc:docMk/>
            <pc:sldMk cId="2011407415" sldId="420"/>
            <ac:picMk id="2058" creationId="{3FD85137-89D6-0D8F-D1B6-50F309F2E86F}"/>
          </ac:picMkLst>
        </pc:picChg>
        <pc:picChg chg="add mod">
          <ac:chgData name="Soravit Iempattanasook" userId="2526262d-1eb2-47a9-9f21-29da2770054a" providerId="ADAL" clId="{36AA4B7B-3F8A-4003-BA1A-3859877ABAB0}" dt="2024-07-21T14:52:29.336" v="944" actId="1038"/>
          <ac:picMkLst>
            <pc:docMk/>
            <pc:sldMk cId="2011407415" sldId="420"/>
            <ac:picMk id="2060" creationId="{4979FED6-8E94-91B8-4049-779F9A6E756D}"/>
          </ac:picMkLst>
        </pc:picChg>
        <pc:picChg chg="add mod">
          <ac:chgData name="Soravit Iempattanasook" userId="2526262d-1eb2-47a9-9f21-29da2770054a" providerId="ADAL" clId="{36AA4B7B-3F8A-4003-BA1A-3859877ABAB0}" dt="2024-07-21T14:52:29.336" v="944" actId="1038"/>
          <ac:picMkLst>
            <pc:docMk/>
            <pc:sldMk cId="2011407415" sldId="420"/>
            <ac:picMk id="2062" creationId="{AC604C31-E5A4-A559-6E68-37C1446A42B8}"/>
          </ac:picMkLst>
        </pc:picChg>
        <pc:picChg chg="add mod">
          <ac:chgData name="Soravit Iempattanasook" userId="2526262d-1eb2-47a9-9f21-29da2770054a" providerId="ADAL" clId="{36AA4B7B-3F8A-4003-BA1A-3859877ABAB0}" dt="2024-07-21T14:52:36.794" v="945" actId="1038"/>
          <ac:picMkLst>
            <pc:docMk/>
            <pc:sldMk cId="2011407415" sldId="420"/>
            <ac:picMk id="2064" creationId="{01A95DFD-D10B-8B1B-9CF3-D80B6A085C74}"/>
          </ac:picMkLst>
        </pc:picChg>
        <pc:picChg chg="add mod">
          <ac:chgData name="Soravit Iempattanasook" userId="2526262d-1eb2-47a9-9f21-29da2770054a" providerId="ADAL" clId="{36AA4B7B-3F8A-4003-BA1A-3859877ABAB0}" dt="2024-07-21T14:52:36.794" v="945" actId="1038"/>
          <ac:picMkLst>
            <pc:docMk/>
            <pc:sldMk cId="2011407415" sldId="420"/>
            <ac:picMk id="2066" creationId="{272AB260-F331-C0AB-F941-D78B5AB9221F}"/>
          </ac:picMkLst>
        </pc:picChg>
      </pc:sldChg>
      <pc:sldChg chg="addSp delSp modSp new mod">
        <pc:chgData name="Soravit Iempattanasook" userId="2526262d-1eb2-47a9-9f21-29da2770054a" providerId="ADAL" clId="{36AA4B7B-3F8A-4003-BA1A-3859877ABAB0}" dt="2024-07-24T05:06:04.035" v="1200" actId="14100"/>
        <pc:sldMkLst>
          <pc:docMk/>
          <pc:sldMk cId="2020235023" sldId="420"/>
        </pc:sldMkLst>
        <pc:spChg chg="del">
          <ac:chgData name="Soravit Iempattanasook" userId="2526262d-1eb2-47a9-9f21-29da2770054a" providerId="ADAL" clId="{36AA4B7B-3F8A-4003-BA1A-3859877ABAB0}" dt="2024-07-24T05:05:54.403" v="1196" actId="931"/>
          <ac:spMkLst>
            <pc:docMk/>
            <pc:sldMk cId="2020235023" sldId="420"/>
            <ac:spMk id="3" creationId="{CF2462A1-478C-3017-D330-FACBFDBB5E56}"/>
          </ac:spMkLst>
        </pc:spChg>
        <pc:picChg chg="add mod">
          <ac:chgData name="Soravit Iempattanasook" userId="2526262d-1eb2-47a9-9f21-29da2770054a" providerId="ADAL" clId="{36AA4B7B-3F8A-4003-BA1A-3859877ABAB0}" dt="2024-07-24T05:06:04.035" v="1200" actId="14100"/>
          <ac:picMkLst>
            <pc:docMk/>
            <pc:sldMk cId="2020235023" sldId="420"/>
            <ac:picMk id="6" creationId="{4C742843-4724-72FF-C83B-90E5D63D3155}"/>
          </ac:picMkLst>
        </pc:picChg>
      </pc:sldChg>
      <pc:sldMasterChg chg="delSldLayout">
        <pc:chgData name="Soravit Iempattanasook" userId="2526262d-1eb2-47a9-9f21-29da2770054a" providerId="ADAL" clId="{36AA4B7B-3F8A-4003-BA1A-3859877ABAB0}" dt="2024-07-17T13:24:52.331" v="125" actId="47"/>
        <pc:sldMasterMkLst>
          <pc:docMk/>
          <pc:sldMasterMk cId="1970392520" sldId="2147483660"/>
        </pc:sldMasterMkLst>
        <pc:sldLayoutChg chg="del">
          <pc:chgData name="Soravit Iempattanasook" userId="2526262d-1eb2-47a9-9f21-29da2770054a" providerId="ADAL" clId="{36AA4B7B-3F8A-4003-BA1A-3859877ABAB0}" dt="2024-07-17T13:24:52.331" v="125" actId="47"/>
          <pc:sldLayoutMkLst>
            <pc:docMk/>
            <pc:sldMasterMk cId="1970392520" sldId="2147483660"/>
            <pc:sldLayoutMk cId="3239691014" sldId="2147483674"/>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895E3B-7206-487F-BC65-3213E4CF67D7}" type="doc">
      <dgm:prSet loTypeId="urn:microsoft.com/office/officeart/2005/8/layout/pyramid2" loCatId="pyramid" qsTypeId="urn:microsoft.com/office/officeart/2005/8/quickstyle/simple1" qsCatId="simple" csTypeId="urn:microsoft.com/office/officeart/2005/8/colors/colorful5" csCatId="colorful" phldr="1"/>
      <dgm:spPr/>
    </dgm:pt>
    <dgm:pt modelId="{700652A2-488A-4C76-B8F8-2879F55AFD2F}">
      <dgm:prSet phldrT="[Text]" custT="1"/>
      <dgm:spPr>
        <a:ln>
          <a:solidFill>
            <a:srgbClr val="C00000"/>
          </a:solidFill>
        </a:ln>
      </dgm:spPr>
      <dgm:t>
        <a:bodyPr/>
        <a:lstStyle/>
        <a:p>
          <a:r>
            <a:rPr lang="en-US" sz="4400" dirty="0"/>
            <a:t>High-Level Language</a:t>
          </a:r>
        </a:p>
      </dgm:t>
    </dgm:pt>
    <dgm:pt modelId="{5C0B6BD2-6129-45AD-B3B0-BA8630BB5D6D}" type="parTrans" cxnId="{ABE8236A-E3A2-4C11-B28E-9A15273326FE}">
      <dgm:prSet/>
      <dgm:spPr/>
      <dgm:t>
        <a:bodyPr/>
        <a:lstStyle/>
        <a:p>
          <a:endParaRPr lang="en-US"/>
        </a:p>
      </dgm:t>
    </dgm:pt>
    <dgm:pt modelId="{24A9F3AD-4E60-4EA2-A1B2-6749ED274615}" type="sibTrans" cxnId="{ABE8236A-E3A2-4C11-B28E-9A15273326FE}">
      <dgm:prSet/>
      <dgm:spPr/>
      <dgm:t>
        <a:bodyPr/>
        <a:lstStyle/>
        <a:p>
          <a:endParaRPr lang="en-US"/>
        </a:p>
      </dgm:t>
    </dgm:pt>
    <dgm:pt modelId="{CB01C167-43C9-49BF-BA92-FE000E4B0D46}">
      <dgm:prSet phldrT="[Text]"/>
      <dgm:spPr>
        <a:ln>
          <a:solidFill>
            <a:srgbClr val="C00000"/>
          </a:solidFill>
        </a:ln>
      </dgm:spPr>
      <dgm:t>
        <a:bodyPr/>
        <a:lstStyle/>
        <a:p>
          <a:r>
            <a:rPr lang="en-US" dirty="0"/>
            <a:t>Assembly Language</a:t>
          </a:r>
        </a:p>
      </dgm:t>
    </dgm:pt>
    <dgm:pt modelId="{9B6C1DD3-4389-42BB-9F70-B52A6A9F166E}" type="parTrans" cxnId="{979EC05D-DFAF-4B83-BDC3-DF995DA7C18C}">
      <dgm:prSet/>
      <dgm:spPr/>
      <dgm:t>
        <a:bodyPr/>
        <a:lstStyle/>
        <a:p>
          <a:endParaRPr lang="en-US"/>
        </a:p>
      </dgm:t>
    </dgm:pt>
    <dgm:pt modelId="{04A0C1AD-8C4F-4621-84FB-B9CDB20D608F}" type="sibTrans" cxnId="{979EC05D-DFAF-4B83-BDC3-DF995DA7C18C}">
      <dgm:prSet/>
      <dgm:spPr/>
      <dgm:t>
        <a:bodyPr/>
        <a:lstStyle/>
        <a:p>
          <a:endParaRPr lang="en-US"/>
        </a:p>
      </dgm:t>
    </dgm:pt>
    <dgm:pt modelId="{2D7006F4-EEB8-43A4-A74C-9C030F2ECFBA}">
      <dgm:prSet phldrT="[Text]"/>
      <dgm:spPr>
        <a:ln>
          <a:solidFill>
            <a:srgbClr val="C00000"/>
          </a:solidFill>
        </a:ln>
      </dgm:spPr>
      <dgm:t>
        <a:bodyPr/>
        <a:lstStyle/>
        <a:p>
          <a:r>
            <a:rPr lang="en-US" dirty="0"/>
            <a:t>Machine Language</a:t>
          </a:r>
        </a:p>
      </dgm:t>
    </dgm:pt>
    <dgm:pt modelId="{EBB52764-F308-4E89-B373-B450F3238BD1}" type="parTrans" cxnId="{E08688DA-A31A-4148-9C27-F27DBC6A63BA}">
      <dgm:prSet/>
      <dgm:spPr/>
      <dgm:t>
        <a:bodyPr/>
        <a:lstStyle/>
        <a:p>
          <a:endParaRPr lang="en-US"/>
        </a:p>
      </dgm:t>
    </dgm:pt>
    <dgm:pt modelId="{BB6E0C7D-2913-45BE-948F-291638F12F58}" type="sibTrans" cxnId="{E08688DA-A31A-4148-9C27-F27DBC6A63BA}">
      <dgm:prSet/>
      <dgm:spPr/>
      <dgm:t>
        <a:bodyPr/>
        <a:lstStyle/>
        <a:p>
          <a:endParaRPr lang="en-US"/>
        </a:p>
      </dgm:t>
    </dgm:pt>
    <dgm:pt modelId="{606476A0-87CB-40B2-AA5B-3E1B2E9BB26E}" type="pres">
      <dgm:prSet presAssocID="{CA895E3B-7206-487F-BC65-3213E4CF67D7}" presName="compositeShape" presStyleCnt="0">
        <dgm:presLayoutVars>
          <dgm:dir/>
          <dgm:resizeHandles/>
        </dgm:presLayoutVars>
      </dgm:prSet>
      <dgm:spPr/>
    </dgm:pt>
    <dgm:pt modelId="{5F34CF1F-4B23-4EC9-8A56-30A50AAB8536}" type="pres">
      <dgm:prSet presAssocID="{CA895E3B-7206-487F-BC65-3213E4CF67D7}" presName="pyramid" presStyleLbl="node1" presStyleIdx="0" presStyleCnt="1"/>
      <dgm:spPr>
        <a:solidFill>
          <a:srgbClr val="C00000"/>
        </a:solidFill>
      </dgm:spPr>
    </dgm:pt>
    <dgm:pt modelId="{A3980765-8457-407D-90A0-A8EAFBAAFE3F}" type="pres">
      <dgm:prSet presAssocID="{CA895E3B-7206-487F-BC65-3213E4CF67D7}" presName="theList" presStyleCnt="0"/>
      <dgm:spPr/>
    </dgm:pt>
    <dgm:pt modelId="{9810C0FE-7C04-4AA4-8BDE-2E72ADF0D6CC}" type="pres">
      <dgm:prSet presAssocID="{700652A2-488A-4C76-B8F8-2879F55AFD2F}" presName="aNode" presStyleLbl="fgAcc1" presStyleIdx="0" presStyleCnt="3">
        <dgm:presLayoutVars>
          <dgm:bulletEnabled val="1"/>
        </dgm:presLayoutVars>
      </dgm:prSet>
      <dgm:spPr/>
    </dgm:pt>
    <dgm:pt modelId="{FC676C16-FD27-4D51-BD0F-D3612FACB674}" type="pres">
      <dgm:prSet presAssocID="{700652A2-488A-4C76-B8F8-2879F55AFD2F}" presName="aSpace" presStyleCnt="0"/>
      <dgm:spPr/>
    </dgm:pt>
    <dgm:pt modelId="{E5F72EC0-4799-4771-BD5D-4EDBC4402610}" type="pres">
      <dgm:prSet presAssocID="{CB01C167-43C9-49BF-BA92-FE000E4B0D46}" presName="aNode" presStyleLbl="fgAcc1" presStyleIdx="1" presStyleCnt="3">
        <dgm:presLayoutVars>
          <dgm:bulletEnabled val="1"/>
        </dgm:presLayoutVars>
      </dgm:prSet>
      <dgm:spPr/>
    </dgm:pt>
    <dgm:pt modelId="{14E796F0-9787-494F-934A-9B1B30A5626F}" type="pres">
      <dgm:prSet presAssocID="{CB01C167-43C9-49BF-BA92-FE000E4B0D46}" presName="aSpace" presStyleCnt="0"/>
      <dgm:spPr/>
    </dgm:pt>
    <dgm:pt modelId="{32B21EF5-7A64-482B-8530-0118C0154C4C}" type="pres">
      <dgm:prSet presAssocID="{2D7006F4-EEB8-43A4-A74C-9C030F2ECFBA}" presName="aNode" presStyleLbl="fgAcc1" presStyleIdx="2" presStyleCnt="3">
        <dgm:presLayoutVars>
          <dgm:bulletEnabled val="1"/>
        </dgm:presLayoutVars>
      </dgm:prSet>
      <dgm:spPr/>
    </dgm:pt>
    <dgm:pt modelId="{4763642C-45F6-4878-8DA6-939B4F572E07}" type="pres">
      <dgm:prSet presAssocID="{2D7006F4-EEB8-43A4-A74C-9C030F2ECFBA}" presName="aSpace" presStyleCnt="0"/>
      <dgm:spPr/>
    </dgm:pt>
  </dgm:ptLst>
  <dgm:cxnLst>
    <dgm:cxn modelId="{F6757336-4734-40C4-A510-E61E9DB9FF79}" type="presOf" srcId="{700652A2-488A-4C76-B8F8-2879F55AFD2F}" destId="{9810C0FE-7C04-4AA4-8BDE-2E72ADF0D6CC}" srcOrd="0" destOrd="0" presId="urn:microsoft.com/office/officeart/2005/8/layout/pyramid2"/>
    <dgm:cxn modelId="{41B10237-DC51-4190-8D00-EBFF59CC0AE6}" type="presOf" srcId="{CB01C167-43C9-49BF-BA92-FE000E4B0D46}" destId="{E5F72EC0-4799-4771-BD5D-4EDBC4402610}" srcOrd="0" destOrd="0" presId="urn:microsoft.com/office/officeart/2005/8/layout/pyramid2"/>
    <dgm:cxn modelId="{979EC05D-DFAF-4B83-BDC3-DF995DA7C18C}" srcId="{CA895E3B-7206-487F-BC65-3213E4CF67D7}" destId="{CB01C167-43C9-49BF-BA92-FE000E4B0D46}" srcOrd="1" destOrd="0" parTransId="{9B6C1DD3-4389-42BB-9F70-B52A6A9F166E}" sibTransId="{04A0C1AD-8C4F-4621-84FB-B9CDB20D608F}"/>
    <dgm:cxn modelId="{ABE8236A-E3A2-4C11-B28E-9A15273326FE}" srcId="{CA895E3B-7206-487F-BC65-3213E4CF67D7}" destId="{700652A2-488A-4C76-B8F8-2879F55AFD2F}" srcOrd="0" destOrd="0" parTransId="{5C0B6BD2-6129-45AD-B3B0-BA8630BB5D6D}" sibTransId="{24A9F3AD-4E60-4EA2-A1B2-6749ED274615}"/>
    <dgm:cxn modelId="{4A440E78-FE86-4908-A461-9A3F529E21DC}" type="presOf" srcId="{2D7006F4-EEB8-43A4-A74C-9C030F2ECFBA}" destId="{32B21EF5-7A64-482B-8530-0118C0154C4C}" srcOrd="0" destOrd="0" presId="urn:microsoft.com/office/officeart/2005/8/layout/pyramid2"/>
    <dgm:cxn modelId="{E08688DA-A31A-4148-9C27-F27DBC6A63BA}" srcId="{CA895E3B-7206-487F-BC65-3213E4CF67D7}" destId="{2D7006F4-EEB8-43A4-A74C-9C030F2ECFBA}" srcOrd="2" destOrd="0" parTransId="{EBB52764-F308-4E89-B373-B450F3238BD1}" sibTransId="{BB6E0C7D-2913-45BE-948F-291638F12F58}"/>
    <dgm:cxn modelId="{6996B7EF-E757-4ADE-BCED-EC1C0088D848}" type="presOf" srcId="{CA895E3B-7206-487F-BC65-3213E4CF67D7}" destId="{606476A0-87CB-40B2-AA5B-3E1B2E9BB26E}" srcOrd="0" destOrd="0" presId="urn:microsoft.com/office/officeart/2005/8/layout/pyramid2"/>
    <dgm:cxn modelId="{4A8033E8-71DA-4D36-BFF5-6CDAA76145F2}" type="presParOf" srcId="{606476A0-87CB-40B2-AA5B-3E1B2E9BB26E}" destId="{5F34CF1F-4B23-4EC9-8A56-30A50AAB8536}" srcOrd="0" destOrd="0" presId="urn:microsoft.com/office/officeart/2005/8/layout/pyramid2"/>
    <dgm:cxn modelId="{0C6B6B8E-2863-4A40-BD7A-333C2E2AE945}" type="presParOf" srcId="{606476A0-87CB-40B2-AA5B-3E1B2E9BB26E}" destId="{A3980765-8457-407D-90A0-A8EAFBAAFE3F}" srcOrd="1" destOrd="0" presId="urn:microsoft.com/office/officeart/2005/8/layout/pyramid2"/>
    <dgm:cxn modelId="{482B43C3-8C68-4339-ADEB-F1FF3A0C0E9E}" type="presParOf" srcId="{A3980765-8457-407D-90A0-A8EAFBAAFE3F}" destId="{9810C0FE-7C04-4AA4-8BDE-2E72ADF0D6CC}" srcOrd="0" destOrd="0" presId="urn:microsoft.com/office/officeart/2005/8/layout/pyramid2"/>
    <dgm:cxn modelId="{578B6601-147E-49DA-9721-5B6DF814FE7D}" type="presParOf" srcId="{A3980765-8457-407D-90A0-A8EAFBAAFE3F}" destId="{FC676C16-FD27-4D51-BD0F-D3612FACB674}" srcOrd="1" destOrd="0" presId="urn:microsoft.com/office/officeart/2005/8/layout/pyramid2"/>
    <dgm:cxn modelId="{49FA1F1E-7570-477F-9D29-676EF618F323}" type="presParOf" srcId="{A3980765-8457-407D-90A0-A8EAFBAAFE3F}" destId="{E5F72EC0-4799-4771-BD5D-4EDBC4402610}" srcOrd="2" destOrd="0" presId="urn:microsoft.com/office/officeart/2005/8/layout/pyramid2"/>
    <dgm:cxn modelId="{0564CE73-CD79-4DC1-9523-B4F504168DA2}" type="presParOf" srcId="{A3980765-8457-407D-90A0-A8EAFBAAFE3F}" destId="{14E796F0-9787-494F-934A-9B1B30A5626F}" srcOrd="3" destOrd="0" presId="urn:microsoft.com/office/officeart/2005/8/layout/pyramid2"/>
    <dgm:cxn modelId="{C0397BCD-63B6-4E48-883C-781A42A7C8D2}" type="presParOf" srcId="{A3980765-8457-407D-90A0-A8EAFBAAFE3F}" destId="{32B21EF5-7A64-482B-8530-0118C0154C4C}" srcOrd="4" destOrd="0" presId="urn:microsoft.com/office/officeart/2005/8/layout/pyramid2"/>
    <dgm:cxn modelId="{6778383C-2EF4-4541-A76A-BBBAC5922BC6}" type="presParOf" srcId="{A3980765-8457-407D-90A0-A8EAFBAAFE3F}" destId="{4763642C-45F6-4878-8DA6-939B4F572E07}"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4CF1F-4B23-4EC9-8A56-30A50AAB8536}">
      <dsp:nvSpPr>
        <dsp:cNvPr id="0" name=""/>
        <dsp:cNvSpPr/>
      </dsp:nvSpPr>
      <dsp:spPr>
        <a:xfrm>
          <a:off x="1923669" y="0"/>
          <a:ext cx="6659880" cy="6659880"/>
        </a:xfrm>
        <a:prstGeom prst="triangle">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10C0FE-7C04-4AA4-8BDE-2E72ADF0D6CC}">
      <dsp:nvSpPr>
        <dsp:cNvPr id="0" name=""/>
        <dsp:cNvSpPr/>
      </dsp:nvSpPr>
      <dsp:spPr>
        <a:xfrm>
          <a:off x="5253609" y="669565"/>
          <a:ext cx="4328922" cy="1576518"/>
        </a:xfrm>
        <a:prstGeom prst="roundRect">
          <a:avLst/>
        </a:prstGeom>
        <a:solidFill>
          <a:schemeClr val="lt1">
            <a:alpha val="9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High-Level Language</a:t>
          </a:r>
        </a:p>
      </dsp:txBody>
      <dsp:txXfrm>
        <a:off x="5330568" y="746524"/>
        <a:ext cx="4175004" cy="1422600"/>
      </dsp:txXfrm>
    </dsp:sp>
    <dsp:sp modelId="{E5F72EC0-4799-4771-BD5D-4EDBC4402610}">
      <dsp:nvSpPr>
        <dsp:cNvPr id="0" name=""/>
        <dsp:cNvSpPr/>
      </dsp:nvSpPr>
      <dsp:spPr>
        <a:xfrm>
          <a:off x="5253609" y="2443148"/>
          <a:ext cx="4328922" cy="1576518"/>
        </a:xfrm>
        <a:prstGeom prst="roundRect">
          <a:avLst/>
        </a:prstGeom>
        <a:solidFill>
          <a:schemeClr val="lt1">
            <a:alpha val="9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Assembly Language</a:t>
          </a:r>
        </a:p>
      </dsp:txBody>
      <dsp:txXfrm>
        <a:off x="5330568" y="2520107"/>
        <a:ext cx="4175004" cy="1422600"/>
      </dsp:txXfrm>
    </dsp:sp>
    <dsp:sp modelId="{32B21EF5-7A64-482B-8530-0118C0154C4C}">
      <dsp:nvSpPr>
        <dsp:cNvPr id="0" name=""/>
        <dsp:cNvSpPr/>
      </dsp:nvSpPr>
      <dsp:spPr>
        <a:xfrm>
          <a:off x="5253609" y="4216731"/>
          <a:ext cx="4328922" cy="1576518"/>
        </a:xfrm>
        <a:prstGeom prst="roundRect">
          <a:avLst/>
        </a:prstGeom>
        <a:solidFill>
          <a:schemeClr val="lt1">
            <a:alpha val="9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Machine Language</a:t>
          </a:r>
        </a:p>
      </dsp:txBody>
      <dsp:txXfrm>
        <a:off x="5330568" y="4293690"/>
        <a:ext cx="4175004" cy="1422600"/>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12F295-D346-4992-BB3B-1BF02B147847}" type="datetimeFigureOut">
              <a:rPr lang="en-US" smtClean="0"/>
              <a:t>7/24/2024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8EC06-EB38-453F-B481-62B5F0F118F7}" type="slidenum">
              <a:rPr lang="en-US" smtClean="0"/>
              <a:t>‹#›</a:t>
            </a:fld>
            <a:endParaRPr lang="en-US"/>
          </a:p>
        </p:txBody>
      </p:sp>
    </p:spTree>
    <p:extLst>
      <p:ext uri="{BB962C8B-B14F-4D97-AF65-F5344CB8AC3E}">
        <p14:creationId xmlns:p14="http://schemas.microsoft.com/office/powerpoint/2010/main" val="1485704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433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619721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823072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chemeClr val="bg1"/>
                </a:solidFill>
                <a:effectLst/>
                <a:latin typeface="arial black" panose="020B0A04020102020204" pitchFamily="34" charset="0"/>
              </a:rPr>
              <a:t>Flexible and Extensible</a:t>
            </a:r>
            <a:endParaRPr lang="en-US" b="0" i="0" dirty="0">
              <a:solidFill>
                <a:schemeClr val="bg1"/>
              </a:solidFill>
              <a:effectLst/>
              <a:latin typeface="Rubik"/>
            </a:endParaRPr>
          </a:p>
          <a:p>
            <a:pPr algn="just"/>
            <a:r>
              <a:rPr lang="en-US" b="0" i="0" dirty="0">
                <a:solidFill>
                  <a:schemeClr val="bg1"/>
                </a:solidFill>
                <a:effectLst/>
                <a:latin typeface="arial" panose="020B0604020202020204" pitchFamily="34" charset="0"/>
              </a:rPr>
              <a:t>Python is extremely flexible and can be extended to other languages. Developers can write code in C  and C++ and build new features in the dynamically-typed language.</a:t>
            </a:r>
            <a:endParaRPr lang="en-US" b="0" i="0" dirty="0">
              <a:solidFill>
                <a:schemeClr val="bg1"/>
              </a:solidFill>
              <a:effectLst/>
              <a:latin typeface="Rubik"/>
            </a:endParaRPr>
          </a:p>
          <a:p>
            <a:r>
              <a:rPr lang="en-US" b="0" i="0" dirty="0">
                <a:solidFill>
                  <a:srgbClr val="000000"/>
                </a:solidFill>
                <a:effectLst/>
                <a:latin typeface="arial" panose="020B0604020202020204" pitchFamily="34" charset="0"/>
              </a:rPr>
              <a:t>Python is portable, which means it can be run on any other platform. Here, you need to code only once, and you can run it anywhere.</a:t>
            </a: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104758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9464856" y="617219"/>
            <a:ext cx="8229600" cy="4937760"/>
          </a:xfrm>
          <a:prstGeom prst="rect">
            <a:avLst/>
          </a:prstGeom>
        </p:spPr>
        <p:txBody>
          <a:bodyPr lIns="0" tIns="0" rIns="0" bIns="0" anchor="b">
            <a:noAutofit/>
          </a:bodyPr>
          <a:lstStyle>
            <a:lvl1pPr algn="l">
              <a:lnSpc>
                <a:spcPct val="80000"/>
              </a:lnSpc>
              <a:defRPr sz="9000" b="1" i="0" spc="15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2" y="1138128"/>
            <a:ext cx="9148872" cy="9148872"/>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9464040" y="5925312"/>
            <a:ext cx="3200400" cy="5988"/>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1053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9544050" y="0"/>
            <a:ext cx="8743947" cy="4853403"/>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sz="2700"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891541" y="284359"/>
            <a:ext cx="10181621" cy="2390261"/>
          </a:xfrm>
          <a:prstGeom prst="rect">
            <a:avLst/>
          </a:prstGeom>
        </p:spPr>
        <p:txBody>
          <a:bodyPr lIns="0" tIns="0" rIns="0" bIns="0" anchor="b" anchorCtr="0">
            <a:noAutofit/>
          </a:bodyPr>
          <a:lstStyle>
            <a:lvl1pPr>
              <a:defRPr sz="6600" b="1" i="0" spc="75"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891539" y="3422878"/>
            <a:ext cx="10181621" cy="5562776"/>
          </a:xfrm>
        </p:spPr>
        <p:txBody>
          <a:bodyPr lIns="0" tIns="228600" rIns="0" bIns="0">
            <a:normAutofit/>
          </a:bodyPr>
          <a:lstStyle>
            <a:lvl1pPr marL="425196" indent="-425196">
              <a:lnSpc>
                <a:spcPct val="80000"/>
              </a:lnSpc>
              <a:spcBef>
                <a:spcPts val="3300"/>
              </a:spcBef>
              <a:buFont typeface="Arial" panose="020B0604020202020204" pitchFamily="34" charset="0"/>
              <a:buChar char="•"/>
              <a:defRPr lang="en-US" sz="3600" b="1" i="0" kern="1200" dirty="0">
                <a:solidFill>
                  <a:schemeClr val="tx2">
                    <a:lumMod val="75000"/>
                  </a:schemeClr>
                </a:solidFill>
                <a:latin typeface="+mn-lt"/>
                <a:ea typeface="+mn-ea"/>
                <a:cs typeface="+mn-cs"/>
              </a:defRPr>
            </a:lvl1pPr>
            <a:lvl2pPr indent="-425196">
              <a:spcBef>
                <a:spcPts val="900"/>
              </a:spcBef>
              <a:defRPr sz="3000"/>
            </a:lvl2pPr>
            <a:lvl3pPr indent="-425196">
              <a:spcBef>
                <a:spcPts val="2700"/>
              </a:spcBef>
              <a:defRPr sz="3000"/>
            </a:lvl3pPr>
            <a:lvl4pPr indent="-425196">
              <a:spcBef>
                <a:spcPts val="2700"/>
              </a:spcBef>
              <a:defRPr sz="3000"/>
            </a:lvl4pPr>
            <a:lvl5pPr indent="-425196">
              <a:spcBef>
                <a:spcPts val="2700"/>
              </a:spcBef>
              <a:defRPr sz="3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891540" y="3223260"/>
            <a:ext cx="3195828"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7899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1"/>
            <a:ext cx="18288000" cy="10320815"/>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3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9464039" y="667400"/>
            <a:ext cx="8216219" cy="4937760"/>
          </a:xfrm>
          <a:prstGeom prst="rect">
            <a:avLst/>
          </a:prstGeom>
        </p:spPr>
        <p:txBody>
          <a:bodyPr lIns="0" tIns="0" rIns="0" bIns="0" anchor="b" anchorCtr="0">
            <a:noAutofit/>
          </a:bodyPr>
          <a:lstStyle>
            <a:lvl1pPr>
              <a:defRPr sz="9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9464040" y="5927765"/>
            <a:ext cx="3200400" cy="15087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Tree>
    <p:extLst>
      <p:ext uri="{BB962C8B-B14F-4D97-AF65-F5344CB8AC3E}">
        <p14:creationId xmlns:p14="http://schemas.microsoft.com/office/powerpoint/2010/main" val="2351460110"/>
      </p:ext>
    </p:extLst>
  </p:cSld>
  <p:clrMapOvr>
    <a:masterClrMapping/>
  </p:clrMapOvr>
  <p:extLst>
    <p:ext uri="{DCECCB84-F9BA-43D5-87BE-67443E8EF086}">
      <p15:sldGuideLst xmlns:p15="http://schemas.microsoft.com/office/powerpoint/2012/main">
        <p15:guide id="2" pos="7104">
          <p15:clr>
            <a:srgbClr val="FBAE40"/>
          </p15:clr>
        </p15:guide>
        <p15:guide id="3" pos="4344">
          <p15:clr>
            <a:srgbClr val="FBAE40"/>
          </p15:clr>
        </p15:guide>
        <p15:guide id="4" pos="4560">
          <p15:clr>
            <a:srgbClr val="FBAE40"/>
          </p15:clr>
        </p15:guide>
        <p15:guide id="8" orient="horz" pos="18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9449753" y="645794"/>
            <a:ext cx="8229600" cy="4937760"/>
          </a:xfrm>
          <a:prstGeom prst="rect">
            <a:avLst/>
          </a:prstGeom>
        </p:spPr>
        <p:txBody>
          <a:bodyPr lIns="0" tIns="0" rIns="0" bIns="0" anchor="b">
            <a:noAutofit/>
          </a:bodyPr>
          <a:lstStyle>
            <a:lvl1pPr algn="l">
              <a:lnSpc>
                <a:spcPct val="80000"/>
              </a:lnSpc>
              <a:defRPr sz="9000" b="1" i="0" spc="15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6670"/>
            <a:ext cx="8686800" cy="10320339"/>
          </a:xfrm>
        </p:spPr>
        <p:txBody>
          <a:bodyPr>
            <a:normAutofit/>
          </a:bodyPr>
          <a:lstStyle>
            <a:lvl1pPr marL="0" indent="0" algn="ctr">
              <a:buNone/>
              <a:defRPr sz="3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9449753" y="6852903"/>
            <a:ext cx="8229600" cy="2468880"/>
          </a:xfrm>
        </p:spPr>
        <p:txBody>
          <a:bodyPr lIns="0" tIns="0" rIns="0" bIns="0">
            <a:noAutofit/>
          </a:bodyPr>
          <a:lstStyle>
            <a:lvl1pPr marL="0" indent="0">
              <a:buNone/>
              <a:defRPr sz="3600" b="1" i="0">
                <a:solidFill>
                  <a:schemeClr val="tx2">
                    <a:lumMod val="75000"/>
                  </a:schemeClr>
                </a:solidFill>
                <a:latin typeface="+mn-lt"/>
              </a:defRPr>
            </a:lvl1pPr>
            <a:lvl2pPr>
              <a:defRPr sz="6000"/>
            </a:lvl2pPr>
            <a:lvl3pPr>
              <a:defRPr sz="6000"/>
            </a:lvl3pPr>
            <a:lvl4pPr>
              <a:defRPr sz="6000"/>
            </a:lvl4pPr>
            <a:lvl5pPr>
              <a:defRPr sz="6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9464040" y="5925312"/>
            <a:ext cx="3200400" cy="5988"/>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0697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891540" y="3223260"/>
            <a:ext cx="3200400" cy="5988"/>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5850198"/>
            <a:ext cx="4438839" cy="4438839"/>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891540" y="154313"/>
            <a:ext cx="16310610" cy="2520308"/>
          </a:xfrm>
          <a:prstGeom prst="rect">
            <a:avLst/>
          </a:prstGeom>
        </p:spPr>
        <p:txBody>
          <a:bodyPr lIns="0" tIns="0" rIns="0" bIns="0" anchor="b" anchorCtr="0">
            <a:noAutofit/>
          </a:bodyPr>
          <a:lstStyle>
            <a:lvl1pPr>
              <a:defRPr sz="66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5486400" y="3423012"/>
            <a:ext cx="11715750" cy="5548992"/>
          </a:xfrm>
        </p:spPr>
        <p:txBody>
          <a:bodyPr lIns="0" tIns="228600" rIns="0" bIns="0">
            <a:normAutofit/>
          </a:bodyPr>
          <a:lstStyle>
            <a:lvl1pPr marL="425196" indent="-425196">
              <a:spcBef>
                <a:spcPts val="2700"/>
              </a:spcBef>
              <a:buFont typeface="Arial" panose="020B0604020202020204" pitchFamily="34" charset="0"/>
              <a:buChar char="•"/>
              <a:defRPr sz="3000"/>
            </a:lvl1pPr>
            <a:lvl2pPr indent="-425196">
              <a:spcBef>
                <a:spcPts val="2700"/>
              </a:spcBef>
              <a:defRPr sz="3000"/>
            </a:lvl2pPr>
            <a:lvl3pPr indent="-425196">
              <a:spcBef>
                <a:spcPts val="2700"/>
              </a:spcBef>
              <a:defRPr sz="3000"/>
            </a:lvl3pPr>
            <a:lvl4pPr indent="-425196">
              <a:spcBef>
                <a:spcPts val="2700"/>
              </a:spcBef>
              <a:defRPr sz="3000"/>
            </a:lvl4pPr>
            <a:lvl5pPr indent="-425196">
              <a:spcBef>
                <a:spcPts val="2700"/>
              </a:spcBef>
              <a:defRPr sz="3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306164026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9464856" y="617219"/>
            <a:ext cx="8229600" cy="4937760"/>
          </a:xfrm>
          <a:prstGeom prst="rect">
            <a:avLst/>
          </a:prstGeom>
        </p:spPr>
        <p:txBody>
          <a:bodyPr lIns="0" tIns="0" rIns="0" bIns="0" anchor="b">
            <a:noAutofit/>
          </a:bodyPr>
          <a:lstStyle>
            <a:lvl1pPr algn="l">
              <a:lnSpc>
                <a:spcPct val="80000"/>
              </a:lnSpc>
              <a:defRPr sz="9000" b="1" i="0" spc="15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2" y="1138128"/>
            <a:ext cx="9148872" cy="9148872"/>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9464040" y="5925312"/>
            <a:ext cx="3200400" cy="5988"/>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9464858" y="6824328"/>
            <a:ext cx="8229600" cy="2468880"/>
          </a:xfrm>
        </p:spPr>
        <p:txBody>
          <a:bodyPr lIns="0" tIns="0" rIns="0" bIns="0">
            <a:noAutofit/>
          </a:bodyPr>
          <a:lstStyle>
            <a:lvl1pPr marL="0" indent="0">
              <a:buNone/>
              <a:defRPr sz="3600" b="1" i="0">
                <a:solidFill>
                  <a:schemeClr val="tx2">
                    <a:lumMod val="75000"/>
                  </a:schemeClr>
                </a:solidFill>
                <a:latin typeface="+mn-lt"/>
              </a:defRPr>
            </a:lvl1pPr>
            <a:lvl2pPr>
              <a:defRPr sz="6000"/>
            </a:lvl2pPr>
            <a:lvl3pPr>
              <a:defRPr sz="6000"/>
            </a:lvl3pPr>
            <a:lvl4pPr>
              <a:defRPr sz="6000"/>
            </a:lvl4pPr>
            <a:lvl5pPr>
              <a:defRPr sz="6000"/>
            </a:lvl5pPr>
          </a:lstStyle>
          <a:p>
            <a:pPr lvl="0"/>
            <a:r>
              <a:rPr lang="en-US" dirty="0"/>
              <a:t>Click to add text</a:t>
            </a:r>
          </a:p>
        </p:txBody>
      </p:sp>
    </p:spTree>
    <p:extLst>
      <p:ext uri="{BB962C8B-B14F-4D97-AF65-F5344CB8AC3E}">
        <p14:creationId xmlns:p14="http://schemas.microsoft.com/office/powerpoint/2010/main" val="4158984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13305060" y="0"/>
            <a:ext cx="4987812" cy="4987812"/>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891541" y="417194"/>
            <a:ext cx="14667548" cy="2241894"/>
          </a:xfrm>
          <a:prstGeom prst="rect">
            <a:avLst/>
          </a:prstGeom>
        </p:spPr>
        <p:txBody>
          <a:bodyPr lIns="0" tIns="0" rIns="0" bIns="0" anchor="b" anchorCtr="0">
            <a:noAutofit/>
          </a:bodyPr>
          <a:lstStyle>
            <a:lvl1pPr>
              <a:defRPr sz="66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891541" y="4014787"/>
            <a:ext cx="6736241" cy="5396205"/>
          </a:xfrm>
        </p:spPr>
        <p:txBody>
          <a:bodyPr lIns="0" tIns="45720" rIns="0" bIns="0">
            <a:normAutofit/>
          </a:bodyPr>
          <a:lstStyle>
            <a:lvl1pPr marL="0" indent="0">
              <a:spcBef>
                <a:spcPts val="2700"/>
              </a:spcBef>
              <a:buFont typeface="Arial" panose="020B0604020202020204" pitchFamily="34" charset="0"/>
              <a:buNone/>
              <a:defRPr sz="3000"/>
            </a:lvl1pPr>
            <a:lvl2pPr marL="425196" indent="-425196">
              <a:spcBef>
                <a:spcPts val="2700"/>
              </a:spcBef>
              <a:defRPr sz="3000"/>
            </a:lvl2pPr>
            <a:lvl3pPr marL="891540" indent="-425196">
              <a:spcBef>
                <a:spcPts val="2700"/>
              </a:spcBef>
              <a:defRPr sz="3000"/>
            </a:lvl3pPr>
            <a:lvl4pPr marL="1234440" indent="-425196">
              <a:spcBef>
                <a:spcPts val="2700"/>
              </a:spcBef>
              <a:defRPr sz="3000"/>
            </a:lvl4pPr>
            <a:lvl5pPr marL="1508760" indent="-425196">
              <a:spcBef>
                <a:spcPts val="2700"/>
              </a:spcBef>
              <a:defRPr sz="3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8822848" y="4014787"/>
            <a:ext cx="6736241" cy="5396205"/>
          </a:xfrm>
        </p:spPr>
        <p:txBody>
          <a:bodyPr lIns="0" tIns="45720" rIns="0" bIns="0">
            <a:normAutofit/>
          </a:bodyPr>
          <a:lstStyle>
            <a:lvl1pPr marL="0" indent="0">
              <a:spcBef>
                <a:spcPts val="2700"/>
              </a:spcBef>
              <a:buFont typeface="Arial" panose="020B0604020202020204" pitchFamily="34" charset="0"/>
              <a:buNone/>
              <a:defRPr sz="3000"/>
            </a:lvl1pPr>
            <a:lvl2pPr marL="425196" indent="-425196">
              <a:spcBef>
                <a:spcPts val="2700"/>
              </a:spcBef>
              <a:defRPr sz="3000"/>
            </a:lvl2pPr>
            <a:lvl3pPr marL="822960" indent="-425196">
              <a:spcBef>
                <a:spcPts val="2700"/>
              </a:spcBef>
              <a:defRPr sz="3000"/>
            </a:lvl3pPr>
            <a:lvl4pPr marL="1234440" indent="-425196">
              <a:spcBef>
                <a:spcPts val="2700"/>
              </a:spcBef>
              <a:defRPr sz="3000"/>
            </a:lvl4pPr>
            <a:lvl5pPr marL="1508760" indent="-425196">
              <a:spcBef>
                <a:spcPts val="2700"/>
              </a:spcBef>
              <a:defRPr sz="3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891540" y="3223260"/>
            <a:ext cx="3200400" cy="5988"/>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18357458"/>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9544050" y="0"/>
            <a:ext cx="8743947" cy="4853403"/>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sz="2700"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478327" y="5249500"/>
            <a:ext cx="7409499" cy="3814215"/>
          </a:xfrm>
          <a:prstGeom prst="rect">
            <a:avLst/>
          </a:prstGeom>
        </p:spPr>
        <p:txBody>
          <a:bodyPr lIns="0" tIns="0" rIns="0" bIns="0" anchor="b" anchorCtr="0">
            <a:noAutofit/>
          </a:bodyPr>
          <a:lstStyle>
            <a:lvl1pPr>
              <a:defRPr sz="66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9521190" y="9469755"/>
            <a:ext cx="3200400" cy="5988"/>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905828" y="685802"/>
            <a:ext cx="7797404" cy="3457575"/>
          </a:xfrm>
        </p:spPr>
        <p:txBody>
          <a:bodyPr lIns="0" tIns="274320">
            <a:normAutofit/>
          </a:bodyPr>
          <a:lstStyle>
            <a:lvl1pPr marL="685800" indent="-685800">
              <a:spcBef>
                <a:spcPts val="2700"/>
              </a:spcBef>
              <a:buFont typeface="+mj-lt"/>
              <a:buAutoNum type="arabicPeriod"/>
              <a:defRPr sz="3000"/>
            </a:lvl1pPr>
            <a:lvl2pPr marL="1371600" indent="-685800">
              <a:spcBef>
                <a:spcPts val="2700"/>
              </a:spcBef>
              <a:buFont typeface="+mj-lt"/>
              <a:buAutoNum type="alphaLcPeriod"/>
              <a:defRPr sz="3000"/>
            </a:lvl2pPr>
            <a:lvl3pPr marL="2057400" indent="-685800">
              <a:spcBef>
                <a:spcPts val="2700"/>
              </a:spcBef>
              <a:buFont typeface="+mj-lt"/>
              <a:buAutoNum type="arabicParenR"/>
              <a:defRPr sz="3000"/>
            </a:lvl3pPr>
            <a:lvl4pPr marL="2057400" indent="0">
              <a:spcBef>
                <a:spcPts val="2700"/>
              </a:spcBef>
              <a:buFont typeface="+mj-lt"/>
              <a:buNone/>
              <a:defRPr sz="3000"/>
            </a:lvl4pPr>
            <a:lvl5pPr marL="3429000" indent="-685800">
              <a:spcBef>
                <a:spcPts val="2700"/>
              </a:spcBef>
              <a:buFont typeface="+mj-lt"/>
              <a:buAutoNum type="arabicPeriod"/>
              <a:defRPr sz="3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891541" y="4215893"/>
            <a:ext cx="7797404" cy="4979270"/>
          </a:xfrm>
        </p:spPr>
        <p:txBody>
          <a:bodyPr lIns="0" tIns="45720" rIns="0" bIns="0">
            <a:normAutofit/>
          </a:bodyPr>
          <a:lstStyle>
            <a:lvl1pPr marL="0" indent="0">
              <a:spcBef>
                <a:spcPts val="2700"/>
              </a:spcBef>
              <a:buFont typeface="Arial" panose="020B0604020202020204" pitchFamily="34" charset="0"/>
              <a:buNone/>
              <a:defRPr sz="3000"/>
            </a:lvl1pPr>
            <a:lvl2pPr marL="425196" indent="-425196">
              <a:spcBef>
                <a:spcPts val="2700"/>
              </a:spcBef>
              <a:defRPr sz="3000"/>
            </a:lvl2pPr>
            <a:lvl3pPr marL="822960" indent="-425196">
              <a:spcBef>
                <a:spcPts val="2700"/>
              </a:spcBef>
              <a:defRPr sz="3000"/>
            </a:lvl3pPr>
            <a:lvl4pPr marL="1234440" indent="-425196">
              <a:spcBef>
                <a:spcPts val="2700"/>
              </a:spcBef>
              <a:defRPr sz="3000"/>
            </a:lvl4pPr>
            <a:lvl5pPr marL="1508760" indent="-425196">
              <a:spcBef>
                <a:spcPts val="2700"/>
              </a:spcBef>
              <a:defRPr sz="3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760935126"/>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862965" y="417194"/>
            <a:ext cx="7595235" cy="3531039"/>
          </a:xfrm>
          <a:prstGeom prst="rect">
            <a:avLst/>
          </a:prstGeom>
        </p:spPr>
        <p:txBody>
          <a:bodyPr lIns="0" tIns="0" rIns="0" bIns="0" anchor="b" anchorCtr="0">
            <a:noAutofit/>
          </a:bodyPr>
          <a:lstStyle>
            <a:lvl1pPr>
              <a:defRPr sz="66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891540" y="4919369"/>
            <a:ext cx="7566660" cy="4491623"/>
          </a:xfrm>
        </p:spPr>
        <p:txBody>
          <a:bodyPr lIns="0" tIns="228600" rIns="0" bIns="0">
            <a:normAutofit/>
          </a:bodyPr>
          <a:lstStyle>
            <a:lvl1pPr marL="0" indent="0">
              <a:spcBef>
                <a:spcPts val="2700"/>
              </a:spcBef>
              <a:buFont typeface="Arial" panose="020B0604020202020204" pitchFamily="34" charset="0"/>
              <a:buNone/>
              <a:defRPr sz="3000"/>
            </a:lvl1pPr>
            <a:lvl2pPr indent="-425196">
              <a:spcBef>
                <a:spcPts val="2700"/>
              </a:spcBef>
              <a:defRPr sz="3000"/>
            </a:lvl2pPr>
            <a:lvl3pPr indent="-425196">
              <a:spcBef>
                <a:spcPts val="2700"/>
              </a:spcBef>
              <a:defRPr sz="3000"/>
            </a:lvl3pPr>
            <a:lvl4pPr indent="-425196">
              <a:spcBef>
                <a:spcPts val="2700"/>
              </a:spcBef>
              <a:defRPr sz="3000"/>
            </a:lvl4pPr>
            <a:lvl5pPr indent="-425196">
              <a:spcBef>
                <a:spcPts val="2700"/>
              </a:spcBef>
              <a:defRPr sz="3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891540" y="4496189"/>
            <a:ext cx="3200400" cy="5988"/>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9144001" y="0"/>
            <a:ext cx="9177338" cy="10287000"/>
          </a:xfrm>
        </p:spPr>
        <p:txBody>
          <a:bodyPr>
            <a:normAutofit/>
          </a:bodyPr>
          <a:lstStyle>
            <a:lvl1pPr marL="0" indent="0" algn="ctr">
              <a:buNone/>
              <a:defRPr sz="3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3137786140"/>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5850198"/>
            <a:ext cx="4438839" cy="4438839"/>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492114" y="6992576"/>
            <a:ext cx="11904345" cy="2071140"/>
          </a:xfrm>
          <a:prstGeom prst="rect">
            <a:avLst/>
          </a:prstGeom>
        </p:spPr>
        <p:txBody>
          <a:bodyPr lIns="0" tIns="0" rIns="0" bIns="0" anchor="b" anchorCtr="0">
            <a:noAutofit/>
          </a:bodyPr>
          <a:lstStyle>
            <a:lvl1pPr>
              <a:defRPr sz="66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506403" y="9469755"/>
            <a:ext cx="3200400" cy="5988"/>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905828" y="876007"/>
            <a:ext cx="4237673" cy="5998590"/>
          </a:xfrm>
        </p:spPr>
        <p:txBody>
          <a:bodyPr lIns="0" tIns="274320">
            <a:normAutofit/>
          </a:bodyPr>
          <a:lstStyle>
            <a:lvl1pPr marL="0" indent="0">
              <a:spcBef>
                <a:spcPts val="2700"/>
              </a:spcBef>
              <a:buFont typeface="Arial" panose="020B0604020202020204" pitchFamily="34" charset="0"/>
              <a:buNone/>
              <a:defRPr sz="3000"/>
            </a:lvl1pPr>
            <a:lvl2pPr marL="685800" indent="0">
              <a:spcBef>
                <a:spcPts val="2700"/>
              </a:spcBef>
              <a:buNone/>
              <a:defRPr sz="3000"/>
            </a:lvl2pPr>
            <a:lvl3pPr marL="1371600" indent="0">
              <a:spcBef>
                <a:spcPts val="2700"/>
              </a:spcBef>
              <a:buNone/>
              <a:defRPr sz="3000"/>
            </a:lvl3pPr>
            <a:lvl4pPr marL="2057400" indent="0">
              <a:spcBef>
                <a:spcPts val="2700"/>
              </a:spcBef>
              <a:buNone/>
              <a:defRPr sz="3000"/>
            </a:lvl4pPr>
            <a:lvl5pPr marL="2743200" indent="0">
              <a:spcBef>
                <a:spcPts val="2700"/>
              </a:spcBef>
              <a:buNone/>
              <a:defRPr sz="3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506402" y="876007"/>
            <a:ext cx="11890058" cy="5998590"/>
          </a:xfrm>
        </p:spPr>
        <p:txBody>
          <a:bodyPr lIns="0">
            <a:normAutofit/>
          </a:bodyPr>
          <a:lstStyle>
            <a:lvl1pPr marL="0" indent="0">
              <a:spcBef>
                <a:spcPts val="2700"/>
              </a:spcBef>
              <a:buNone/>
              <a:defRPr sz="3000"/>
            </a:lvl1pPr>
            <a:lvl2pPr>
              <a:spcBef>
                <a:spcPts val="900"/>
              </a:spcBef>
              <a:defRPr sz="3000"/>
            </a:lvl2pPr>
            <a:lvl3pPr>
              <a:spcBef>
                <a:spcPts val="2700"/>
              </a:spcBef>
              <a:defRPr sz="3000"/>
            </a:lvl3pPr>
            <a:lvl4pPr>
              <a:spcBef>
                <a:spcPts val="2700"/>
              </a:spcBef>
              <a:defRPr sz="3000"/>
            </a:lvl4pPr>
            <a:lvl5pPr>
              <a:spcBef>
                <a:spcPts val="2700"/>
              </a:spcBef>
              <a:defRPr sz="3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01734686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13305060" y="0"/>
            <a:ext cx="4987812" cy="4987812"/>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891540" y="297612"/>
            <a:ext cx="16459200" cy="2361476"/>
          </a:xfrm>
          <a:prstGeom prst="rect">
            <a:avLst/>
          </a:prstGeom>
        </p:spPr>
        <p:txBody>
          <a:bodyPr lIns="0" tIns="0" rIns="0" bIns="0" anchor="b" anchorCtr="0">
            <a:noAutofit/>
          </a:bodyPr>
          <a:lstStyle>
            <a:lvl1pPr>
              <a:defRPr sz="66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891540" y="3223260"/>
            <a:ext cx="3200400" cy="5988"/>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893285" y="4014787"/>
            <a:ext cx="8620125" cy="5396205"/>
          </a:xfrm>
        </p:spPr>
        <p:txBody>
          <a:bodyPr lIns="0">
            <a:normAutofit/>
          </a:bodyPr>
          <a:lstStyle>
            <a:lvl1pPr marL="0" indent="0">
              <a:spcBef>
                <a:spcPts val="2700"/>
              </a:spcBef>
              <a:buNone/>
              <a:defRPr sz="3000"/>
            </a:lvl1pPr>
            <a:lvl2pPr>
              <a:spcBef>
                <a:spcPts val="900"/>
              </a:spcBef>
              <a:defRPr sz="3000"/>
            </a:lvl2pPr>
            <a:lvl3pPr>
              <a:spcBef>
                <a:spcPts val="2700"/>
              </a:spcBef>
              <a:defRPr sz="3000"/>
            </a:lvl3pPr>
            <a:lvl4pPr>
              <a:spcBef>
                <a:spcPts val="2700"/>
              </a:spcBef>
              <a:defRPr sz="3000"/>
            </a:lvl4pPr>
            <a:lvl5pPr>
              <a:spcBef>
                <a:spcPts val="2700"/>
              </a:spcBef>
              <a:defRPr sz="3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11430000" y="4014787"/>
            <a:ext cx="5920740" cy="5396205"/>
          </a:xfrm>
        </p:spPr>
        <p:txBody>
          <a:bodyPr lIns="0">
            <a:normAutofit/>
          </a:bodyPr>
          <a:lstStyle>
            <a:lvl1pPr marL="514350" indent="-514350">
              <a:spcBef>
                <a:spcPts val="2700"/>
              </a:spcBef>
              <a:buFont typeface="Arial" panose="020B0604020202020204" pitchFamily="34" charset="0"/>
              <a:buChar char="•"/>
              <a:defRPr sz="3000"/>
            </a:lvl1pPr>
            <a:lvl2pPr>
              <a:spcBef>
                <a:spcPts val="2700"/>
              </a:spcBef>
              <a:defRPr sz="3000"/>
            </a:lvl2pPr>
            <a:lvl3pPr>
              <a:spcBef>
                <a:spcPts val="2700"/>
              </a:spcBef>
              <a:defRPr sz="3000"/>
            </a:lvl3pPr>
            <a:lvl4pPr>
              <a:spcBef>
                <a:spcPts val="2700"/>
              </a:spcBef>
              <a:defRPr sz="3000"/>
            </a:lvl4pPr>
            <a:lvl5pPr>
              <a:spcBef>
                <a:spcPts val="2700"/>
              </a:spcBef>
              <a:defRPr sz="3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34413560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891540" y="303601"/>
            <a:ext cx="16459200" cy="2355488"/>
          </a:xfrm>
          <a:prstGeom prst="rect">
            <a:avLst/>
          </a:prstGeom>
        </p:spPr>
        <p:txBody>
          <a:bodyPr lIns="0" tIns="0" rIns="0" bIns="0" anchor="b" anchorCtr="0">
            <a:noAutofit/>
          </a:bodyPr>
          <a:lstStyle>
            <a:lvl1pPr>
              <a:defRPr sz="66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891540" y="3942944"/>
            <a:ext cx="16459200" cy="545511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891540" y="3223260"/>
            <a:ext cx="3200400" cy="5988"/>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9220302"/>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891540" y="617219"/>
            <a:ext cx="8229600" cy="4937760"/>
          </a:xfrm>
          <a:prstGeom prst="rect">
            <a:avLst/>
          </a:prstGeom>
        </p:spPr>
        <p:txBody>
          <a:bodyPr lIns="0" tIns="0" rIns="0" bIns="0" anchor="b">
            <a:noAutofit/>
          </a:bodyPr>
          <a:lstStyle>
            <a:lvl1pPr algn="l">
              <a:lnSpc>
                <a:spcPct val="80000"/>
              </a:lnSpc>
              <a:defRPr sz="9000" b="1" i="0" spc="15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9139128" y="0"/>
            <a:ext cx="9148872" cy="9148872"/>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2700"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891540" y="6824328"/>
            <a:ext cx="8229600" cy="2468880"/>
          </a:xfrm>
        </p:spPr>
        <p:txBody>
          <a:bodyPr lIns="0" tIns="0" rIns="0" bIns="0">
            <a:noAutofit/>
          </a:bodyPr>
          <a:lstStyle>
            <a:lvl1pPr marL="0" indent="0">
              <a:buNone/>
              <a:defRPr sz="3600" b="1" i="0">
                <a:solidFill>
                  <a:schemeClr val="tx2">
                    <a:lumMod val="75000"/>
                  </a:schemeClr>
                </a:solidFill>
                <a:latin typeface="+mn-lt"/>
              </a:defRPr>
            </a:lvl1pPr>
            <a:lvl2pPr>
              <a:defRPr sz="6000"/>
            </a:lvl2pPr>
            <a:lvl3pPr>
              <a:defRPr sz="6000"/>
            </a:lvl3pPr>
            <a:lvl4pPr>
              <a:defRPr sz="6000"/>
            </a:lvl4pPr>
            <a:lvl5pPr>
              <a:defRPr sz="6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891540" y="5925312"/>
            <a:ext cx="3200400" cy="5988"/>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73204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891540" y="2738438"/>
            <a:ext cx="15573375"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891540" y="547688"/>
            <a:ext cx="15601950" cy="19883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700472" y="9498331"/>
            <a:ext cx="1969770" cy="371477"/>
          </a:xfrm>
          <a:prstGeom prst="rect">
            <a:avLst/>
          </a:prstGeom>
        </p:spPr>
        <p:txBody>
          <a:bodyPr vert="horz" lIns="0" tIns="0" rIns="0" bIns="0" rtlCol="0" anchor="t" anchorCtr="0"/>
          <a:lstStyle>
            <a:lvl1pPr algn="l">
              <a:defRPr sz="165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891540" y="9498331"/>
            <a:ext cx="784860" cy="371477"/>
          </a:xfrm>
          <a:prstGeom prst="rect">
            <a:avLst/>
          </a:prstGeom>
        </p:spPr>
        <p:txBody>
          <a:bodyPr vert="horz" lIns="0" tIns="0" rIns="0" bIns="0" rtlCol="0" anchor="t" anchorCtr="0"/>
          <a:lstStyle>
            <a:lvl1pPr algn="l">
              <a:defRPr sz="165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703925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1371600" rtl="0" eaLnBrk="1" latinLnBrk="0" hangingPunct="1">
        <a:lnSpc>
          <a:spcPct val="80000"/>
        </a:lnSpc>
        <a:spcBef>
          <a:spcPct val="0"/>
        </a:spcBef>
        <a:buNone/>
        <a:defRPr sz="6600" b="1" i="0" kern="1200" spc="15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425196" algn="l" defTabSz="1371600" rtl="0" eaLnBrk="1" latinLnBrk="0" hangingPunct="1">
        <a:lnSpc>
          <a:spcPct val="90000"/>
        </a:lnSpc>
        <a:spcBef>
          <a:spcPts val="1500"/>
        </a:spcBef>
        <a:buFont typeface="Arial" panose="020B0604020202020204" pitchFamily="34" charset="0"/>
        <a:buChar char="•"/>
        <a:defRPr sz="4200" b="0" i="0" kern="1200">
          <a:solidFill>
            <a:schemeClr val="bg1"/>
          </a:solidFill>
          <a:latin typeface="+mn-lt"/>
          <a:ea typeface="+mn-ea"/>
          <a:cs typeface="+mn-cs"/>
        </a:defRPr>
      </a:lvl1pPr>
      <a:lvl2pPr marL="1028700" indent="-425196" algn="l" defTabSz="1371600" rtl="0" eaLnBrk="1" latinLnBrk="0" hangingPunct="1">
        <a:lnSpc>
          <a:spcPct val="90000"/>
        </a:lnSpc>
        <a:spcBef>
          <a:spcPts val="750"/>
        </a:spcBef>
        <a:buFont typeface="Arial" panose="020B0604020202020204" pitchFamily="34" charset="0"/>
        <a:buChar char="•"/>
        <a:defRPr sz="3600" b="0" i="0" kern="1200">
          <a:solidFill>
            <a:schemeClr val="bg1"/>
          </a:solidFill>
          <a:latin typeface="+mn-lt"/>
          <a:ea typeface="+mn-ea"/>
          <a:cs typeface="+mn-cs"/>
        </a:defRPr>
      </a:lvl2pPr>
      <a:lvl3pPr marL="1714500" indent="-425196" algn="l" defTabSz="1371600" rtl="0" eaLnBrk="1" latinLnBrk="0" hangingPunct="1">
        <a:lnSpc>
          <a:spcPct val="90000"/>
        </a:lnSpc>
        <a:spcBef>
          <a:spcPts val="750"/>
        </a:spcBef>
        <a:buFont typeface="Arial" panose="020B0604020202020204" pitchFamily="34" charset="0"/>
        <a:buChar char="•"/>
        <a:defRPr sz="3000" b="0" i="0" kern="1200">
          <a:solidFill>
            <a:schemeClr val="bg1"/>
          </a:solidFill>
          <a:latin typeface="+mn-lt"/>
          <a:ea typeface="+mn-ea"/>
          <a:cs typeface="+mn-cs"/>
        </a:defRPr>
      </a:lvl3pPr>
      <a:lvl4pPr marL="2400300" indent="-425196" algn="l" defTabSz="1371600" rtl="0" eaLnBrk="1" latinLnBrk="0" hangingPunct="1">
        <a:lnSpc>
          <a:spcPct val="90000"/>
        </a:lnSpc>
        <a:spcBef>
          <a:spcPts val="750"/>
        </a:spcBef>
        <a:buFont typeface="Arial" panose="020B0604020202020204" pitchFamily="34" charset="0"/>
        <a:buChar char="•"/>
        <a:defRPr sz="2700" b="0" i="0" kern="1200">
          <a:solidFill>
            <a:schemeClr val="bg1"/>
          </a:solidFill>
          <a:latin typeface="+mn-lt"/>
          <a:ea typeface="+mn-ea"/>
          <a:cs typeface="+mn-cs"/>
        </a:defRPr>
      </a:lvl4pPr>
      <a:lvl5pPr marL="3086100" indent="-425196" algn="l" defTabSz="1371600" rtl="0" eaLnBrk="1" latinLnBrk="0" hangingPunct="1">
        <a:lnSpc>
          <a:spcPct val="90000"/>
        </a:lnSpc>
        <a:spcBef>
          <a:spcPts val="750"/>
        </a:spcBef>
        <a:buFont typeface="Arial" panose="020B0604020202020204" pitchFamily="34" charset="0"/>
        <a:buChar char="•"/>
        <a:defRPr sz="2700" b="0" i="0" kern="1200">
          <a:solidFill>
            <a:schemeClr val="bg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1.xml"/><Relationship Id="rId7" Type="http://schemas.openxmlformats.org/officeDocument/2006/relationships/image" Target="../media/image19.png"/><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21.png"/><Relationship Id="rId4" Type="http://schemas.openxmlformats.org/officeDocument/2006/relationships/diagramQuickStyle" Target="../diagrams/quickStyle1.xml"/><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hyperlink" Target="https://laptrinhcanban.com/en/python/nhap-mon-lap-trinh-python/gioi-thieu-python/python-la-gi/" TargetMode="Externa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5" name="Rectangle 1044">
            <a:extLst>
              <a:ext uri="{FF2B5EF4-FFF2-40B4-BE49-F238E27FC236}">
                <a16:creationId xmlns:a16="http://schemas.microsoft.com/office/drawing/2014/main" id="{BA8D87B0-6420-4A87-28A7-3A8EA92481CF}"/>
              </a:ext>
            </a:extLst>
          </p:cNvPr>
          <p:cNvSpPr/>
          <p:nvPr/>
        </p:nvSpPr>
        <p:spPr>
          <a:xfrm>
            <a:off x="0" y="-1"/>
            <a:ext cx="7946730" cy="9518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grpSp>
        <p:nvGrpSpPr>
          <p:cNvPr id="11" name="Group 11"/>
          <p:cNvGrpSpPr/>
          <p:nvPr/>
        </p:nvGrpSpPr>
        <p:grpSpPr>
          <a:xfrm rot="-1198029">
            <a:off x="14469171" y="-7296080"/>
            <a:ext cx="852504" cy="26864877"/>
            <a:chOff x="0" y="0"/>
            <a:chExt cx="224528" cy="7075523"/>
          </a:xfrm>
        </p:grpSpPr>
        <p:sp>
          <p:nvSpPr>
            <p:cNvPr id="12" name="Freeform 12"/>
            <p:cNvSpPr/>
            <p:nvPr/>
          </p:nvSpPr>
          <p:spPr>
            <a:xfrm>
              <a:off x="0" y="0"/>
              <a:ext cx="224528" cy="7075523"/>
            </a:xfrm>
            <a:custGeom>
              <a:avLst/>
              <a:gdLst/>
              <a:ahLst/>
              <a:cxnLst/>
              <a:rect l="l" t="t" r="r" b="b"/>
              <a:pathLst>
                <a:path w="224528" h="7075523">
                  <a:moveTo>
                    <a:pt x="112264" y="7075523"/>
                  </a:moveTo>
                  <a:lnTo>
                    <a:pt x="224528" y="0"/>
                  </a:lnTo>
                  <a:lnTo>
                    <a:pt x="0" y="0"/>
                  </a:lnTo>
                  <a:lnTo>
                    <a:pt x="112264" y="7075523"/>
                  </a:lnTo>
                  <a:close/>
                </a:path>
              </a:pathLst>
            </a:custGeom>
            <a:solidFill>
              <a:srgbClr val="8F0436">
                <a:alpha val="24706"/>
              </a:srgbClr>
            </a:solidFill>
          </p:spPr>
          <p:txBody>
            <a:bodyPr/>
            <a:lstStyle/>
            <a:p>
              <a:endParaRPr lang="en-US"/>
            </a:p>
          </p:txBody>
        </p:sp>
        <p:sp>
          <p:nvSpPr>
            <p:cNvPr id="13" name="TextBox 13"/>
            <p:cNvSpPr txBox="1"/>
            <p:nvPr/>
          </p:nvSpPr>
          <p:spPr>
            <a:xfrm>
              <a:off x="35082" y="467295"/>
              <a:ext cx="154363" cy="3323164"/>
            </a:xfrm>
            <a:prstGeom prst="rect">
              <a:avLst/>
            </a:prstGeom>
          </p:spPr>
          <p:txBody>
            <a:bodyPr lIns="50800" tIns="50800" rIns="50800" bIns="50800" rtlCol="0" anchor="ctr"/>
            <a:lstStyle/>
            <a:p>
              <a:pPr algn="ctr">
                <a:lnSpc>
                  <a:spcPts val="2659"/>
                </a:lnSpc>
              </a:pPr>
              <a:endParaRPr/>
            </a:p>
          </p:txBody>
        </p:sp>
      </p:grpSp>
      <p:grpSp>
        <p:nvGrpSpPr>
          <p:cNvPr id="2" name="Group 2"/>
          <p:cNvGrpSpPr/>
          <p:nvPr/>
        </p:nvGrpSpPr>
        <p:grpSpPr>
          <a:xfrm>
            <a:off x="0" y="1202495"/>
            <a:ext cx="18288000" cy="14272455"/>
            <a:chOff x="0" y="0"/>
            <a:chExt cx="4816593" cy="3759000"/>
          </a:xfrm>
        </p:grpSpPr>
        <p:sp>
          <p:nvSpPr>
            <p:cNvPr id="3" name="Freeform 3"/>
            <p:cNvSpPr/>
            <p:nvPr/>
          </p:nvSpPr>
          <p:spPr>
            <a:xfrm>
              <a:off x="0" y="0"/>
              <a:ext cx="4816592" cy="3759000"/>
            </a:xfrm>
            <a:custGeom>
              <a:avLst/>
              <a:gdLst/>
              <a:ahLst/>
              <a:cxnLst/>
              <a:rect l="l" t="t" r="r" b="b"/>
              <a:pathLst>
                <a:path w="4816592" h="3759000">
                  <a:moveTo>
                    <a:pt x="2408296" y="0"/>
                  </a:moveTo>
                  <a:cubicBezTo>
                    <a:pt x="1078231" y="0"/>
                    <a:pt x="0" y="841481"/>
                    <a:pt x="0" y="1879500"/>
                  </a:cubicBezTo>
                  <a:cubicBezTo>
                    <a:pt x="0" y="2917519"/>
                    <a:pt x="1078231" y="3759000"/>
                    <a:pt x="2408296" y="3759000"/>
                  </a:cubicBezTo>
                  <a:cubicBezTo>
                    <a:pt x="3738362" y="3759000"/>
                    <a:pt x="4816592" y="2917519"/>
                    <a:pt x="4816592" y="1879500"/>
                  </a:cubicBezTo>
                  <a:cubicBezTo>
                    <a:pt x="4816592" y="841481"/>
                    <a:pt x="3738362" y="0"/>
                    <a:pt x="2408296" y="0"/>
                  </a:cubicBezTo>
                  <a:close/>
                </a:path>
              </a:pathLst>
            </a:custGeom>
            <a:solidFill>
              <a:srgbClr val="131112"/>
            </a:solidFill>
          </p:spPr>
          <p:txBody>
            <a:bodyPr/>
            <a:lstStyle/>
            <a:p>
              <a:endParaRPr lang="en-US"/>
            </a:p>
          </p:txBody>
        </p:sp>
        <p:sp>
          <p:nvSpPr>
            <p:cNvPr id="4" name="TextBox 4"/>
            <p:cNvSpPr txBox="1"/>
            <p:nvPr/>
          </p:nvSpPr>
          <p:spPr>
            <a:xfrm>
              <a:off x="451556" y="314306"/>
              <a:ext cx="3913481" cy="3092288"/>
            </a:xfrm>
            <a:prstGeom prst="rect">
              <a:avLst/>
            </a:prstGeom>
          </p:spPr>
          <p:txBody>
            <a:bodyPr lIns="50800" tIns="50800" rIns="50800" bIns="50800" rtlCol="0" anchor="ctr"/>
            <a:lstStyle/>
            <a:p>
              <a:pPr algn="ctr">
                <a:lnSpc>
                  <a:spcPts val="3152"/>
                </a:lnSpc>
              </a:pPr>
              <a:endParaRPr/>
            </a:p>
          </p:txBody>
        </p:sp>
      </p:grpSp>
      <p:grpSp>
        <p:nvGrpSpPr>
          <p:cNvPr id="5" name="Group 5"/>
          <p:cNvGrpSpPr/>
          <p:nvPr/>
        </p:nvGrpSpPr>
        <p:grpSpPr>
          <a:xfrm>
            <a:off x="605460" y="2530933"/>
            <a:ext cx="17682540" cy="8929684"/>
            <a:chOff x="0" y="0"/>
            <a:chExt cx="4816593" cy="2432380"/>
          </a:xfrm>
        </p:grpSpPr>
        <p:sp>
          <p:nvSpPr>
            <p:cNvPr id="6" name="Freeform 6"/>
            <p:cNvSpPr/>
            <p:nvPr/>
          </p:nvSpPr>
          <p:spPr>
            <a:xfrm>
              <a:off x="0" y="0"/>
              <a:ext cx="4816592" cy="2432379"/>
            </a:xfrm>
            <a:custGeom>
              <a:avLst/>
              <a:gdLst/>
              <a:ahLst/>
              <a:cxnLst/>
              <a:rect l="l" t="t" r="r" b="b"/>
              <a:pathLst>
                <a:path w="4816592" h="2432379">
                  <a:moveTo>
                    <a:pt x="2408296" y="0"/>
                  </a:moveTo>
                  <a:cubicBezTo>
                    <a:pt x="1078231" y="0"/>
                    <a:pt x="0" y="544507"/>
                    <a:pt x="0" y="1216190"/>
                  </a:cubicBezTo>
                  <a:cubicBezTo>
                    <a:pt x="0" y="1887873"/>
                    <a:pt x="1078231" y="2432379"/>
                    <a:pt x="2408296" y="2432379"/>
                  </a:cubicBezTo>
                  <a:cubicBezTo>
                    <a:pt x="3738362" y="2432379"/>
                    <a:pt x="4816592" y="1887873"/>
                    <a:pt x="4816592" y="1216190"/>
                  </a:cubicBezTo>
                  <a:cubicBezTo>
                    <a:pt x="4816592" y="544507"/>
                    <a:pt x="3738362" y="0"/>
                    <a:pt x="2408296" y="0"/>
                  </a:cubicBezTo>
                  <a:close/>
                </a:path>
              </a:pathLst>
            </a:custGeom>
            <a:solidFill>
              <a:srgbClr val="262223">
                <a:alpha val="34902"/>
              </a:srgbClr>
            </a:solidFill>
          </p:spPr>
          <p:txBody>
            <a:bodyPr/>
            <a:lstStyle/>
            <a:p>
              <a:endParaRPr lang="en-US"/>
            </a:p>
          </p:txBody>
        </p:sp>
        <p:sp>
          <p:nvSpPr>
            <p:cNvPr id="7" name="TextBox 7"/>
            <p:cNvSpPr txBox="1"/>
            <p:nvPr/>
          </p:nvSpPr>
          <p:spPr>
            <a:xfrm>
              <a:off x="451556" y="189936"/>
              <a:ext cx="3913481" cy="2014408"/>
            </a:xfrm>
            <a:prstGeom prst="rect">
              <a:avLst/>
            </a:prstGeom>
          </p:spPr>
          <p:txBody>
            <a:bodyPr lIns="50800" tIns="50800" rIns="50800" bIns="50800" rtlCol="0" anchor="ctr"/>
            <a:lstStyle/>
            <a:p>
              <a:pPr algn="ctr">
                <a:lnSpc>
                  <a:spcPts val="3152"/>
                </a:lnSpc>
              </a:pPr>
              <a:endParaRPr/>
            </a:p>
          </p:txBody>
        </p:sp>
      </p:grpSp>
      <p:grpSp>
        <p:nvGrpSpPr>
          <p:cNvPr id="8" name="Group 8"/>
          <p:cNvGrpSpPr/>
          <p:nvPr/>
        </p:nvGrpSpPr>
        <p:grpSpPr>
          <a:xfrm rot="184989">
            <a:off x="3045202" y="-7416573"/>
            <a:ext cx="852504" cy="26864877"/>
            <a:chOff x="0" y="0"/>
            <a:chExt cx="224528" cy="7075523"/>
          </a:xfrm>
        </p:grpSpPr>
        <p:sp>
          <p:nvSpPr>
            <p:cNvPr id="9" name="Freeform 9"/>
            <p:cNvSpPr/>
            <p:nvPr/>
          </p:nvSpPr>
          <p:spPr>
            <a:xfrm>
              <a:off x="0" y="0"/>
              <a:ext cx="224528" cy="7075523"/>
            </a:xfrm>
            <a:custGeom>
              <a:avLst/>
              <a:gdLst/>
              <a:ahLst/>
              <a:cxnLst/>
              <a:rect l="l" t="t" r="r" b="b"/>
              <a:pathLst>
                <a:path w="224528" h="7075523">
                  <a:moveTo>
                    <a:pt x="112264" y="7075523"/>
                  </a:moveTo>
                  <a:lnTo>
                    <a:pt x="224528" y="0"/>
                  </a:lnTo>
                  <a:lnTo>
                    <a:pt x="0" y="0"/>
                  </a:lnTo>
                  <a:lnTo>
                    <a:pt x="112264" y="7075523"/>
                  </a:lnTo>
                  <a:close/>
                </a:path>
              </a:pathLst>
            </a:custGeom>
            <a:solidFill>
              <a:srgbClr val="8F0436">
                <a:alpha val="24706"/>
              </a:srgbClr>
            </a:solidFill>
          </p:spPr>
          <p:txBody>
            <a:bodyPr/>
            <a:lstStyle/>
            <a:p>
              <a:endParaRPr lang="en-US"/>
            </a:p>
          </p:txBody>
        </p:sp>
        <p:sp>
          <p:nvSpPr>
            <p:cNvPr id="10" name="TextBox 10"/>
            <p:cNvSpPr txBox="1"/>
            <p:nvPr/>
          </p:nvSpPr>
          <p:spPr>
            <a:xfrm>
              <a:off x="35082" y="467295"/>
              <a:ext cx="154363" cy="3323164"/>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1942942">
            <a:off x="16271686" y="-5724566"/>
            <a:ext cx="852504" cy="26864877"/>
            <a:chOff x="0" y="0"/>
            <a:chExt cx="224528" cy="7075523"/>
          </a:xfrm>
        </p:grpSpPr>
        <p:sp>
          <p:nvSpPr>
            <p:cNvPr id="15" name="Freeform 15"/>
            <p:cNvSpPr/>
            <p:nvPr/>
          </p:nvSpPr>
          <p:spPr>
            <a:xfrm>
              <a:off x="0" y="0"/>
              <a:ext cx="224528" cy="7075523"/>
            </a:xfrm>
            <a:custGeom>
              <a:avLst/>
              <a:gdLst/>
              <a:ahLst/>
              <a:cxnLst/>
              <a:rect l="l" t="t" r="r" b="b"/>
              <a:pathLst>
                <a:path w="224528" h="7075523">
                  <a:moveTo>
                    <a:pt x="112264" y="7075523"/>
                  </a:moveTo>
                  <a:lnTo>
                    <a:pt x="224528" y="0"/>
                  </a:lnTo>
                  <a:lnTo>
                    <a:pt x="0" y="0"/>
                  </a:lnTo>
                  <a:lnTo>
                    <a:pt x="112264" y="7075523"/>
                  </a:lnTo>
                  <a:close/>
                </a:path>
              </a:pathLst>
            </a:custGeom>
            <a:solidFill>
              <a:srgbClr val="D6054F">
                <a:alpha val="24706"/>
              </a:srgbClr>
            </a:solidFill>
          </p:spPr>
          <p:txBody>
            <a:bodyPr/>
            <a:lstStyle/>
            <a:p>
              <a:endParaRPr lang="en-US"/>
            </a:p>
          </p:txBody>
        </p:sp>
        <p:sp>
          <p:nvSpPr>
            <p:cNvPr id="16" name="TextBox 16"/>
            <p:cNvSpPr txBox="1"/>
            <p:nvPr/>
          </p:nvSpPr>
          <p:spPr>
            <a:xfrm>
              <a:off x="35082" y="467295"/>
              <a:ext cx="154363" cy="3323164"/>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1035348">
            <a:off x="1238123" y="-5993867"/>
            <a:ext cx="852504" cy="26864877"/>
            <a:chOff x="0" y="0"/>
            <a:chExt cx="224528" cy="7075523"/>
          </a:xfrm>
        </p:grpSpPr>
        <p:sp>
          <p:nvSpPr>
            <p:cNvPr id="18" name="Freeform 18"/>
            <p:cNvSpPr/>
            <p:nvPr/>
          </p:nvSpPr>
          <p:spPr>
            <a:xfrm>
              <a:off x="0" y="0"/>
              <a:ext cx="224528" cy="7075523"/>
            </a:xfrm>
            <a:custGeom>
              <a:avLst/>
              <a:gdLst/>
              <a:ahLst/>
              <a:cxnLst/>
              <a:rect l="l" t="t" r="r" b="b"/>
              <a:pathLst>
                <a:path w="224528" h="7075523">
                  <a:moveTo>
                    <a:pt x="112264" y="7075523"/>
                  </a:moveTo>
                  <a:lnTo>
                    <a:pt x="224528" y="0"/>
                  </a:lnTo>
                  <a:lnTo>
                    <a:pt x="0" y="0"/>
                  </a:lnTo>
                  <a:lnTo>
                    <a:pt x="112264" y="7075523"/>
                  </a:lnTo>
                  <a:close/>
                </a:path>
              </a:pathLst>
            </a:custGeom>
            <a:solidFill>
              <a:srgbClr val="D6054F">
                <a:alpha val="24706"/>
              </a:srgbClr>
            </a:solidFill>
          </p:spPr>
          <p:txBody>
            <a:bodyPr/>
            <a:lstStyle/>
            <a:p>
              <a:endParaRPr lang="en-US"/>
            </a:p>
          </p:txBody>
        </p:sp>
        <p:sp>
          <p:nvSpPr>
            <p:cNvPr id="19" name="TextBox 19"/>
            <p:cNvSpPr txBox="1"/>
            <p:nvPr/>
          </p:nvSpPr>
          <p:spPr>
            <a:xfrm>
              <a:off x="35082" y="467295"/>
              <a:ext cx="154363" cy="3323164"/>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rot="-2179418">
            <a:off x="4377714" y="4224971"/>
            <a:ext cx="21035418" cy="337526"/>
            <a:chOff x="0" y="0"/>
            <a:chExt cx="6078681" cy="97536"/>
          </a:xfrm>
        </p:grpSpPr>
        <p:sp>
          <p:nvSpPr>
            <p:cNvPr id="21" name="Freeform 21"/>
            <p:cNvSpPr/>
            <p:nvPr/>
          </p:nvSpPr>
          <p:spPr>
            <a:xfrm>
              <a:off x="0" y="0"/>
              <a:ext cx="6078681" cy="97536"/>
            </a:xfrm>
            <a:custGeom>
              <a:avLst/>
              <a:gdLst/>
              <a:ahLst/>
              <a:cxnLst/>
              <a:rect l="l" t="t" r="r" b="b"/>
              <a:pathLst>
                <a:path w="6078681" h="97536">
                  <a:moveTo>
                    <a:pt x="0" y="0"/>
                  </a:moveTo>
                  <a:lnTo>
                    <a:pt x="6078681" y="0"/>
                  </a:lnTo>
                  <a:lnTo>
                    <a:pt x="6078681" y="97536"/>
                  </a:lnTo>
                  <a:lnTo>
                    <a:pt x="0" y="97536"/>
                  </a:lnTo>
                  <a:close/>
                </a:path>
              </a:pathLst>
            </a:custGeom>
            <a:solidFill>
              <a:srgbClr val="9F033B">
                <a:alpha val="24706"/>
              </a:srgbClr>
            </a:solidFill>
          </p:spPr>
          <p:txBody>
            <a:bodyPr/>
            <a:lstStyle/>
            <a:p>
              <a:endParaRPr lang="en-US"/>
            </a:p>
          </p:txBody>
        </p:sp>
        <p:sp>
          <p:nvSpPr>
            <p:cNvPr id="22" name="TextBox 22"/>
            <p:cNvSpPr txBox="1"/>
            <p:nvPr/>
          </p:nvSpPr>
          <p:spPr>
            <a:xfrm>
              <a:off x="0" y="-38100"/>
              <a:ext cx="6078681" cy="135636"/>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2042010" y="2216833"/>
            <a:ext cx="14203979" cy="7498667"/>
            <a:chOff x="0" y="0"/>
            <a:chExt cx="18938639" cy="9998223"/>
          </a:xfrm>
        </p:grpSpPr>
        <p:grpSp>
          <p:nvGrpSpPr>
            <p:cNvPr id="24" name="Group 24"/>
            <p:cNvGrpSpPr/>
            <p:nvPr/>
          </p:nvGrpSpPr>
          <p:grpSpPr>
            <a:xfrm>
              <a:off x="0" y="0"/>
              <a:ext cx="18938639" cy="9998223"/>
              <a:chOff x="0" y="0"/>
              <a:chExt cx="3740966" cy="1974958"/>
            </a:xfrm>
          </p:grpSpPr>
          <p:sp>
            <p:nvSpPr>
              <p:cNvPr id="25" name="Freeform 25"/>
              <p:cNvSpPr/>
              <p:nvPr/>
            </p:nvSpPr>
            <p:spPr>
              <a:xfrm>
                <a:off x="0" y="0"/>
                <a:ext cx="3740966" cy="1974958"/>
              </a:xfrm>
              <a:custGeom>
                <a:avLst/>
                <a:gdLst/>
                <a:ahLst/>
                <a:cxnLst/>
                <a:rect l="l" t="t" r="r" b="b"/>
                <a:pathLst>
                  <a:path w="3740966" h="1974958">
                    <a:moveTo>
                      <a:pt x="0" y="0"/>
                    </a:moveTo>
                    <a:lnTo>
                      <a:pt x="3740966" y="0"/>
                    </a:lnTo>
                    <a:lnTo>
                      <a:pt x="3740966" y="1974958"/>
                    </a:lnTo>
                    <a:lnTo>
                      <a:pt x="0" y="1974958"/>
                    </a:lnTo>
                    <a:close/>
                  </a:path>
                </a:pathLst>
              </a:custGeom>
              <a:solidFill>
                <a:srgbClr val="FFFFFF"/>
              </a:solidFill>
            </p:spPr>
            <p:txBody>
              <a:bodyPr/>
              <a:lstStyle/>
              <a:p>
                <a:endParaRPr lang="en-US"/>
              </a:p>
            </p:txBody>
          </p:sp>
          <p:sp>
            <p:nvSpPr>
              <p:cNvPr id="26" name="TextBox 26"/>
              <p:cNvSpPr txBox="1"/>
              <p:nvPr/>
            </p:nvSpPr>
            <p:spPr>
              <a:xfrm>
                <a:off x="0" y="-38100"/>
                <a:ext cx="3740966" cy="2013058"/>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a:off x="504988" y="289416"/>
              <a:ext cx="17928663" cy="9374634"/>
              <a:chOff x="0" y="0"/>
              <a:chExt cx="3541464" cy="1851779"/>
            </a:xfrm>
          </p:grpSpPr>
          <p:sp>
            <p:nvSpPr>
              <p:cNvPr id="28" name="Freeform 28"/>
              <p:cNvSpPr/>
              <p:nvPr/>
            </p:nvSpPr>
            <p:spPr>
              <a:xfrm>
                <a:off x="0" y="0"/>
                <a:ext cx="3541464" cy="1851779"/>
              </a:xfrm>
              <a:custGeom>
                <a:avLst/>
                <a:gdLst/>
                <a:ahLst/>
                <a:cxnLst/>
                <a:rect l="l" t="t" r="r" b="b"/>
                <a:pathLst>
                  <a:path w="3541464" h="1851779">
                    <a:moveTo>
                      <a:pt x="0" y="0"/>
                    </a:moveTo>
                    <a:lnTo>
                      <a:pt x="3541464" y="0"/>
                    </a:lnTo>
                    <a:lnTo>
                      <a:pt x="3541464" y="1851779"/>
                    </a:lnTo>
                    <a:lnTo>
                      <a:pt x="0" y="1851779"/>
                    </a:lnTo>
                    <a:close/>
                  </a:path>
                </a:pathLst>
              </a:custGeom>
              <a:solidFill>
                <a:srgbClr val="000000"/>
              </a:solidFill>
            </p:spPr>
            <p:txBody>
              <a:bodyPr/>
              <a:lstStyle/>
              <a:p>
                <a:endParaRPr lang="en-US"/>
              </a:p>
            </p:txBody>
          </p:sp>
          <p:sp>
            <p:nvSpPr>
              <p:cNvPr id="29" name="TextBox 29"/>
              <p:cNvSpPr txBox="1"/>
              <p:nvPr/>
            </p:nvSpPr>
            <p:spPr>
              <a:xfrm>
                <a:off x="0" y="-38100"/>
                <a:ext cx="3541464" cy="1889879"/>
              </a:xfrm>
              <a:prstGeom prst="rect">
                <a:avLst/>
              </a:prstGeom>
            </p:spPr>
            <p:txBody>
              <a:bodyPr lIns="50800" tIns="50800" rIns="50800" bIns="50800" rtlCol="0" anchor="ctr"/>
              <a:lstStyle/>
              <a:p>
                <a:pPr algn="ctr">
                  <a:lnSpc>
                    <a:spcPts val="2659"/>
                  </a:lnSpc>
                </a:pPr>
                <a:endParaRPr/>
              </a:p>
            </p:txBody>
          </p:sp>
        </p:grpSp>
      </p:grpSp>
      <p:sp>
        <p:nvSpPr>
          <p:cNvPr id="30" name="Freeform 30"/>
          <p:cNvSpPr/>
          <p:nvPr/>
        </p:nvSpPr>
        <p:spPr>
          <a:xfrm>
            <a:off x="7946730" y="0"/>
            <a:ext cx="3407070" cy="955929"/>
          </a:xfrm>
          <a:custGeom>
            <a:avLst/>
            <a:gdLst/>
            <a:ahLst/>
            <a:cxnLst/>
            <a:rect l="l" t="t" r="r" b="b"/>
            <a:pathLst>
              <a:path w="3407070" h="955929">
                <a:moveTo>
                  <a:pt x="0" y="0"/>
                </a:moveTo>
                <a:lnTo>
                  <a:pt x="3407070" y="0"/>
                </a:lnTo>
                <a:lnTo>
                  <a:pt x="3407070" y="955929"/>
                </a:lnTo>
                <a:lnTo>
                  <a:pt x="0" y="955929"/>
                </a:lnTo>
                <a:lnTo>
                  <a:pt x="0" y="0"/>
                </a:lnTo>
                <a:close/>
              </a:path>
            </a:pathLst>
          </a:custGeom>
          <a:blipFill>
            <a:blip r:embed="rId2"/>
            <a:stretch>
              <a:fillRect b="-25793"/>
            </a:stretch>
          </a:blipFill>
        </p:spPr>
        <p:txBody>
          <a:bodyPr/>
          <a:lstStyle/>
          <a:p>
            <a:endParaRPr lang="en-US"/>
          </a:p>
        </p:txBody>
      </p:sp>
      <p:sp>
        <p:nvSpPr>
          <p:cNvPr id="31" name="Freeform 31"/>
          <p:cNvSpPr/>
          <p:nvPr/>
        </p:nvSpPr>
        <p:spPr>
          <a:xfrm>
            <a:off x="164377" y="91115"/>
            <a:ext cx="1859783" cy="773699"/>
          </a:xfrm>
          <a:custGeom>
            <a:avLst/>
            <a:gdLst/>
            <a:ahLst/>
            <a:cxnLst/>
            <a:rect l="l" t="t" r="r" b="b"/>
            <a:pathLst>
              <a:path w="1859783" h="773699">
                <a:moveTo>
                  <a:pt x="0" y="0"/>
                </a:moveTo>
                <a:lnTo>
                  <a:pt x="1859783" y="0"/>
                </a:lnTo>
                <a:lnTo>
                  <a:pt x="1859783" y="773699"/>
                </a:lnTo>
                <a:lnTo>
                  <a:pt x="0" y="773699"/>
                </a:lnTo>
                <a:lnTo>
                  <a:pt x="0" y="0"/>
                </a:lnTo>
                <a:close/>
              </a:path>
            </a:pathLst>
          </a:custGeom>
          <a:blipFill>
            <a:blip r:embed="rId3"/>
            <a:stretch>
              <a:fillRect/>
            </a:stretch>
          </a:blipFill>
        </p:spPr>
        <p:txBody>
          <a:bodyPr/>
          <a:lstStyle/>
          <a:p>
            <a:endParaRPr lang="en-US"/>
          </a:p>
        </p:txBody>
      </p:sp>
      <p:sp>
        <p:nvSpPr>
          <p:cNvPr id="32" name="Freeform 32"/>
          <p:cNvSpPr/>
          <p:nvPr/>
        </p:nvSpPr>
        <p:spPr>
          <a:xfrm>
            <a:off x="6549199" y="337980"/>
            <a:ext cx="5931843" cy="3891120"/>
          </a:xfrm>
          <a:custGeom>
            <a:avLst/>
            <a:gdLst/>
            <a:ahLst/>
            <a:cxnLst/>
            <a:rect l="l" t="t" r="r" b="b"/>
            <a:pathLst>
              <a:path w="5931843" h="3891120">
                <a:moveTo>
                  <a:pt x="0" y="0"/>
                </a:moveTo>
                <a:lnTo>
                  <a:pt x="5931844" y="0"/>
                </a:lnTo>
                <a:lnTo>
                  <a:pt x="5931844" y="3891120"/>
                </a:lnTo>
                <a:lnTo>
                  <a:pt x="0" y="3891120"/>
                </a:lnTo>
                <a:lnTo>
                  <a:pt x="0" y="0"/>
                </a:lnTo>
                <a:close/>
              </a:path>
            </a:pathLst>
          </a:custGeom>
          <a:blipFill>
            <a:blip r:embed="rId4"/>
            <a:stretch>
              <a:fillRect/>
            </a:stretch>
          </a:blipFill>
        </p:spPr>
        <p:txBody>
          <a:bodyPr/>
          <a:lstStyle/>
          <a:p>
            <a:endParaRPr lang="en-US"/>
          </a:p>
        </p:txBody>
      </p:sp>
      <p:sp>
        <p:nvSpPr>
          <p:cNvPr id="33" name="TextBox 33"/>
          <p:cNvSpPr txBox="1"/>
          <p:nvPr/>
        </p:nvSpPr>
        <p:spPr>
          <a:xfrm>
            <a:off x="3129681" y="4810011"/>
            <a:ext cx="12028637" cy="2308324"/>
          </a:xfrm>
          <a:prstGeom prst="rect">
            <a:avLst/>
          </a:prstGeom>
        </p:spPr>
        <p:txBody>
          <a:bodyPr lIns="0" tIns="0" rIns="0" bIns="0" rtlCol="0" anchor="t">
            <a:spAutoFit/>
          </a:bodyPr>
          <a:lstStyle/>
          <a:p>
            <a:pPr algn="ctr">
              <a:lnSpc>
                <a:spcPts val="9018"/>
              </a:lnSpc>
            </a:pPr>
            <a:r>
              <a:rPr lang="en-US" sz="7515" spc="375" dirty="0">
                <a:solidFill>
                  <a:srgbClr val="FFFFFF"/>
                </a:solidFill>
                <a:latin typeface="Platform Eight"/>
                <a:ea typeface="Platform Eight"/>
                <a:cs typeface="Platform Eight"/>
                <a:sym typeface="Platform Eight"/>
              </a:rPr>
              <a:t>Introduction to </a:t>
            </a:r>
          </a:p>
          <a:p>
            <a:pPr algn="ctr">
              <a:lnSpc>
                <a:spcPts val="9018"/>
              </a:lnSpc>
            </a:pPr>
            <a:r>
              <a:rPr lang="en-US" sz="7515" spc="375" dirty="0">
                <a:solidFill>
                  <a:srgbClr val="FFFFFF"/>
                </a:solidFill>
                <a:latin typeface="Platform Eight"/>
                <a:ea typeface="Platform Eight"/>
                <a:cs typeface="Platform Eight"/>
                <a:sym typeface="Platform Eight"/>
              </a:rPr>
              <a:t>Basic Python Programming</a:t>
            </a:r>
          </a:p>
        </p:txBody>
      </p:sp>
      <p:pic>
        <p:nvPicPr>
          <p:cNvPr id="1035" name="Picture 2">
            <a:extLst>
              <a:ext uri="{FF2B5EF4-FFF2-40B4-BE49-F238E27FC236}">
                <a16:creationId xmlns:a16="http://schemas.microsoft.com/office/drawing/2014/main" id="{75C1361E-F088-545C-C529-2370D5A219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82730"/>
            <a:ext cx="622096" cy="62209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4">
            <a:extLst>
              <a:ext uri="{FF2B5EF4-FFF2-40B4-BE49-F238E27FC236}">
                <a16:creationId xmlns:a16="http://schemas.microsoft.com/office/drawing/2014/main" id="{500DF9CF-2CB7-689F-7724-59A722D66A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0030" y="182729"/>
            <a:ext cx="622096" cy="622096"/>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6">
            <a:extLst>
              <a:ext uri="{FF2B5EF4-FFF2-40B4-BE49-F238E27FC236}">
                <a16:creationId xmlns:a16="http://schemas.microsoft.com/office/drawing/2014/main" id="{79A0E3F1-0DE0-581B-8998-0A437F2BC4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5636" y="182729"/>
            <a:ext cx="700511" cy="6220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8">
            <a:extLst>
              <a:ext uri="{FF2B5EF4-FFF2-40B4-BE49-F238E27FC236}">
                <a16:creationId xmlns:a16="http://schemas.microsoft.com/office/drawing/2014/main" id="{72F7B513-5978-F5F9-9CE2-B8B2BDF0DFE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2591" t="12835" r="16667" b="14248"/>
          <a:stretch/>
        </p:blipFill>
        <p:spPr bwMode="auto">
          <a:xfrm>
            <a:off x="4120647" y="182775"/>
            <a:ext cx="603544" cy="622096"/>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0">
            <a:extLst>
              <a:ext uri="{FF2B5EF4-FFF2-40B4-BE49-F238E27FC236}">
                <a16:creationId xmlns:a16="http://schemas.microsoft.com/office/drawing/2014/main" id="{64237345-62CA-39D6-1CE7-8E6F6E87186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44984" y="182729"/>
            <a:ext cx="1105948" cy="62209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2">
            <a:extLst>
              <a:ext uri="{FF2B5EF4-FFF2-40B4-BE49-F238E27FC236}">
                <a16:creationId xmlns:a16="http://schemas.microsoft.com/office/drawing/2014/main" id="{850E73B3-7DE7-7A3C-4E19-7DEB9071794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87984" y="188172"/>
            <a:ext cx="1150148" cy="620178"/>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4">
            <a:extLst>
              <a:ext uri="{FF2B5EF4-FFF2-40B4-BE49-F238E27FC236}">
                <a16:creationId xmlns:a16="http://schemas.microsoft.com/office/drawing/2014/main" id="{4F20A0A1-58A8-5EA4-2DD1-089B9769A3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96606" y="188173"/>
            <a:ext cx="620178" cy="62017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6">
            <a:extLst>
              <a:ext uri="{FF2B5EF4-FFF2-40B4-BE49-F238E27FC236}">
                <a16:creationId xmlns:a16="http://schemas.microsoft.com/office/drawing/2014/main" id="{93D76504-EE9A-FA36-1AEE-C4F5BAEB46AB}"/>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8483" t="21468" r="8594" b="22776"/>
          <a:stretch/>
        </p:blipFill>
        <p:spPr bwMode="auto">
          <a:xfrm>
            <a:off x="7792984" y="182730"/>
            <a:ext cx="922340" cy="620178"/>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8">
            <a:extLst>
              <a:ext uri="{FF2B5EF4-FFF2-40B4-BE49-F238E27FC236}">
                <a16:creationId xmlns:a16="http://schemas.microsoft.com/office/drawing/2014/main" id="{4D9F52E3-A4E1-BA5E-ACF6-1A755643C72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07384" y="184398"/>
            <a:ext cx="1404046" cy="6201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10101"/>
        </a:solidFill>
        <a:effectLst/>
      </p:bgPr>
    </p:bg>
    <p:spTree>
      <p:nvGrpSpPr>
        <p:cNvPr id="1" name=""/>
        <p:cNvGrpSpPr/>
        <p:nvPr/>
      </p:nvGrpSpPr>
      <p:grpSpPr>
        <a:xfrm>
          <a:off x="0" y="0"/>
          <a:ext cx="0" cy="0"/>
          <a:chOff x="0" y="0"/>
          <a:chExt cx="0" cy="0"/>
        </a:xfrm>
      </p:grpSpPr>
      <p:grpSp>
        <p:nvGrpSpPr>
          <p:cNvPr id="2" name="Group 2"/>
          <p:cNvGrpSpPr/>
          <p:nvPr/>
        </p:nvGrpSpPr>
        <p:grpSpPr>
          <a:xfrm rot="-2197354">
            <a:off x="6526377" y="761614"/>
            <a:ext cx="18288000" cy="14272455"/>
            <a:chOff x="0" y="0"/>
            <a:chExt cx="4816593" cy="3759000"/>
          </a:xfrm>
        </p:grpSpPr>
        <p:sp>
          <p:nvSpPr>
            <p:cNvPr id="3" name="Freeform 3"/>
            <p:cNvSpPr/>
            <p:nvPr/>
          </p:nvSpPr>
          <p:spPr>
            <a:xfrm>
              <a:off x="0" y="0"/>
              <a:ext cx="4816592" cy="3759000"/>
            </a:xfrm>
            <a:custGeom>
              <a:avLst/>
              <a:gdLst/>
              <a:ahLst/>
              <a:cxnLst/>
              <a:rect l="l" t="t" r="r" b="b"/>
              <a:pathLst>
                <a:path w="4816592" h="3759000">
                  <a:moveTo>
                    <a:pt x="2408296" y="0"/>
                  </a:moveTo>
                  <a:cubicBezTo>
                    <a:pt x="1078231" y="0"/>
                    <a:pt x="0" y="841481"/>
                    <a:pt x="0" y="1879500"/>
                  </a:cubicBezTo>
                  <a:cubicBezTo>
                    <a:pt x="0" y="2917519"/>
                    <a:pt x="1078231" y="3759000"/>
                    <a:pt x="2408296" y="3759000"/>
                  </a:cubicBezTo>
                  <a:cubicBezTo>
                    <a:pt x="3738362" y="3759000"/>
                    <a:pt x="4816592" y="2917519"/>
                    <a:pt x="4816592" y="1879500"/>
                  </a:cubicBezTo>
                  <a:cubicBezTo>
                    <a:pt x="4816592" y="841481"/>
                    <a:pt x="3738362" y="0"/>
                    <a:pt x="2408296" y="0"/>
                  </a:cubicBezTo>
                  <a:close/>
                </a:path>
              </a:pathLst>
            </a:custGeom>
            <a:solidFill>
              <a:srgbClr val="131112"/>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4"/>
            <p:cNvSpPr txBox="1"/>
            <p:nvPr/>
          </p:nvSpPr>
          <p:spPr>
            <a:xfrm>
              <a:off x="451556" y="314306"/>
              <a:ext cx="3913481" cy="3092288"/>
            </a:xfrm>
            <a:prstGeom prst="rect">
              <a:avLst/>
            </a:prstGeom>
          </p:spPr>
          <p:txBody>
            <a:bodyPr lIns="50800" tIns="50800" rIns="50800" bIns="50800" rtlCol="0" anchor="ctr"/>
            <a:lstStyle/>
            <a:p>
              <a:pPr marL="0" marR="0" lvl="0" indent="0" algn="ctr" defTabSz="914400" rtl="0" eaLnBrk="1" fontAlgn="auto" latinLnBrk="0" hangingPunct="1">
                <a:lnSpc>
                  <a:spcPts val="3152"/>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 name="Group 5"/>
          <p:cNvGrpSpPr/>
          <p:nvPr/>
        </p:nvGrpSpPr>
        <p:grpSpPr>
          <a:xfrm rot="-2197354">
            <a:off x="-5492378" y="2877229"/>
            <a:ext cx="18288000" cy="14272455"/>
            <a:chOff x="0" y="0"/>
            <a:chExt cx="4816593" cy="3759000"/>
          </a:xfrm>
        </p:grpSpPr>
        <p:sp>
          <p:nvSpPr>
            <p:cNvPr id="6" name="Freeform 6"/>
            <p:cNvSpPr/>
            <p:nvPr/>
          </p:nvSpPr>
          <p:spPr>
            <a:xfrm>
              <a:off x="0" y="0"/>
              <a:ext cx="4816592" cy="3759000"/>
            </a:xfrm>
            <a:custGeom>
              <a:avLst/>
              <a:gdLst/>
              <a:ahLst/>
              <a:cxnLst/>
              <a:rect l="l" t="t" r="r" b="b"/>
              <a:pathLst>
                <a:path w="4816592" h="3759000">
                  <a:moveTo>
                    <a:pt x="2408296" y="0"/>
                  </a:moveTo>
                  <a:cubicBezTo>
                    <a:pt x="1078231" y="0"/>
                    <a:pt x="0" y="841481"/>
                    <a:pt x="0" y="1879500"/>
                  </a:cubicBezTo>
                  <a:cubicBezTo>
                    <a:pt x="0" y="2917519"/>
                    <a:pt x="1078231" y="3759000"/>
                    <a:pt x="2408296" y="3759000"/>
                  </a:cubicBezTo>
                  <a:cubicBezTo>
                    <a:pt x="3738362" y="3759000"/>
                    <a:pt x="4816592" y="2917519"/>
                    <a:pt x="4816592" y="1879500"/>
                  </a:cubicBezTo>
                  <a:cubicBezTo>
                    <a:pt x="4816592" y="841481"/>
                    <a:pt x="3738362" y="0"/>
                    <a:pt x="2408296" y="0"/>
                  </a:cubicBezTo>
                  <a:close/>
                </a:path>
              </a:pathLst>
            </a:custGeom>
            <a:solidFill>
              <a:srgbClr val="0E0E0E"/>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7"/>
            <p:cNvSpPr txBox="1"/>
            <p:nvPr/>
          </p:nvSpPr>
          <p:spPr>
            <a:xfrm>
              <a:off x="451556" y="314306"/>
              <a:ext cx="3913481" cy="3092288"/>
            </a:xfrm>
            <a:prstGeom prst="rect">
              <a:avLst/>
            </a:prstGeom>
          </p:spPr>
          <p:txBody>
            <a:bodyPr lIns="50800" tIns="50800" rIns="50800" bIns="50800" rtlCol="0" anchor="ctr"/>
            <a:lstStyle/>
            <a:p>
              <a:pPr marL="0" marR="0" lvl="0" indent="0" algn="ctr" defTabSz="914400" rtl="0" eaLnBrk="1" fontAlgn="auto" latinLnBrk="0" hangingPunct="1">
                <a:lnSpc>
                  <a:spcPts val="3152"/>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8" name="Group 8"/>
          <p:cNvGrpSpPr/>
          <p:nvPr/>
        </p:nvGrpSpPr>
        <p:grpSpPr>
          <a:xfrm rot="184989">
            <a:off x="3045202" y="-7416573"/>
            <a:ext cx="852504" cy="26864877"/>
            <a:chOff x="0" y="0"/>
            <a:chExt cx="224528" cy="7075523"/>
          </a:xfrm>
        </p:grpSpPr>
        <p:sp>
          <p:nvSpPr>
            <p:cNvPr id="9" name="Freeform 9"/>
            <p:cNvSpPr/>
            <p:nvPr/>
          </p:nvSpPr>
          <p:spPr>
            <a:xfrm>
              <a:off x="0" y="0"/>
              <a:ext cx="224528" cy="7075523"/>
            </a:xfrm>
            <a:custGeom>
              <a:avLst/>
              <a:gdLst/>
              <a:ahLst/>
              <a:cxnLst/>
              <a:rect l="l" t="t" r="r" b="b"/>
              <a:pathLst>
                <a:path w="224528" h="7075523">
                  <a:moveTo>
                    <a:pt x="112264" y="7075523"/>
                  </a:moveTo>
                  <a:lnTo>
                    <a:pt x="224528" y="0"/>
                  </a:lnTo>
                  <a:lnTo>
                    <a:pt x="0" y="0"/>
                  </a:lnTo>
                  <a:lnTo>
                    <a:pt x="112264" y="7075523"/>
                  </a:lnTo>
                  <a:close/>
                </a:path>
              </a:pathLst>
            </a:custGeom>
            <a:solidFill>
              <a:srgbClr val="8F0436">
                <a:alpha val="24706"/>
              </a:srgbClr>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10"/>
            <p:cNvSpPr txBox="1"/>
            <p:nvPr/>
          </p:nvSpPr>
          <p:spPr>
            <a:xfrm>
              <a:off x="35082" y="467295"/>
              <a:ext cx="154363" cy="3323164"/>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1" name="Group 11"/>
          <p:cNvGrpSpPr/>
          <p:nvPr/>
        </p:nvGrpSpPr>
        <p:grpSpPr>
          <a:xfrm rot="-1198029">
            <a:off x="14469171" y="-7296080"/>
            <a:ext cx="852504" cy="26864877"/>
            <a:chOff x="0" y="0"/>
            <a:chExt cx="224528" cy="7075523"/>
          </a:xfrm>
        </p:grpSpPr>
        <p:sp>
          <p:nvSpPr>
            <p:cNvPr id="12" name="Freeform 12"/>
            <p:cNvSpPr/>
            <p:nvPr/>
          </p:nvSpPr>
          <p:spPr>
            <a:xfrm>
              <a:off x="0" y="0"/>
              <a:ext cx="224528" cy="7075523"/>
            </a:xfrm>
            <a:custGeom>
              <a:avLst/>
              <a:gdLst/>
              <a:ahLst/>
              <a:cxnLst/>
              <a:rect l="l" t="t" r="r" b="b"/>
              <a:pathLst>
                <a:path w="224528" h="7075523">
                  <a:moveTo>
                    <a:pt x="112264" y="7075523"/>
                  </a:moveTo>
                  <a:lnTo>
                    <a:pt x="224528" y="0"/>
                  </a:lnTo>
                  <a:lnTo>
                    <a:pt x="0" y="0"/>
                  </a:lnTo>
                  <a:lnTo>
                    <a:pt x="112264" y="7075523"/>
                  </a:lnTo>
                  <a:close/>
                </a:path>
              </a:pathLst>
            </a:custGeom>
            <a:solidFill>
              <a:srgbClr val="8F0436">
                <a:alpha val="24706"/>
              </a:srgbClr>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13"/>
            <p:cNvSpPr txBox="1"/>
            <p:nvPr/>
          </p:nvSpPr>
          <p:spPr>
            <a:xfrm>
              <a:off x="35082" y="467295"/>
              <a:ext cx="154363" cy="3323164"/>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4" name="Group 14"/>
          <p:cNvGrpSpPr/>
          <p:nvPr/>
        </p:nvGrpSpPr>
        <p:grpSpPr>
          <a:xfrm rot="1942942">
            <a:off x="16271686" y="-5724566"/>
            <a:ext cx="852504" cy="26864877"/>
            <a:chOff x="0" y="0"/>
            <a:chExt cx="224528" cy="7075523"/>
          </a:xfrm>
        </p:grpSpPr>
        <p:sp>
          <p:nvSpPr>
            <p:cNvPr id="15" name="Freeform 15"/>
            <p:cNvSpPr/>
            <p:nvPr/>
          </p:nvSpPr>
          <p:spPr>
            <a:xfrm>
              <a:off x="0" y="0"/>
              <a:ext cx="224528" cy="7075523"/>
            </a:xfrm>
            <a:custGeom>
              <a:avLst/>
              <a:gdLst/>
              <a:ahLst/>
              <a:cxnLst/>
              <a:rect l="l" t="t" r="r" b="b"/>
              <a:pathLst>
                <a:path w="224528" h="7075523">
                  <a:moveTo>
                    <a:pt x="112264" y="7075523"/>
                  </a:moveTo>
                  <a:lnTo>
                    <a:pt x="224528" y="0"/>
                  </a:lnTo>
                  <a:lnTo>
                    <a:pt x="0" y="0"/>
                  </a:lnTo>
                  <a:lnTo>
                    <a:pt x="112264" y="7075523"/>
                  </a:lnTo>
                  <a:close/>
                </a:path>
              </a:pathLst>
            </a:custGeom>
            <a:solidFill>
              <a:srgbClr val="D6054F">
                <a:alpha val="24706"/>
              </a:srgbClr>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TextBox 16"/>
            <p:cNvSpPr txBox="1"/>
            <p:nvPr/>
          </p:nvSpPr>
          <p:spPr>
            <a:xfrm>
              <a:off x="35082" y="467295"/>
              <a:ext cx="154363" cy="3323164"/>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7" name="Group 17"/>
          <p:cNvGrpSpPr/>
          <p:nvPr/>
        </p:nvGrpSpPr>
        <p:grpSpPr>
          <a:xfrm rot="-1035348">
            <a:off x="1238123" y="-5993867"/>
            <a:ext cx="852504" cy="26864877"/>
            <a:chOff x="0" y="0"/>
            <a:chExt cx="224528" cy="7075523"/>
          </a:xfrm>
        </p:grpSpPr>
        <p:sp>
          <p:nvSpPr>
            <p:cNvPr id="18" name="Freeform 18"/>
            <p:cNvSpPr/>
            <p:nvPr/>
          </p:nvSpPr>
          <p:spPr>
            <a:xfrm>
              <a:off x="0" y="0"/>
              <a:ext cx="224528" cy="7075523"/>
            </a:xfrm>
            <a:custGeom>
              <a:avLst/>
              <a:gdLst/>
              <a:ahLst/>
              <a:cxnLst/>
              <a:rect l="l" t="t" r="r" b="b"/>
              <a:pathLst>
                <a:path w="224528" h="7075523">
                  <a:moveTo>
                    <a:pt x="112264" y="7075523"/>
                  </a:moveTo>
                  <a:lnTo>
                    <a:pt x="224528" y="0"/>
                  </a:lnTo>
                  <a:lnTo>
                    <a:pt x="0" y="0"/>
                  </a:lnTo>
                  <a:lnTo>
                    <a:pt x="112264" y="7075523"/>
                  </a:lnTo>
                  <a:close/>
                </a:path>
              </a:pathLst>
            </a:custGeom>
            <a:solidFill>
              <a:srgbClr val="D6054F">
                <a:alpha val="24706"/>
              </a:srgbClr>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TextBox 19"/>
            <p:cNvSpPr txBox="1"/>
            <p:nvPr/>
          </p:nvSpPr>
          <p:spPr>
            <a:xfrm>
              <a:off x="35082" y="467295"/>
              <a:ext cx="154363" cy="3323164"/>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0" name="Group 20"/>
          <p:cNvGrpSpPr/>
          <p:nvPr/>
        </p:nvGrpSpPr>
        <p:grpSpPr>
          <a:xfrm rot="-2179418">
            <a:off x="4377714" y="4224971"/>
            <a:ext cx="21035418" cy="337526"/>
            <a:chOff x="0" y="0"/>
            <a:chExt cx="6078681" cy="97536"/>
          </a:xfrm>
        </p:grpSpPr>
        <p:sp>
          <p:nvSpPr>
            <p:cNvPr id="21" name="Freeform 21"/>
            <p:cNvSpPr/>
            <p:nvPr/>
          </p:nvSpPr>
          <p:spPr>
            <a:xfrm>
              <a:off x="0" y="0"/>
              <a:ext cx="6078681" cy="97536"/>
            </a:xfrm>
            <a:custGeom>
              <a:avLst/>
              <a:gdLst/>
              <a:ahLst/>
              <a:cxnLst/>
              <a:rect l="l" t="t" r="r" b="b"/>
              <a:pathLst>
                <a:path w="6078681" h="97536">
                  <a:moveTo>
                    <a:pt x="0" y="0"/>
                  </a:moveTo>
                  <a:lnTo>
                    <a:pt x="6078681" y="0"/>
                  </a:lnTo>
                  <a:lnTo>
                    <a:pt x="6078681" y="97536"/>
                  </a:lnTo>
                  <a:lnTo>
                    <a:pt x="0" y="97536"/>
                  </a:lnTo>
                  <a:close/>
                </a:path>
              </a:pathLst>
            </a:custGeom>
            <a:solidFill>
              <a:srgbClr val="9F033B">
                <a:alpha val="24706"/>
              </a:srgbClr>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TextBox 22"/>
            <p:cNvSpPr txBox="1"/>
            <p:nvPr/>
          </p:nvSpPr>
          <p:spPr>
            <a:xfrm>
              <a:off x="0" y="-38100"/>
              <a:ext cx="6078681" cy="135636"/>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3" name="Group 23"/>
          <p:cNvGrpSpPr/>
          <p:nvPr/>
        </p:nvGrpSpPr>
        <p:grpSpPr>
          <a:xfrm>
            <a:off x="2162742" y="1617943"/>
            <a:ext cx="13962516" cy="7229289"/>
            <a:chOff x="0" y="0"/>
            <a:chExt cx="18616688" cy="9639053"/>
          </a:xfrm>
        </p:grpSpPr>
        <p:grpSp>
          <p:nvGrpSpPr>
            <p:cNvPr id="24" name="Group 24"/>
            <p:cNvGrpSpPr/>
            <p:nvPr/>
          </p:nvGrpSpPr>
          <p:grpSpPr>
            <a:xfrm>
              <a:off x="0" y="0"/>
              <a:ext cx="18616688" cy="9639053"/>
              <a:chOff x="0" y="0"/>
              <a:chExt cx="5003850" cy="2590814"/>
            </a:xfrm>
          </p:grpSpPr>
          <p:sp>
            <p:nvSpPr>
              <p:cNvPr id="25" name="Freeform 25"/>
              <p:cNvSpPr/>
              <p:nvPr/>
            </p:nvSpPr>
            <p:spPr>
              <a:xfrm>
                <a:off x="0" y="0"/>
                <a:ext cx="5003850" cy="2590814"/>
              </a:xfrm>
              <a:custGeom>
                <a:avLst/>
                <a:gdLst/>
                <a:ahLst/>
                <a:cxnLst/>
                <a:rect l="l" t="t" r="r" b="b"/>
                <a:pathLst>
                  <a:path w="5003850" h="2590814">
                    <a:moveTo>
                      <a:pt x="0" y="0"/>
                    </a:moveTo>
                    <a:lnTo>
                      <a:pt x="5003850" y="0"/>
                    </a:lnTo>
                    <a:lnTo>
                      <a:pt x="5003850" y="2590814"/>
                    </a:lnTo>
                    <a:lnTo>
                      <a:pt x="0" y="2590814"/>
                    </a:lnTo>
                    <a:close/>
                  </a:path>
                </a:pathLst>
              </a:custGeom>
              <a:solidFill>
                <a:srgbClr val="FFFFFF"/>
              </a:solid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TextBox 26"/>
              <p:cNvSpPr txBox="1"/>
              <p:nvPr/>
            </p:nvSpPr>
            <p:spPr>
              <a:xfrm>
                <a:off x="0" y="-76200"/>
                <a:ext cx="5003850" cy="2667014"/>
              </a:xfrm>
              <a:prstGeom prst="rect">
                <a:avLst/>
              </a:prstGeom>
            </p:spPr>
            <p:txBody>
              <a:bodyPr lIns="50800" tIns="50800" rIns="50800" bIns="50800" rtlCol="0" anchor="ctr"/>
              <a:lstStyle/>
              <a:p>
                <a:pPr marL="0" marR="0" lvl="0" indent="0" algn="ctr" defTabSz="914400" rtl="0" eaLnBrk="1" fontAlgn="auto" latinLnBrk="0" hangingPunct="1">
                  <a:lnSpc>
                    <a:spcPts val="2234"/>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7" name="Group 27"/>
            <p:cNvGrpSpPr/>
            <p:nvPr/>
          </p:nvGrpSpPr>
          <p:grpSpPr>
            <a:xfrm>
              <a:off x="342370" y="254930"/>
              <a:ext cx="17950398" cy="9129192"/>
              <a:chOff x="0" y="0"/>
              <a:chExt cx="4824763" cy="2453772"/>
            </a:xfrm>
          </p:grpSpPr>
          <p:sp>
            <p:nvSpPr>
              <p:cNvPr id="28" name="Freeform 28"/>
              <p:cNvSpPr/>
              <p:nvPr/>
            </p:nvSpPr>
            <p:spPr>
              <a:xfrm>
                <a:off x="0" y="0"/>
                <a:ext cx="4824763" cy="2453772"/>
              </a:xfrm>
              <a:custGeom>
                <a:avLst/>
                <a:gdLst/>
                <a:ahLst/>
                <a:cxnLst/>
                <a:rect l="l" t="t" r="r" b="b"/>
                <a:pathLst>
                  <a:path w="4824763" h="2453772">
                    <a:moveTo>
                      <a:pt x="0" y="0"/>
                    </a:moveTo>
                    <a:lnTo>
                      <a:pt x="4824763" y="0"/>
                    </a:lnTo>
                    <a:lnTo>
                      <a:pt x="4824763" y="2453772"/>
                    </a:lnTo>
                    <a:lnTo>
                      <a:pt x="0" y="2453772"/>
                    </a:lnTo>
                    <a:close/>
                  </a:path>
                </a:pathLst>
              </a:custGeom>
              <a:solidFill>
                <a:srgbClr val="000000"/>
              </a:solidFill>
              <a:ln w="47625" cap="sq">
                <a:solidFill>
                  <a:srgbClr val="000000"/>
                </a:solid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TextBox 29"/>
              <p:cNvSpPr txBox="1"/>
              <p:nvPr/>
            </p:nvSpPr>
            <p:spPr>
              <a:xfrm>
                <a:off x="0" y="-76200"/>
                <a:ext cx="4824763" cy="2529972"/>
              </a:xfrm>
              <a:prstGeom prst="rect">
                <a:avLst/>
              </a:prstGeom>
            </p:spPr>
            <p:txBody>
              <a:bodyPr lIns="50800" tIns="50800" rIns="50800" bIns="50800" rtlCol="0" anchor="ctr"/>
              <a:lstStyle/>
              <a:p>
                <a:pPr marL="0" marR="0" lvl="0" indent="0" algn="ctr" defTabSz="914400" rtl="0" eaLnBrk="1" fontAlgn="auto" latinLnBrk="0" hangingPunct="1">
                  <a:lnSpc>
                    <a:spcPts val="2234"/>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sp>
        <p:nvSpPr>
          <p:cNvPr id="30" name="Freeform 30"/>
          <p:cNvSpPr/>
          <p:nvPr/>
        </p:nvSpPr>
        <p:spPr>
          <a:xfrm>
            <a:off x="6178078" y="-225507"/>
            <a:ext cx="5931843" cy="3891120"/>
          </a:xfrm>
          <a:custGeom>
            <a:avLst/>
            <a:gdLst/>
            <a:ahLst/>
            <a:cxnLst/>
            <a:rect l="l" t="t" r="r" b="b"/>
            <a:pathLst>
              <a:path w="5931843" h="3891120">
                <a:moveTo>
                  <a:pt x="0" y="0"/>
                </a:moveTo>
                <a:lnTo>
                  <a:pt x="5931844" y="0"/>
                </a:lnTo>
                <a:lnTo>
                  <a:pt x="5931844" y="3891120"/>
                </a:lnTo>
                <a:lnTo>
                  <a:pt x="0" y="3891120"/>
                </a:lnTo>
                <a:lnTo>
                  <a:pt x="0" y="0"/>
                </a:lnTo>
                <a:close/>
              </a:path>
            </a:pathLst>
          </a:custGeom>
          <a:blipFill>
            <a:blip r:embed="rId2"/>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TextBox 31"/>
          <p:cNvSpPr txBox="1"/>
          <p:nvPr/>
        </p:nvSpPr>
        <p:spPr>
          <a:xfrm>
            <a:off x="3268648" y="3260946"/>
            <a:ext cx="11750704" cy="3943284"/>
          </a:xfrm>
          <a:prstGeom prst="rect">
            <a:avLst/>
          </a:prstGeom>
        </p:spPr>
        <p:txBody>
          <a:bodyPr lIns="0" tIns="0" rIns="0" bIns="0" rtlCol="0" anchor="t">
            <a:spAutoFit/>
          </a:bodyPr>
          <a:lstStyle/>
          <a:p>
            <a:pPr marL="0" marR="0" lvl="0" indent="0" algn="ctr" defTabSz="914400" rtl="0" eaLnBrk="1" fontAlgn="auto" latinLnBrk="0" hangingPunct="1">
              <a:lnSpc>
                <a:spcPts val="15596"/>
              </a:lnSpc>
              <a:spcBef>
                <a:spcPts val="0"/>
              </a:spcBef>
              <a:spcAft>
                <a:spcPts val="0"/>
              </a:spcAft>
              <a:buClrTx/>
              <a:buSzTx/>
              <a:buFontTx/>
              <a:buNone/>
              <a:tabLst/>
              <a:defRPr/>
            </a:pPr>
            <a:r>
              <a:rPr kumimoji="0" lang="en-US" sz="12997" b="0" i="0" u="none" strike="noStrike" kern="1200" cap="none" spc="0" normalizeH="0" baseline="0" noProof="0">
                <a:ln>
                  <a:noFill/>
                </a:ln>
                <a:solidFill>
                  <a:srgbClr val="FFFFFF"/>
                </a:solidFill>
                <a:effectLst/>
                <a:uLnTx/>
                <a:uFillTx/>
                <a:latin typeface="Platform Eight"/>
                <a:ea typeface="Platform Eight"/>
                <a:cs typeface="Platform Eight"/>
                <a:sym typeface="Platform Eight"/>
              </a:rPr>
              <a:t>THANK YOU</a:t>
            </a:r>
          </a:p>
          <a:p>
            <a:pPr marL="0" marR="0" lvl="0" indent="0" algn="ctr" defTabSz="914400" rtl="0" eaLnBrk="1" fontAlgn="auto" latinLnBrk="0" hangingPunct="1">
              <a:lnSpc>
                <a:spcPts val="15596"/>
              </a:lnSpc>
              <a:spcBef>
                <a:spcPts val="0"/>
              </a:spcBef>
              <a:spcAft>
                <a:spcPts val="0"/>
              </a:spcAft>
              <a:buClrTx/>
              <a:buSzTx/>
              <a:buFontTx/>
              <a:buNone/>
              <a:tabLst/>
              <a:defRPr/>
            </a:pPr>
            <a:r>
              <a:rPr kumimoji="0" lang="en-US" sz="12997" b="0" i="0" u="none" strike="noStrike" kern="1200" cap="none" spc="0" normalizeH="0" baseline="0" noProof="0">
                <a:ln>
                  <a:noFill/>
                </a:ln>
                <a:solidFill>
                  <a:srgbClr val="FFFFFF"/>
                </a:solidFill>
                <a:effectLst/>
                <a:uLnTx/>
                <a:uFillTx/>
                <a:latin typeface="Platform Eight"/>
                <a:ea typeface="Platform Eight"/>
                <a:cs typeface="Platform Eight"/>
                <a:sym typeface="Platform Eight"/>
              </a:rPr>
              <a:t>FOR ATTENTIONS</a:t>
            </a:r>
          </a:p>
        </p:txBody>
      </p:sp>
    </p:spTree>
    <p:extLst>
      <p:ext uri="{BB962C8B-B14F-4D97-AF65-F5344CB8AC3E}">
        <p14:creationId xmlns:p14="http://schemas.microsoft.com/office/powerpoint/2010/main" val="272800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0101"/>
        </a:solidFill>
        <a:effectLst/>
      </p:bgPr>
    </p:bg>
    <p:spTree>
      <p:nvGrpSpPr>
        <p:cNvPr id="1" name=""/>
        <p:cNvGrpSpPr/>
        <p:nvPr/>
      </p:nvGrpSpPr>
      <p:grpSpPr>
        <a:xfrm>
          <a:off x="0" y="0"/>
          <a:ext cx="0" cy="0"/>
          <a:chOff x="0" y="0"/>
          <a:chExt cx="0" cy="0"/>
        </a:xfrm>
      </p:grpSpPr>
      <p:grpSp>
        <p:nvGrpSpPr>
          <p:cNvPr id="2" name="Group 2"/>
          <p:cNvGrpSpPr/>
          <p:nvPr/>
        </p:nvGrpSpPr>
        <p:grpSpPr>
          <a:xfrm rot="-2197354">
            <a:off x="-376349" y="249830"/>
            <a:ext cx="18288000" cy="14272455"/>
            <a:chOff x="0" y="0"/>
            <a:chExt cx="4816593" cy="3759000"/>
          </a:xfrm>
        </p:grpSpPr>
        <p:sp>
          <p:nvSpPr>
            <p:cNvPr id="3" name="Freeform 3"/>
            <p:cNvSpPr/>
            <p:nvPr/>
          </p:nvSpPr>
          <p:spPr>
            <a:xfrm>
              <a:off x="0" y="0"/>
              <a:ext cx="4816592" cy="3759000"/>
            </a:xfrm>
            <a:custGeom>
              <a:avLst/>
              <a:gdLst/>
              <a:ahLst/>
              <a:cxnLst/>
              <a:rect l="l" t="t" r="r" b="b"/>
              <a:pathLst>
                <a:path w="4816592" h="3759000">
                  <a:moveTo>
                    <a:pt x="2408296" y="0"/>
                  </a:moveTo>
                  <a:cubicBezTo>
                    <a:pt x="1078231" y="0"/>
                    <a:pt x="0" y="841481"/>
                    <a:pt x="0" y="1879500"/>
                  </a:cubicBezTo>
                  <a:cubicBezTo>
                    <a:pt x="0" y="2917519"/>
                    <a:pt x="1078231" y="3759000"/>
                    <a:pt x="2408296" y="3759000"/>
                  </a:cubicBezTo>
                  <a:cubicBezTo>
                    <a:pt x="3738362" y="3759000"/>
                    <a:pt x="4816592" y="2917519"/>
                    <a:pt x="4816592" y="1879500"/>
                  </a:cubicBezTo>
                  <a:cubicBezTo>
                    <a:pt x="4816592" y="841481"/>
                    <a:pt x="3738362" y="0"/>
                    <a:pt x="2408296" y="0"/>
                  </a:cubicBezTo>
                  <a:close/>
                </a:path>
              </a:pathLst>
            </a:custGeom>
            <a:solidFill>
              <a:srgbClr val="131112"/>
            </a:solidFill>
          </p:spPr>
          <p:txBody>
            <a:bodyPr/>
            <a:lstStyle/>
            <a:p>
              <a:endParaRPr lang="en-US"/>
            </a:p>
          </p:txBody>
        </p:sp>
        <p:sp>
          <p:nvSpPr>
            <p:cNvPr id="4" name="TextBox 4"/>
            <p:cNvSpPr txBox="1"/>
            <p:nvPr/>
          </p:nvSpPr>
          <p:spPr>
            <a:xfrm>
              <a:off x="451556" y="314306"/>
              <a:ext cx="3913481" cy="3092288"/>
            </a:xfrm>
            <a:prstGeom prst="rect">
              <a:avLst/>
            </a:prstGeom>
          </p:spPr>
          <p:txBody>
            <a:bodyPr lIns="50800" tIns="50800" rIns="50800" bIns="50800" rtlCol="0" anchor="ctr"/>
            <a:lstStyle/>
            <a:p>
              <a:pPr algn="ctr">
                <a:lnSpc>
                  <a:spcPts val="3152"/>
                </a:lnSpc>
              </a:pPr>
              <a:endParaRPr/>
            </a:p>
          </p:txBody>
        </p:sp>
      </p:grpSp>
      <p:grpSp>
        <p:nvGrpSpPr>
          <p:cNvPr id="5" name="Group 5"/>
          <p:cNvGrpSpPr/>
          <p:nvPr/>
        </p:nvGrpSpPr>
        <p:grpSpPr>
          <a:xfrm rot="-2197354">
            <a:off x="1916754" y="640789"/>
            <a:ext cx="18288000" cy="14272455"/>
            <a:chOff x="0" y="0"/>
            <a:chExt cx="4816593" cy="3759000"/>
          </a:xfrm>
        </p:grpSpPr>
        <p:sp>
          <p:nvSpPr>
            <p:cNvPr id="6" name="Freeform 6"/>
            <p:cNvSpPr/>
            <p:nvPr/>
          </p:nvSpPr>
          <p:spPr>
            <a:xfrm>
              <a:off x="0" y="0"/>
              <a:ext cx="4816592" cy="3759000"/>
            </a:xfrm>
            <a:custGeom>
              <a:avLst/>
              <a:gdLst/>
              <a:ahLst/>
              <a:cxnLst/>
              <a:rect l="l" t="t" r="r" b="b"/>
              <a:pathLst>
                <a:path w="4816592" h="3759000">
                  <a:moveTo>
                    <a:pt x="2408296" y="0"/>
                  </a:moveTo>
                  <a:cubicBezTo>
                    <a:pt x="1078231" y="0"/>
                    <a:pt x="0" y="841481"/>
                    <a:pt x="0" y="1879500"/>
                  </a:cubicBezTo>
                  <a:cubicBezTo>
                    <a:pt x="0" y="2917519"/>
                    <a:pt x="1078231" y="3759000"/>
                    <a:pt x="2408296" y="3759000"/>
                  </a:cubicBezTo>
                  <a:cubicBezTo>
                    <a:pt x="3738362" y="3759000"/>
                    <a:pt x="4816592" y="2917519"/>
                    <a:pt x="4816592" y="1879500"/>
                  </a:cubicBezTo>
                  <a:cubicBezTo>
                    <a:pt x="4816592" y="841481"/>
                    <a:pt x="3738362" y="0"/>
                    <a:pt x="2408296" y="0"/>
                  </a:cubicBezTo>
                  <a:close/>
                </a:path>
              </a:pathLst>
            </a:custGeom>
            <a:solidFill>
              <a:srgbClr val="262223">
                <a:alpha val="34902"/>
              </a:srgbClr>
            </a:solidFill>
          </p:spPr>
          <p:txBody>
            <a:bodyPr/>
            <a:lstStyle/>
            <a:p>
              <a:endParaRPr lang="en-US"/>
            </a:p>
          </p:txBody>
        </p:sp>
        <p:sp>
          <p:nvSpPr>
            <p:cNvPr id="7" name="TextBox 7"/>
            <p:cNvSpPr txBox="1"/>
            <p:nvPr/>
          </p:nvSpPr>
          <p:spPr>
            <a:xfrm>
              <a:off x="451556" y="314306"/>
              <a:ext cx="3913481" cy="3092288"/>
            </a:xfrm>
            <a:prstGeom prst="rect">
              <a:avLst/>
            </a:prstGeom>
          </p:spPr>
          <p:txBody>
            <a:bodyPr lIns="50800" tIns="50800" rIns="50800" bIns="50800" rtlCol="0" anchor="ctr"/>
            <a:lstStyle/>
            <a:p>
              <a:pPr algn="ctr">
                <a:lnSpc>
                  <a:spcPts val="3152"/>
                </a:lnSpc>
              </a:pPr>
              <a:endParaRPr/>
            </a:p>
          </p:txBody>
        </p:sp>
      </p:grpSp>
      <p:sp>
        <p:nvSpPr>
          <p:cNvPr id="8" name="Freeform 8"/>
          <p:cNvSpPr/>
          <p:nvPr/>
        </p:nvSpPr>
        <p:spPr>
          <a:xfrm>
            <a:off x="0" y="203352"/>
            <a:ext cx="14311061" cy="12854008"/>
          </a:xfrm>
          <a:custGeom>
            <a:avLst/>
            <a:gdLst/>
            <a:ahLst/>
            <a:cxnLst/>
            <a:rect l="l" t="t" r="r" b="b"/>
            <a:pathLst>
              <a:path w="14311061" h="12854008">
                <a:moveTo>
                  <a:pt x="0" y="0"/>
                </a:moveTo>
                <a:lnTo>
                  <a:pt x="14311061" y="0"/>
                </a:lnTo>
                <a:lnTo>
                  <a:pt x="14311061" y="12854008"/>
                </a:lnTo>
                <a:lnTo>
                  <a:pt x="0" y="12854008"/>
                </a:lnTo>
                <a:lnTo>
                  <a:pt x="0" y="0"/>
                </a:lnTo>
                <a:close/>
              </a:path>
            </a:pathLst>
          </a:custGeom>
          <a:blipFill>
            <a:blip r:embed="rId2"/>
            <a:stretch>
              <a:fillRect l="-2804" t="-170" b="-170"/>
            </a:stretch>
          </a:blipFill>
        </p:spPr>
        <p:txBody>
          <a:bodyPr/>
          <a:lstStyle/>
          <a:p>
            <a:endParaRPr lang="en-US"/>
          </a:p>
        </p:txBody>
      </p:sp>
      <p:grpSp>
        <p:nvGrpSpPr>
          <p:cNvPr id="9" name="Group 9"/>
          <p:cNvGrpSpPr/>
          <p:nvPr/>
        </p:nvGrpSpPr>
        <p:grpSpPr>
          <a:xfrm>
            <a:off x="1028700" y="623994"/>
            <a:ext cx="7738951" cy="1998292"/>
            <a:chOff x="0" y="0"/>
            <a:chExt cx="10318601" cy="2664389"/>
          </a:xfrm>
        </p:grpSpPr>
        <p:sp>
          <p:nvSpPr>
            <p:cNvPr id="10" name="Freeform 10"/>
            <p:cNvSpPr/>
            <p:nvPr/>
          </p:nvSpPr>
          <p:spPr>
            <a:xfrm>
              <a:off x="0" y="0"/>
              <a:ext cx="10318601" cy="2664389"/>
            </a:xfrm>
            <a:custGeom>
              <a:avLst/>
              <a:gdLst/>
              <a:ahLst/>
              <a:cxnLst/>
              <a:rect l="l" t="t" r="r" b="b"/>
              <a:pathLst>
                <a:path w="10318601" h="2664389">
                  <a:moveTo>
                    <a:pt x="0" y="0"/>
                  </a:moveTo>
                  <a:lnTo>
                    <a:pt x="10318601" y="0"/>
                  </a:lnTo>
                  <a:lnTo>
                    <a:pt x="10318601" y="2664389"/>
                  </a:lnTo>
                  <a:lnTo>
                    <a:pt x="0" y="2664389"/>
                  </a:lnTo>
                  <a:lnTo>
                    <a:pt x="0" y="0"/>
                  </a:lnTo>
                  <a:close/>
                </a:path>
              </a:pathLst>
            </a:custGeom>
            <a:blipFill>
              <a:blip r:embed="rId3"/>
              <a:stretch>
                <a:fillRect/>
              </a:stretch>
            </a:blipFill>
          </p:spPr>
          <p:txBody>
            <a:bodyPr/>
            <a:lstStyle/>
            <a:p>
              <a:endParaRPr lang="en-US"/>
            </a:p>
          </p:txBody>
        </p:sp>
      </p:grpSp>
      <p:sp>
        <p:nvSpPr>
          <p:cNvPr id="11" name="Freeform 11"/>
          <p:cNvSpPr/>
          <p:nvPr/>
        </p:nvSpPr>
        <p:spPr>
          <a:xfrm>
            <a:off x="6931255" y="2137649"/>
            <a:ext cx="11022784" cy="7362301"/>
          </a:xfrm>
          <a:custGeom>
            <a:avLst/>
            <a:gdLst/>
            <a:ahLst/>
            <a:cxnLst/>
            <a:rect l="l" t="t" r="r" b="b"/>
            <a:pathLst>
              <a:path w="11022784" h="7362301">
                <a:moveTo>
                  <a:pt x="0" y="0"/>
                </a:moveTo>
                <a:lnTo>
                  <a:pt x="11022784" y="0"/>
                </a:lnTo>
                <a:lnTo>
                  <a:pt x="11022784" y="7362301"/>
                </a:lnTo>
                <a:lnTo>
                  <a:pt x="0" y="7362301"/>
                </a:lnTo>
                <a:lnTo>
                  <a:pt x="0" y="0"/>
                </a:lnTo>
                <a:close/>
              </a:path>
            </a:pathLst>
          </a:custGeom>
          <a:blipFill>
            <a:blip r:embed="rId4"/>
            <a:stretch>
              <a:fillRect/>
            </a:stretch>
          </a:blipFill>
        </p:spPr>
        <p:txBody>
          <a:bodyPr/>
          <a:lstStyle/>
          <a:p>
            <a:endParaRPr lang="en-US"/>
          </a:p>
        </p:txBody>
      </p:sp>
      <p:sp>
        <p:nvSpPr>
          <p:cNvPr id="12" name="Freeform 12"/>
          <p:cNvSpPr/>
          <p:nvPr/>
        </p:nvSpPr>
        <p:spPr>
          <a:xfrm>
            <a:off x="6771340" y="2150966"/>
            <a:ext cx="11022784" cy="7362301"/>
          </a:xfrm>
          <a:custGeom>
            <a:avLst/>
            <a:gdLst/>
            <a:ahLst/>
            <a:cxnLst/>
            <a:rect l="l" t="t" r="r" b="b"/>
            <a:pathLst>
              <a:path w="11022784" h="7362301">
                <a:moveTo>
                  <a:pt x="0" y="0"/>
                </a:moveTo>
                <a:lnTo>
                  <a:pt x="11022784" y="0"/>
                </a:lnTo>
                <a:lnTo>
                  <a:pt x="11022784" y="7362301"/>
                </a:lnTo>
                <a:lnTo>
                  <a:pt x="0" y="7362301"/>
                </a:lnTo>
                <a:lnTo>
                  <a:pt x="0" y="0"/>
                </a:lnTo>
                <a:close/>
              </a:path>
            </a:pathLst>
          </a:custGeom>
          <a:blipFill>
            <a:blip r:embed="rId5"/>
            <a:stretch>
              <a:fillRect/>
            </a:stretch>
          </a:blipFill>
        </p:spPr>
        <p:txBody>
          <a:bodyPr/>
          <a:lstStyle/>
          <a:p>
            <a:endParaRPr lang="en-US"/>
          </a:p>
        </p:txBody>
      </p:sp>
      <p:grpSp>
        <p:nvGrpSpPr>
          <p:cNvPr id="13" name="Group 13"/>
          <p:cNvGrpSpPr/>
          <p:nvPr/>
        </p:nvGrpSpPr>
        <p:grpSpPr>
          <a:xfrm>
            <a:off x="191645" y="8924879"/>
            <a:ext cx="3219777" cy="1640892"/>
            <a:chOff x="0" y="0"/>
            <a:chExt cx="4293036" cy="2187856"/>
          </a:xfrm>
        </p:grpSpPr>
        <p:grpSp>
          <p:nvGrpSpPr>
            <p:cNvPr id="14" name="Group 14"/>
            <p:cNvGrpSpPr/>
            <p:nvPr/>
          </p:nvGrpSpPr>
          <p:grpSpPr>
            <a:xfrm rot="-863851">
              <a:off x="208366" y="176688"/>
              <a:ext cx="1392754" cy="1851904"/>
              <a:chOff x="0" y="0"/>
              <a:chExt cx="611279" cy="812800"/>
            </a:xfrm>
          </p:grpSpPr>
          <p:sp>
            <p:nvSpPr>
              <p:cNvPr id="15" name="Freeform 15"/>
              <p:cNvSpPr/>
              <p:nvPr/>
            </p:nvSpPr>
            <p:spPr>
              <a:xfrm>
                <a:off x="0" y="0"/>
                <a:ext cx="611279" cy="812800"/>
              </a:xfrm>
              <a:custGeom>
                <a:avLst/>
                <a:gdLst/>
                <a:ahLst/>
                <a:cxnLst/>
                <a:rect l="l" t="t" r="r" b="b"/>
                <a:pathLst>
                  <a:path w="611279" h="812800">
                    <a:moveTo>
                      <a:pt x="0" y="0"/>
                    </a:moveTo>
                    <a:lnTo>
                      <a:pt x="611279" y="0"/>
                    </a:lnTo>
                    <a:lnTo>
                      <a:pt x="611279" y="812800"/>
                    </a:lnTo>
                    <a:lnTo>
                      <a:pt x="0" y="812800"/>
                    </a:lnTo>
                    <a:close/>
                  </a:path>
                </a:pathLst>
              </a:custGeom>
              <a:solidFill>
                <a:srgbClr val="FFFFFF"/>
              </a:solidFill>
            </p:spPr>
            <p:txBody>
              <a:bodyPr/>
              <a:lstStyle/>
              <a:p>
                <a:endParaRPr lang="en-US"/>
              </a:p>
            </p:txBody>
          </p:sp>
          <p:sp>
            <p:nvSpPr>
              <p:cNvPr id="16" name="TextBox 16"/>
              <p:cNvSpPr txBox="1"/>
              <p:nvPr/>
            </p:nvSpPr>
            <p:spPr>
              <a:xfrm>
                <a:off x="0" y="-38100"/>
                <a:ext cx="611279" cy="850900"/>
              </a:xfrm>
              <a:prstGeom prst="rect">
                <a:avLst/>
              </a:prstGeom>
            </p:spPr>
            <p:txBody>
              <a:bodyPr lIns="50800" tIns="50800" rIns="50800" bIns="50800" rtlCol="0" anchor="ctr"/>
              <a:lstStyle/>
              <a:p>
                <a:pPr algn="ctr">
                  <a:lnSpc>
                    <a:spcPts val="3152"/>
                  </a:lnSpc>
                </a:pPr>
                <a:endParaRPr/>
              </a:p>
            </p:txBody>
          </p:sp>
        </p:grpSp>
        <p:grpSp>
          <p:nvGrpSpPr>
            <p:cNvPr id="17" name="Group 17"/>
            <p:cNvGrpSpPr/>
            <p:nvPr/>
          </p:nvGrpSpPr>
          <p:grpSpPr>
            <a:xfrm rot="-863851">
              <a:off x="259171" y="309073"/>
              <a:ext cx="1220809" cy="1313151"/>
              <a:chOff x="0" y="0"/>
              <a:chExt cx="535813" cy="576342"/>
            </a:xfrm>
          </p:grpSpPr>
          <p:sp>
            <p:nvSpPr>
              <p:cNvPr id="18" name="Freeform 18"/>
              <p:cNvSpPr/>
              <p:nvPr/>
            </p:nvSpPr>
            <p:spPr>
              <a:xfrm>
                <a:off x="0" y="0"/>
                <a:ext cx="535813" cy="576342"/>
              </a:xfrm>
              <a:custGeom>
                <a:avLst/>
                <a:gdLst/>
                <a:ahLst/>
                <a:cxnLst/>
                <a:rect l="l" t="t" r="r" b="b"/>
                <a:pathLst>
                  <a:path w="535813" h="576342">
                    <a:moveTo>
                      <a:pt x="0" y="0"/>
                    </a:moveTo>
                    <a:lnTo>
                      <a:pt x="535813" y="0"/>
                    </a:lnTo>
                    <a:lnTo>
                      <a:pt x="535813" y="576342"/>
                    </a:lnTo>
                    <a:lnTo>
                      <a:pt x="0" y="576342"/>
                    </a:lnTo>
                    <a:close/>
                  </a:path>
                </a:pathLst>
              </a:custGeom>
              <a:solidFill>
                <a:srgbClr val="131112"/>
              </a:solidFill>
            </p:spPr>
            <p:txBody>
              <a:bodyPr/>
              <a:lstStyle/>
              <a:p>
                <a:endParaRPr lang="en-US"/>
              </a:p>
            </p:txBody>
          </p:sp>
          <p:sp>
            <p:nvSpPr>
              <p:cNvPr id="19" name="TextBox 19"/>
              <p:cNvSpPr txBox="1"/>
              <p:nvPr/>
            </p:nvSpPr>
            <p:spPr>
              <a:xfrm>
                <a:off x="0" y="-38100"/>
                <a:ext cx="535813" cy="614442"/>
              </a:xfrm>
              <a:prstGeom prst="rect">
                <a:avLst/>
              </a:prstGeom>
            </p:spPr>
            <p:txBody>
              <a:bodyPr lIns="50800" tIns="50800" rIns="50800" bIns="50800" rtlCol="0" anchor="ctr"/>
              <a:lstStyle/>
              <a:p>
                <a:pPr algn="ctr">
                  <a:lnSpc>
                    <a:spcPts val="3152"/>
                  </a:lnSpc>
                </a:pPr>
                <a:endParaRPr/>
              </a:p>
            </p:txBody>
          </p:sp>
        </p:grpSp>
        <p:grpSp>
          <p:nvGrpSpPr>
            <p:cNvPr id="20" name="Group 20"/>
            <p:cNvGrpSpPr/>
            <p:nvPr/>
          </p:nvGrpSpPr>
          <p:grpSpPr>
            <a:xfrm>
              <a:off x="1427551" y="0"/>
              <a:ext cx="1392754" cy="1851904"/>
              <a:chOff x="0" y="0"/>
              <a:chExt cx="611279" cy="812800"/>
            </a:xfrm>
          </p:grpSpPr>
          <p:sp>
            <p:nvSpPr>
              <p:cNvPr id="21" name="Freeform 21"/>
              <p:cNvSpPr/>
              <p:nvPr/>
            </p:nvSpPr>
            <p:spPr>
              <a:xfrm>
                <a:off x="0" y="0"/>
                <a:ext cx="611279" cy="812800"/>
              </a:xfrm>
              <a:custGeom>
                <a:avLst/>
                <a:gdLst/>
                <a:ahLst/>
                <a:cxnLst/>
                <a:rect l="l" t="t" r="r" b="b"/>
                <a:pathLst>
                  <a:path w="611279" h="812800">
                    <a:moveTo>
                      <a:pt x="0" y="0"/>
                    </a:moveTo>
                    <a:lnTo>
                      <a:pt x="611279" y="0"/>
                    </a:lnTo>
                    <a:lnTo>
                      <a:pt x="611279" y="812800"/>
                    </a:lnTo>
                    <a:lnTo>
                      <a:pt x="0" y="812800"/>
                    </a:lnTo>
                    <a:close/>
                  </a:path>
                </a:pathLst>
              </a:custGeom>
              <a:solidFill>
                <a:srgbClr val="FFFFFF"/>
              </a:solidFill>
            </p:spPr>
            <p:txBody>
              <a:bodyPr/>
              <a:lstStyle/>
              <a:p>
                <a:endParaRPr lang="en-US"/>
              </a:p>
            </p:txBody>
          </p:sp>
          <p:sp>
            <p:nvSpPr>
              <p:cNvPr id="22" name="TextBox 22"/>
              <p:cNvSpPr txBox="1"/>
              <p:nvPr/>
            </p:nvSpPr>
            <p:spPr>
              <a:xfrm>
                <a:off x="0" y="-38100"/>
                <a:ext cx="611279" cy="850900"/>
              </a:xfrm>
              <a:prstGeom prst="rect">
                <a:avLst/>
              </a:prstGeom>
            </p:spPr>
            <p:txBody>
              <a:bodyPr lIns="50800" tIns="50800" rIns="50800" bIns="50800" rtlCol="0" anchor="ctr"/>
              <a:lstStyle/>
              <a:p>
                <a:pPr algn="ctr">
                  <a:lnSpc>
                    <a:spcPts val="3152"/>
                  </a:lnSpc>
                </a:pPr>
                <a:endParaRPr/>
              </a:p>
            </p:txBody>
          </p:sp>
        </p:grpSp>
        <p:grpSp>
          <p:nvGrpSpPr>
            <p:cNvPr id="23" name="Group 23"/>
            <p:cNvGrpSpPr/>
            <p:nvPr/>
          </p:nvGrpSpPr>
          <p:grpSpPr>
            <a:xfrm>
              <a:off x="1513524" y="127943"/>
              <a:ext cx="1220809" cy="1313151"/>
              <a:chOff x="0" y="0"/>
              <a:chExt cx="535813" cy="576342"/>
            </a:xfrm>
          </p:grpSpPr>
          <p:sp>
            <p:nvSpPr>
              <p:cNvPr id="24" name="Freeform 24"/>
              <p:cNvSpPr/>
              <p:nvPr/>
            </p:nvSpPr>
            <p:spPr>
              <a:xfrm>
                <a:off x="0" y="0"/>
                <a:ext cx="535813" cy="576342"/>
              </a:xfrm>
              <a:custGeom>
                <a:avLst/>
                <a:gdLst/>
                <a:ahLst/>
                <a:cxnLst/>
                <a:rect l="l" t="t" r="r" b="b"/>
                <a:pathLst>
                  <a:path w="535813" h="576342">
                    <a:moveTo>
                      <a:pt x="0" y="0"/>
                    </a:moveTo>
                    <a:lnTo>
                      <a:pt x="535813" y="0"/>
                    </a:lnTo>
                    <a:lnTo>
                      <a:pt x="535813" y="576342"/>
                    </a:lnTo>
                    <a:lnTo>
                      <a:pt x="0" y="576342"/>
                    </a:lnTo>
                    <a:close/>
                  </a:path>
                </a:pathLst>
              </a:custGeom>
              <a:solidFill>
                <a:srgbClr val="131112"/>
              </a:solidFill>
            </p:spPr>
            <p:txBody>
              <a:bodyPr/>
              <a:lstStyle/>
              <a:p>
                <a:endParaRPr lang="en-US"/>
              </a:p>
            </p:txBody>
          </p:sp>
          <p:sp>
            <p:nvSpPr>
              <p:cNvPr id="25" name="TextBox 25"/>
              <p:cNvSpPr txBox="1"/>
              <p:nvPr/>
            </p:nvSpPr>
            <p:spPr>
              <a:xfrm>
                <a:off x="0" y="-38100"/>
                <a:ext cx="535813" cy="614442"/>
              </a:xfrm>
              <a:prstGeom prst="rect">
                <a:avLst/>
              </a:prstGeom>
            </p:spPr>
            <p:txBody>
              <a:bodyPr lIns="50800" tIns="50800" rIns="50800" bIns="50800" rtlCol="0" anchor="ctr"/>
              <a:lstStyle/>
              <a:p>
                <a:pPr algn="ctr">
                  <a:lnSpc>
                    <a:spcPts val="3152"/>
                  </a:lnSpc>
                </a:pPr>
                <a:endParaRPr/>
              </a:p>
            </p:txBody>
          </p:sp>
        </p:grpSp>
        <p:grpSp>
          <p:nvGrpSpPr>
            <p:cNvPr id="26" name="Group 26"/>
            <p:cNvGrpSpPr/>
            <p:nvPr/>
          </p:nvGrpSpPr>
          <p:grpSpPr>
            <a:xfrm rot="923894">
              <a:off x="2679415" y="184284"/>
              <a:ext cx="1392754" cy="1851904"/>
              <a:chOff x="0" y="0"/>
              <a:chExt cx="611279" cy="812800"/>
            </a:xfrm>
          </p:grpSpPr>
          <p:sp>
            <p:nvSpPr>
              <p:cNvPr id="27" name="Freeform 27"/>
              <p:cNvSpPr/>
              <p:nvPr/>
            </p:nvSpPr>
            <p:spPr>
              <a:xfrm>
                <a:off x="0" y="0"/>
                <a:ext cx="611279" cy="812800"/>
              </a:xfrm>
              <a:custGeom>
                <a:avLst/>
                <a:gdLst/>
                <a:ahLst/>
                <a:cxnLst/>
                <a:rect l="l" t="t" r="r" b="b"/>
                <a:pathLst>
                  <a:path w="611279" h="812800">
                    <a:moveTo>
                      <a:pt x="0" y="0"/>
                    </a:moveTo>
                    <a:lnTo>
                      <a:pt x="611279" y="0"/>
                    </a:lnTo>
                    <a:lnTo>
                      <a:pt x="611279" y="812800"/>
                    </a:lnTo>
                    <a:lnTo>
                      <a:pt x="0" y="812800"/>
                    </a:lnTo>
                    <a:close/>
                  </a:path>
                </a:pathLst>
              </a:custGeom>
              <a:solidFill>
                <a:srgbClr val="FFFFFF"/>
              </a:solidFill>
            </p:spPr>
            <p:txBody>
              <a:bodyPr/>
              <a:lstStyle/>
              <a:p>
                <a:endParaRPr lang="en-US"/>
              </a:p>
            </p:txBody>
          </p:sp>
          <p:sp>
            <p:nvSpPr>
              <p:cNvPr id="28" name="TextBox 28"/>
              <p:cNvSpPr txBox="1"/>
              <p:nvPr/>
            </p:nvSpPr>
            <p:spPr>
              <a:xfrm>
                <a:off x="0" y="-38100"/>
                <a:ext cx="611279" cy="850900"/>
              </a:xfrm>
              <a:prstGeom prst="rect">
                <a:avLst/>
              </a:prstGeom>
            </p:spPr>
            <p:txBody>
              <a:bodyPr lIns="50800" tIns="50800" rIns="50800" bIns="50800" rtlCol="0" anchor="ctr"/>
              <a:lstStyle/>
              <a:p>
                <a:pPr algn="ctr">
                  <a:lnSpc>
                    <a:spcPts val="3152"/>
                  </a:lnSpc>
                </a:pPr>
                <a:endParaRPr/>
              </a:p>
            </p:txBody>
          </p:sp>
        </p:grpSp>
        <p:grpSp>
          <p:nvGrpSpPr>
            <p:cNvPr id="29" name="Group 29"/>
            <p:cNvGrpSpPr/>
            <p:nvPr/>
          </p:nvGrpSpPr>
          <p:grpSpPr>
            <a:xfrm rot="923894">
              <a:off x="2802942" y="317304"/>
              <a:ext cx="1220809" cy="1313151"/>
              <a:chOff x="0" y="0"/>
              <a:chExt cx="535813" cy="576342"/>
            </a:xfrm>
          </p:grpSpPr>
          <p:sp>
            <p:nvSpPr>
              <p:cNvPr id="30" name="Freeform 30"/>
              <p:cNvSpPr/>
              <p:nvPr/>
            </p:nvSpPr>
            <p:spPr>
              <a:xfrm>
                <a:off x="0" y="0"/>
                <a:ext cx="535813" cy="576342"/>
              </a:xfrm>
              <a:custGeom>
                <a:avLst/>
                <a:gdLst/>
                <a:ahLst/>
                <a:cxnLst/>
                <a:rect l="l" t="t" r="r" b="b"/>
                <a:pathLst>
                  <a:path w="535813" h="576342">
                    <a:moveTo>
                      <a:pt x="0" y="0"/>
                    </a:moveTo>
                    <a:lnTo>
                      <a:pt x="535813" y="0"/>
                    </a:lnTo>
                    <a:lnTo>
                      <a:pt x="535813" y="576342"/>
                    </a:lnTo>
                    <a:lnTo>
                      <a:pt x="0" y="576342"/>
                    </a:lnTo>
                    <a:close/>
                  </a:path>
                </a:pathLst>
              </a:custGeom>
              <a:solidFill>
                <a:srgbClr val="131112"/>
              </a:solidFill>
            </p:spPr>
            <p:txBody>
              <a:bodyPr/>
              <a:lstStyle/>
              <a:p>
                <a:endParaRPr lang="en-US"/>
              </a:p>
            </p:txBody>
          </p:sp>
          <p:sp>
            <p:nvSpPr>
              <p:cNvPr id="31" name="TextBox 31"/>
              <p:cNvSpPr txBox="1"/>
              <p:nvPr/>
            </p:nvSpPr>
            <p:spPr>
              <a:xfrm>
                <a:off x="0" y="-38100"/>
                <a:ext cx="535813" cy="614442"/>
              </a:xfrm>
              <a:prstGeom prst="rect">
                <a:avLst/>
              </a:prstGeom>
            </p:spPr>
            <p:txBody>
              <a:bodyPr lIns="50800" tIns="50800" rIns="50800" bIns="50800" rtlCol="0" anchor="ctr"/>
              <a:lstStyle/>
              <a:p>
                <a:pPr algn="ctr">
                  <a:lnSpc>
                    <a:spcPts val="3152"/>
                  </a:lnSpc>
                </a:pPr>
                <a:endParaRPr/>
              </a:p>
            </p:txBody>
          </p:sp>
        </p:grpSp>
      </p:grpSp>
      <p:sp>
        <p:nvSpPr>
          <p:cNvPr id="32" name="Freeform 32"/>
          <p:cNvSpPr/>
          <p:nvPr/>
        </p:nvSpPr>
        <p:spPr>
          <a:xfrm>
            <a:off x="6656002" y="1623140"/>
            <a:ext cx="1002349" cy="1193818"/>
          </a:xfrm>
          <a:custGeom>
            <a:avLst/>
            <a:gdLst/>
            <a:ahLst/>
            <a:cxnLst/>
            <a:rect l="l" t="t" r="r" b="b"/>
            <a:pathLst>
              <a:path w="1002349" h="1193818">
                <a:moveTo>
                  <a:pt x="0" y="0"/>
                </a:moveTo>
                <a:lnTo>
                  <a:pt x="1002349" y="0"/>
                </a:lnTo>
                <a:lnTo>
                  <a:pt x="1002349" y="1193818"/>
                </a:lnTo>
                <a:lnTo>
                  <a:pt x="0" y="1193818"/>
                </a:lnTo>
                <a:lnTo>
                  <a:pt x="0" y="0"/>
                </a:lnTo>
                <a:close/>
              </a:path>
            </a:pathLst>
          </a:custGeom>
          <a:blipFill>
            <a:blip r:embed="rId6"/>
            <a:stretch>
              <a:fillRect/>
            </a:stretch>
          </a:blipFill>
        </p:spPr>
        <p:txBody>
          <a:bodyPr/>
          <a:lstStyle/>
          <a:p>
            <a:endParaRPr lang="en-US"/>
          </a:p>
        </p:txBody>
      </p:sp>
      <p:sp>
        <p:nvSpPr>
          <p:cNvPr id="33" name="TextBox 33"/>
          <p:cNvSpPr txBox="1"/>
          <p:nvPr/>
        </p:nvSpPr>
        <p:spPr>
          <a:xfrm rot="70103">
            <a:off x="7719753" y="4008952"/>
            <a:ext cx="8145847" cy="3693319"/>
          </a:xfrm>
          <a:prstGeom prst="rect">
            <a:avLst/>
          </a:prstGeom>
        </p:spPr>
        <p:txBody>
          <a:bodyPr wrap="square" lIns="0" tIns="0" rIns="0" bIns="0" rtlCol="0" anchor="t">
            <a:spAutoFit/>
          </a:bodyPr>
          <a:lstStyle/>
          <a:p>
            <a:pPr marL="685800" indent="-685800">
              <a:buFont typeface="Arial" panose="020B0604020202020204" pitchFamily="34" charset="0"/>
              <a:buChar char="•"/>
            </a:pPr>
            <a:r>
              <a:rPr lang="en-US" sz="4800" dirty="0">
                <a:solidFill>
                  <a:schemeClr val="bg1"/>
                </a:solidFill>
                <a:latin typeface="Platform Eight" panose="020B0604020202020204" charset="0"/>
              </a:rPr>
              <a:t>Programming Language</a:t>
            </a:r>
          </a:p>
          <a:p>
            <a:pPr marL="685800" indent="-685800">
              <a:buFont typeface="Arial" panose="020B0604020202020204" pitchFamily="34" charset="0"/>
              <a:buChar char="•"/>
            </a:pPr>
            <a:r>
              <a:rPr lang="en-US" sz="4800" dirty="0">
                <a:solidFill>
                  <a:schemeClr val="bg1"/>
                </a:solidFill>
                <a:latin typeface="Platform Eight" panose="020B0604020202020204" charset="0"/>
              </a:rPr>
              <a:t>Level of programming language</a:t>
            </a:r>
          </a:p>
          <a:p>
            <a:pPr marL="685800" indent="-685800">
              <a:buFont typeface="Arial" panose="020B0604020202020204" pitchFamily="34" charset="0"/>
              <a:buChar char="•"/>
            </a:pPr>
            <a:r>
              <a:rPr lang="en-US" sz="4800" dirty="0">
                <a:solidFill>
                  <a:schemeClr val="bg1"/>
                </a:solidFill>
                <a:latin typeface="Platform Eight" panose="020B0604020202020204" charset="0"/>
              </a:rPr>
              <a:t>What is Python</a:t>
            </a:r>
          </a:p>
          <a:p>
            <a:pPr marL="685800" indent="-685800">
              <a:buFont typeface="Arial" panose="020B0604020202020204" pitchFamily="34" charset="0"/>
              <a:buChar char="•"/>
            </a:pPr>
            <a:r>
              <a:rPr lang="en-US" sz="4800" dirty="0">
                <a:solidFill>
                  <a:schemeClr val="bg1"/>
                </a:solidFill>
                <a:latin typeface="Platform Eight" panose="020B0604020202020204" charset="0"/>
              </a:rPr>
              <a:t>Advantage &amp; Disadvantage of Python</a:t>
            </a:r>
          </a:p>
          <a:p>
            <a:pPr marL="685800" indent="-685800">
              <a:buFont typeface="Arial" panose="020B0604020202020204" pitchFamily="34" charset="0"/>
              <a:buChar char="•"/>
            </a:pPr>
            <a:r>
              <a:rPr lang="en-US" sz="4800" dirty="0">
                <a:solidFill>
                  <a:schemeClr val="bg1"/>
                </a:solidFill>
                <a:latin typeface="Platform Eight" panose="020B0604020202020204" charset="0"/>
              </a:rPr>
              <a:t>Python Applications</a:t>
            </a:r>
          </a:p>
        </p:txBody>
      </p:sp>
      <p:sp>
        <p:nvSpPr>
          <p:cNvPr id="34" name="TextBox 34"/>
          <p:cNvSpPr txBox="1"/>
          <p:nvPr/>
        </p:nvSpPr>
        <p:spPr>
          <a:xfrm rot="70103">
            <a:off x="16320237" y="3811456"/>
            <a:ext cx="847307" cy="4487511"/>
          </a:xfrm>
          <a:prstGeom prst="rect">
            <a:avLst/>
          </a:prstGeom>
        </p:spPr>
        <p:txBody>
          <a:bodyPr lIns="0" tIns="0" rIns="0" bIns="0" rtlCol="0" anchor="t">
            <a:spAutoFit/>
          </a:bodyPr>
          <a:lstStyle/>
          <a:p>
            <a:pPr marL="0" lvl="0" indent="0" algn="r">
              <a:lnSpc>
                <a:spcPct val="150000"/>
              </a:lnSpc>
            </a:pPr>
            <a:r>
              <a:rPr lang="en-US" sz="3999" u="none" strike="noStrike" dirty="0">
                <a:solidFill>
                  <a:srgbClr val="FA015A"/>
                </a:solidFill>
                <a:latin typeface="Platform Eight"/>
                <a:ea typeface="Platform Eight"/>
                <a:cs typeface="Platform Eight"/>
                <a:sym typeface="Platform Eight"/>
              </a:rPr>
              <a:t>01</a:t>
            </a:r>
          </a:p>
          <a:p>
            <a:pPr marL="0" lvl="0" indent="0" algn="r">
              <a:lnSpc>
                <a:spcPct val="150000"/>
              </a:lnSpc>
            </a:pPr>
            <a:r>
              <a:rPr lang="en-US" sz="3999" u="none" strike="noStrike" dirty="0">
                <a:solidFill>
                  <a:srgbClr val="FA015A"/>
                </a:solidFill>
                <a:latin typeface="Platform Eight"/>
                <a:ea typeface="Platform Eight"/>
                <a:cs typeface="Platform Eight"/>
                <a:sym typeface="Platform Eight"/>
              </a:rPr>
              <a:t>02</a:t>
            </a:r>
          </a:p>
          <a:p>
            <a:pPr marL="0" lvl="0" indent="0" algn="r">
              <a:lnSpc>
                <a:spcPct val="150000"/>
              </a:lnSpc>
            </a:pPr>
            <a:r>
              <a:rPr lang="en-US" sz="3999" u="none" strike="noStrike" dirty="0">
                <a:solidFill>
                  <a:srgbClr val="FA015A"/>
                </a:solidFill>
                <a:latin typeface="Platform Eight"/>
                <a:ea typeface="Platform Eight"/>
                <a:cs typeface="Platform Eight"/>
                <a:sym typeface="Platform Eight"/>
              </a:rPr>
              <a:t>03</a:t>
            </a:r>
          </a:p>
          <a:p>
            <a:pPr marL="0" lvl="0" indent="0" algn="r">
              <a:lnSpc>
                <a:spcPct val="150000"/>
              </a:lnSpc>
            </a:pPr>
            <a:r>
              <a:rPr lang="en-US" sz="3999" u="none" strike="noStrike" dirty="0">
                <a:solidFill>
                  <a:srgbClr val="FA015A"/>
                </a:solidFill>
                <a:latin typeface="Platform Eight"/>
                <a:ea typeface="Platform Eight"/>
                <a:cs typeface="Platform Eight"/>
                <a:sym typeface="Platform Eight"/>
              </a:rPr>
              <a:t>04</a:t>
            </a:r>
          </a:p>
          <a:p>
            <a:pPr marL="0" lvl="0" indent="0" algn="r">
              <a:lnSpc>
                <a:spcPct val="150000"/>
              </a:lnSpc>
            </a:pPr>
            <a:r>
              <a:rPr lang="en-US" sz="3999" u="none" strike="noStrike" dirty="0">
                <a:solidFill>
                  <a:srgbClr val="FA015A"/>
                </a:solidFill>
                <a:latin typeface="Platform Eight"/>
                <a:ea typeface="Platform Eight"/>
                <a:cs typeface="Platform Eight"/>
                <a:sym typeface="Platform Eight"/>
              </a:rPr>
              <a:t>05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omputer script on a screen">
            <a:extLst>
              <a:ext uri="{FF2B5EF4-FFF2-40B4-BE49-F238E27FC236}">
                <a16:creationId xmlns:a16="http://schemas.microsoft.com/office/drawing/2014/main" id="{50BBB0A3-030E-D7BB-3007-3B4174704B96}"/>
              </a:ext>
            </a:extLst>
          </p:cNvPr>
          <p:cNvPicPr>
            <a:picLocks noChangeAspect="1"/>
          </p:cNvPicPr>
          <p:nvPr/>
        </p:nvPicPr>
        <p:blipFill rotWithShape="1">
          <a:blip r:embed="rId3"/>
          <a:srcRect t="5842" b="9611"/>
          <a:stretch/>
        </p:blipFill>
        <p:spPr>
          <a:xfrm>
            <a:off x="30" y="-33799"/>
            <a:ext cx="18287970" cy="10320800"/>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a:noFill/>
        </p:spPr>
      </p:pic>
      <p:sp>
        <p:nvSpPr>
          <p:cNvPr id="3" name="Title 2">
            <a:extLst>
              <a:ext uri="{FF2B5EF4-FFF2-40B4-BE49-F238E27FC236}">
                <a16:creationId xmlns:a16="http://schemas.microsoft.com/office/drawing/2014/main" id="{9C37279A-330D-886F-340D-494A5005E5FC}"/>
              </a:ext>
            </a:extLst>
          </p:cNvPr>
          <p:cNvSpPr>
            <a:spLocks noGrp="1"/>
          </p:cNvSpPr>
          <p:nvPr>
            <p:ph type="title"/>
          </p:nvPr>
        </p:nvSpPr>
        <p:spPr>
          <a:xfrm>
            <a:off x="9464039" y="667400"/>
            <a:ext cx="8216219" cy="4937760"/>
          </a:xfrm>
        </p:spPr>
        <p:txBody>
          <a:bodyPr anchor="b">
            <a:normAutofit/>
          </a:bodyPr>
          <a:lstStyle/>
          <a:p>
            <a:r>
              <a:rPr lang="en-US" sz="6000" dirty="0"/>
              <a:t>What is programming language?</a:t>
            </a:r>
          </a:p>
        </p:txBody>
      </p:sp>
      <p:sp>
        <p:nvSpPr>
          <p:cNvPr id="2" name="Rectangle 1">
            <a:extLst>
              <a:ext uri="{FF2B5EF4-FFF2-40B4-BE49-F238E27FC236}">
                <a16:creationId xmlns:a16="http://schemas.microsoft.com/office/drawing/2014/main" id="{4463FB4E-9569-C3F7-B177-8EE30C19BD48}"/>
              </a:ext>
            </a:extLst>
          </p:cNvPr>
          <p:cNvSpPr/>
          <p:nvPr/>
        </p:nvSpPr>
        <p:spPr>
          <a:xfrm>
            <a:off x="9464039" y="5905500"/>
            <a:ext cx="3261361" cy="1524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937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4E7C-3C32-4B4E-AF69-CEE4B4C1129D}"/>
              </a:ext>
            </a:extLst>
          </p:cNvPr>
          <p:cNvSpPr>
            <a:spLocks noGrp="1"/>
          </p:cNvSpPr>
          <p:nvPr>
            <p:ph type="title"/>
          </p:nvPr>
        </p:nvSpPr>
        <p:spPr>
          <a:xfrm>
            <a:off x="891541" y="417194"/>
            <a:ext cx="14667548" cy="2241894"/>
          </a:xfrm>
        </p:spPr>
        <p:txBody>
          <a:bodyPr anchor="b">
            <a:normAutofit/>
          </a:bodyPr>
          <a:lstStyle/>
          <a:p>
            <a:r>
              <a:rPr lang="en-US" dirty="0">
                <a:solidFill>
                  <a:schemeClr val="tx1"/>
                </a:solidFill>
              </a:rPr>
              <a:t>Level of programming language</a:t>
            </a:r>
          </a:p>
        </p:txBody>
      </p:sp>
      <p:graphicFrame>
        <p:nvGraphicFramePr>
          <p:cNvPr id="8" name="Diagram 7">
            <a:extLst>
              <a:ext uri="{FF2B5EF4-FFF2-40B4-BE49-F238E27FC236}">
                <a16:creationId xmlns:a16="http://schemas.microsoft.com/office/drawing/2014/main" id="{1841C705-1B09-52A7-6654-193391DDB877}"/>
              </a:ext>
            </a:extLst>
          </p:cNvPr>
          <p:cNvGraphicFramePr/>
          <p:nvPr>
            <p:extLst>
              <p:ext uri="{D42A27DB-BD31-4B8C-83A1-F6EECF244321}">
                <p14:modId xmlns:p14="http://schemas.microsoft.com/office/powerpoint/2010/main" val="3226367994"/>
              </p:ext>
            </p:extLst>
          </p:nvPr>
        </p:nvGraphicFramePr>
        <p:xfrm>
          <a:off x="731520" y="3017522"/>
          <a:ext cx="11506200" cy="6659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2" name="Picture 4" descr="9,464 Computer Language Logo Royalty-Free Photos and Stock Images |  Shutterstock">
            <a:extLst>
              <a:ext uri="{FF2B5EF4-FFF2-40B4-BE49-F238E27FC236}">
                <a16:creationId xmlns:a16="http://schemas.microsoft.com/office/drawing/2014/main" id="{B467822A-8942-E157-D02B-C02F3784E4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90860" y="3718560"/>
            <a:ext cx="3093720" cy="154686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Assembly">
            <a:extLst>
              <a:ext uri="{FF2B5EF4-FFF2-40B4-BE49-F238E27FC236}">
                <a16:creationId xmlns:a16="http://schemas.microsoft.com/office/drawing/2014/main" id="{10990EED-B46F-50D0-8D00-88937021266D}"/>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10000" r="90000">
                        <a14:foregroundMark x1="39011" y1="31906" x2="39423" y2="44751"/>
                        <a14:foregroundMark x1="39423" y1="44751" x2="33242" y2="54282"/>
                        <a14:foregroundMark x1="33242" y1="54282" x2="24313" y2="51243"/>
                        <a14:foregroundMark x1="24313" y1="51243" x2="36538" y2="50829"/>
                        <a14:foregroundMark x1="36538" y1="50829" x2="56456" y2="54420"/>
                        <a14:foregroundMark x1="56456" y1="54420" x2="64423" y2="61188"/>
                        <a14:foregroundMark x1="64423" y1="61188" x2="66621" y2="51381"/>
                        <a14:foregroundMark x1="66621" y1="51381" x2="57692" y2="49033"/>
                        <a14:foregroundMark x1="57692" y1="49033" x2="56593" y2="50276"/>
                        <a14:foregroundMark x1="42308" y1="25276" x2="19780" y2="44475"/>
                        <a14:foregroundMark x1="19780" y1="44475" x2="35165" y2="69613"/>
                        <a14:foregroundMark x1="35165" y1="69613" x2="50824" y2="65608"/>
                        <a14:foregroundMark x1="38599" y1="32597" x2="39011" y2="59669"/>
                        <a14:foregroundMark x1="54808" y1="26657" x2="55220" y2="70994"/>
                        <a14:foregroundMark x1="49176" y1="36326" x2="44093" y2="66160"/>
                        <a14:foregroundMark x1="53159" y1="47790" x2="48764" y2="76934"/>
                        <a14:foregroundMark x1="51786" y1="41436" x2="48764" y2="70304"/>
                        <a14:foregroundMark x1="47253" y1="38536" x2="42170" y2="63812"/>
                        <a14:foregroundMark x1="42720" y1="32597" x2="40522" y2="53039"/>
                        <a14:foregroundMark x1="42308" y1="37431" x2="37225" y2="57735"/>
                        <a14:foregroundMark x1="37225" y1="57735" x2="36401" y2="56630"/>
                        <a14:foregroundMark x1="37225" y1="45028" x2="33379" y2="58011"/>
                        <a14:foregroundMark x1="37088" y1="39088" x2="33791" y2="55663"/>
                        <a14:foregroundMark x1="32830" y1="46685" x2="29945" y2="51657"/>
                        <a14:foregroundMark x1="29396" y1="47238" x2="29258" y2="48619"/>
                        <a14:foregroundMark x1="28846" y1="46823" x2="28846" y2="46823"/>
                        <a14:foregroundMark x1="28846" y1="44199" x2="28846" y2="44199"/>
                        <a14:foregroundMark x1="22665" y1="59254" x2="28846" y2="43370"/>
                        <a14:foregroundMark x1="28846" y1="43370" x2="28846" y2="43232"/>
                        <a14:foregroundMark x1="31868" y1="42956" x2="33516" y2="42956"/>
                        <a14:foregroundMark x1="60989" y1="48895" x2="75275" y2="46133"/>
                        <a14:foregroundMark x1="75275" y1="46133" x2="69780" y2="61740"/>
                        <a14:foregroundMark x1="69780" y1="61740" x2="70742" y2="57044"/>
                        <a14:foregroundMark x1="71978" y1="61188" x2="73489" y2="52762"/>
                        <a14:foregroundMark x1="73489" y1="52762" x2="73077" y2="58702"/>
                        <a14:foregroundMark x1="73626" y1="49586" x2="72665" y2="45166"/>
                        <a14:foregroundMark x1="71841" y1="43094" x2="68956" y2="50414"/>
                        <a14:foregroundMark x1="68956" y1="50414" x2="73214" y2="44199"/>
                        <a14:foregroundMark x1="73214" y1="44199" x2="70055" y2="39227"/>
                        <a14:foregroundMark x1="63874" y1="40470" x2="61813" y2="50967"/>
                      </a14:backgroundRemoval>
                    </a14:imgEffect>
                  </a14:imgLayer>
                </a14:imgProps>
              </a:ext>
              <a:ext uri="{28A0092B-C50C-407E-A947-70E740481C1C}">
                <a14:useLocalDpi xmlns:a14="http://schemas.microsoft.com/office/drawing/2010/main" val="0"/>
              </a:ext>
            </a:extLst>
          </a:blip>
          <a:srcRect/>
          <a:stretch>
            <a:fillRect/>
          </a:stretch>
        </p:blipFill>
        <p:spPr bwMode="auto">
          <a:xfrm>
            <a:off x="11195685" y="5311184"/>
            <a:ext cx="2084070" cy="207255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ebpage, website, coding, programming, machine language, low level, binary language  icon - Download on Iconfinder">
            <a:extLst>
              <a:ext uri="{FF2B5EF4-FFF2-40B4-BE49-F238E27FC236}">
                <a16:creationId xmlns:a16="http://schemas.microsoft.com/office/drawing/2014/main" id="{0B657F40-854B-BD3B-6F12-30D50015EDF5}"/>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11425786" y="7242713"/>
            <a:ext cx="1623867" cy="16238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A53D521-A1E5-77B9-CD1F-B426DCC30044}"/>
              </a:ext>
            </a:extLst>
          </p:cNvPr>
          <p:cNvSpPr/>
          <p:nvPr/>
        </p:nvSpPr>
        <p:spPr>
          <a:xfrm>
            <a:off x="891541" y="3162300"/>
            <a:ext cx="3275647" cy="1524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5265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9392602" y="645794"/>
            <a:ext cx="8457248" cy="4937760"/>
          </a:xfrm>
        </p:spPr>
        <p:txBody>
          <a:bodyPr/>
          <a:lstStyle/>
          <a:p>
            <a:r>
              <a:rPr lang="en-US" dirty="0">
                <a:solidFill>
                  <a:schemeClr val="tx1"/>
                </a:solidFill>
              </a:rPr>
              <a:t>What is Python?</a:t>
            </a:r>
          </a:p>
        </p:txBody>
      </p:sp>
      <p:pic>
        <p:nvPicPr>
          <p:cNvPr id="13" name="Picture Placeholder 12" descr="A blue and yellow logo&#10;&#10;Description automatically generated">
            <a:extLst>
              <a:ext uri="{FF2B5EF4-FFF2-40B4-BE49-F238E27FC236}">
                <a16:creationId xmlns:a16="http://schemas.microsoft.com/office/drawing/2014/main" id="{9D7B5DEB-300E-AEFD-365C-E44AD69A6675}"/>
              </a:ext>
            </a:extLst>
          </p:cNvPr>
          <p:cNvPicPr>
            <a:picLocks noGrp="1" noChangeAspect="1"/>
          </p:cNvPicPr>
          <p:nvPr>
            <p:ph type="pic" sz="quarter" idx="12"/>
          </p:nvPr>
        </p:nvPicPr>
        <p:blipFill>
          <a:blip r:embed="rId3">
            <a:extLst>
              <a:ext uri="{BEBA8EAE-BF5A-486C-A8C5-ECC9F3942E4B}">
                <a14:imgProps xmlns:a14="http://schemas.microsoft.com/office/drawing/2010/main">
                  <a14:imgLayer r:embed="rId4">
                    <a14:imgEffect>
                      <a14:backgroundRemoval t="10000" b="94907" l="31042" r="68854">
                        <a14:foregroundMark x1="50781" y1="54259" x2="50781" y2="54259"/>
                        <a14:foregroundMark x1="50625" y1="70370" x2="50625" y2="70370"/>
                        <a14:foregroundMark x1="36094" y1="80648" x2="36094" y2="80648"/>
                        <a14:foregroundMark x1="42604" y1="89537" x2="42604" y2="89537"/>
                        <a14:foregroundMark x1="41094" y1="94444" x2="41094" y2="94444"/>
                        <a14:foregroundMark x1="40104" y1="94907" x2="40104" y2="94907"/>
                        <a14:foregroundMark x1="46042" y1="83426" x2="46042" y2="83426"/>
                        <a14:foregroundMark x1="49792" y1="83981" x2="49792" y2="83981"/>
                        <a14:foregroundMark x1="55521" y1="84537" x2="55521" y2="84537"/>
                        <a14:foregroundMark x1="60938" y1="85185" x2="60938" y2="85185"/>
                        <a14:foregroundMark x1="49479" y1="67778" x2="45885" y2="57778"/>
                        <a14:foregroundMark x1="45885" y1="57778" x2="51719" y2="50370"/>
                        <a14:foregroundMark x1="51719" y1="50370" x2="59010" y2="52778"/>
                        <a14:foregroundMark x1="35208" y1="88426" x2="35208" y2="88426"/>
                        <a14:foregroundMark x1="37083" y1="86852" x2="35417" y2="86667"/>
                        <a14:foregroundMark x1="46302" y1="81667" x2="46250" y2="90741"/>
                        <a14:foregroundMark x1="52917" y1="86389" x2="52917" y2="90370"/>
                        <a14:foregroundMark x1="47760" y1="91389" x2="46563" y2="91019"/>
                        <a14:backgroundMark x1="51354" y1="84815" x2="51354" y2="84815"/>
                        <a14:backgroundMark x1="52083" y1="84815" x2="52083" y2="84815"/>
                        <a14:backgroundMark x1="51875" y1="84907" x2="51823" y2="8638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l="26327" r="26327"/>
          <a:stretch>
            <a:fillRect/>
          </a:stretch>
        </p:blipFill>
        <p:spPr>
          <a:xfrm>
            <a:off x="0" y="-114300"/>
            <a:ext cx="8686800" cy="10320339"/>
          </a:xfrm>
        </p:spPr>
      </p:pic>
      <p:sp>
        <p:nvSpPr>
          <p:cNvPr id="5" name="Text Placeholder 4">
            <a:extLst>
              <a:ext uri="{FF2B5EF4-FFF2-40B4-BE49-F238E27FC236}">
                <a16:creationId xmlns:a16="http://schemas.microsoft.com/office/drawing/2014/main" id="{D49BC75A-3393-9E61-B950-6B16EA3D6BA9}"/>
              </a:ext>
            </a:extLst>
          </p:cNvPr>
          <p:cNvSpPr>
            <a:spLocks noGrp="1"/>
          </p:cNvSpPr>
          <p:nvPr>
            <p:ph type="body" sz="quarter" idx="11"/>
          </p:nvPr>
        </p:nvSpPr>
        <p:spPr/>
        <p:txBody>
          <a:bodyPr/>
          <a:lstStyle/>
          <a:p>
            <a:endParaRPr lang="en-US"/>
          </a:p>
        </p:txBody>
      </p:sp>
      <p:sp>
        <p:nvSpPr>
          <p:cNvPr id="3" name="Rectangle 2">
            <a:extLst>
              <a:ext uri="{FF2B5EF4-FFF2-40B4-BE49-F238E27FC236}">
                <a16:creationId xmlns:a16="http://schemas.microsoft.com/office/drawing/2014/main" id="{88D877BA-AC47-787B-85E5-48A1AD98C3FC}"/>
              </a:ext>
            </a:extLst>
          </p:cNvPr>
          <p:cNvSpPr/>
          <p:nvPr/>
        </p:nvSpPr>
        <p:spPr>
          <a:xfrm>
            <a:off x="9449753" y="5829300"/>
            <a:ext cx="3275647" cy="1524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5957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891540" y="154313"/>
            <a:ext cx="16310610" cy="2520308"/>
          </a:xfrm>
        </p:spPr>
        <p:txBody>
          <a:bodyPr/>
          <a:lstStyle/>
          <a:p>
            <a:r>
              <a:rPr lang="en-US" dirty="0">
                <a:solidFill>
                  <a:schemeClr val="tx1"/>
                </a:solidFill>
              </a:rPr>
              <a:t>What is Python?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486400" y="3421857"/>
            <a:ext cx="11715750" cy="5550693"/>
          </a:xfrm>
        </p:spPr>
        <p:txBody>
          <a:bodyPr>
            <a:normAutofit/>
          </a:bodyPr>
          <a:lstStyle/>
          <a:p>
            <a:pPr marL="0" indent="0" algn="thaiDist">
              <a:buNone/>
            </a:pPr>
            <a:r>
              <a:rPr lang="en-US" sz="3200" dirty="0">
                <a:solidFill>
                  <a:schemeClr val="tx1"/>
                </a:solidFill>
              </a:rPr>
              <a:t>Python 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 Python's simple, easy to learn syntax emphasizes readability and therefore reduces the cost of program maintenance. Python supports modules and packages, which encourages program modularity and code reuse. The Python interpreter and the extensive standard library are available in source or binary form without charge for all major platforms, and can be freely distributed. (www.python.org)</a:t>
            </a:r>
          </a:p>
          <a:p>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5850198"/>
            <a:ext cx="4438839" cy="4438839"/>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137160" tIns="68580" rIns="137160" bIns="68580" anchor="t" anchorCtr="0" upright="1">
              <a:noAutofit/>
            </a:bodyPr>
            <a:lstStyle/>
            <a:p>
              <a:endParaRPr lang="en-US" sz="2700"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137160" tIns="68580" rIns="137160" bIns="68580" anchor="t" anchorCtr="0" upright="1">
              <a:noAutofit/>
            </a:bodyPr>
            <a:lstStyle/>
            <a:p>
              <a:endParaRPr lang="en-US" sz="2700"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137160" tIns="68580" rIns="137160" bIns="68580" anchor="t" anchorCtr="0" upright="1">
              <a:noAutofit/>
            </a:bodyPr>
            <a:lstStyle/>
            <a:p>
              <a:endParaRPr lang="en-US" sz="2700" dirty="0"/>
            </a:p>
          </p:txBody>
        </p:sp>
      </p:grpSp>
      <p:sp>
        <p:nvSpPr>
          <p:cNvPr id="2" name="Rectangle 1">
            <a:extLst>
              <a:ext uri="{FF2B5EF4-FFF2-40B4-BE49-F238E27FC236}">
                <a16:creationId xmlns:a16="http://schemas.microsoft.com/office/drawing/2014/main" id="{A08C7CB0-A93B-5805-1675-3F44CF059AB2}"/>
              </a:ext>
            </a:extLst>
          </p:cNvPr>
          <p:cNvSpPr/>
          <p:nvPr/>
        </p:nvSpPr>
        <p:spPr>
          <a:xfrm>
            <a:off x="891540" y="3162300"/>
            <a:ext cx="3223259" cy="1524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947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891541" y="417194"/>
            <a:ext cx="14667548" cy="2241894"/>
          </a:xfrm>
        </p:spPr>
        <p:txBody>
          <a:bodyPr/>
          <a:lstStyle/>
          <a:p>
            <a:r>
              <a:rPr lang="en-US" dirty="0">
                <a:solidFill>
                  <a:schemeClr val="tx1"/>
                </a:solidFill>
              </a:rPr>
              <a:t>Pros &amp; Cons </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891541" y="4014788"/>
            <a:ext cx="6736241" cy="5396205"/>
          </a:xfrm>
        </p:spPr>
        <p:txBody>
          <a:bodyPr/>
          <a:lstStyle/>
          <a:p>
            <a:pPr marL="0" lvl="1" indent="0">
              <a:buNone/>
            </a:pPr>
            <a:r>
              <a:rPr lang="en-US" sz="3600" b="1" dirty="0">
                <a:solidFill>
                  <a:schemeClr val="tx1"/>
                </a:solidFill>
              </a:rPr>
              <a:t>Advantage of Python</a:t>
            </a:r>
          </a:p>
          <a:p>
            <a:pPr lvl="1"/>
            <a:r>
              <a:rPr lang="en-US" b="0" i="0" dirty="0">
                <a:solidFill>
                  <a:schemeClr val="tx1"/>
                </a:solidFill>
                <a:effectLst/>
              </a:rPr>
              <a:t>Beginner-friendly</a:t>
            </a:r>
          </a:p>
          <a:p>
            <a:pPr lvl="1"/>
            <a:r>
              <a:rPr lang="en-US" b="0" i="0" dirty="0">
                <a:solidFill>
                  <a:schemeClr val="tx1"/>
                </a:solidFill>
                <a:effectLst/>
              </a:rPr>
              <a:t>Large Community</a:t>
            </a:r>
          </a:p>
          <a:p>
            <a:pPr lvl="1"/>
            <a:r>
              <a:rPr lang="en-US" b="0" i="0" dirty="0">
                <a:solidFill>
                  <a:schemeClr val="tx1"/>
                </a:solidFill>
                <a:effectLst/>
              </a:rPr>
              <a:t>Flexible and Extensible</a:t>
            </a:r>
          </a:p>
          <a:p>
            <a:pPr lvl="1"/>
            <a:r>
              <a:rPr lang="en-US" b="0" dirty="0">
                <a:solidFill>
                  <a:schemeClr val="tx1"/>
                </a:solidFill>
                <a:effectLst/>
              </a:rPr>
              <a:t>Portability</a:t>
            </a:r>
            <a:endParaRPr lang="en-US" dirty="0">
              <a:solidFill>
                <a:schemeClr val="tx1"/>
              </a:solidFill>
            </a:endParaRPr>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8822848" y="4014788"/>
            <a:ext cx="6736241" cy="5396205"/>
          </a:xfrm>
        </p:spPr>
        <p:txBody>
          <a:bodyPr/>
          <a:lstStyle/>
          <a:p>
            <a:r>
              <a:rPr lang="en-US" sz="3600" b="1" dirty="0">
                <a:solidFill>
                  <a:schemeClr val="tx1"/>
                </a:solidFill>
              </a:rPr>
              <a:t>Disadvantage of Python</a:t>
            </a:r>
          </a:p>
          <a:p>
            <a:pPr lvl="1"/>
            <a:r>
              <a:rPr lang="en-US" dirty="0">
                <a:solidFill>
                  <a:schemeClr val="tx1"/>
                </a:solidFill>
              </a:rPr>
              <a:t>Slow Speed</a:t>
            </a:r>
          </a:p>
          <a:p>
            <a:pPr lvl="1"/>
            <a:r>
              <a:rPr lang="en-US" dirty="0">
                <a:solidFill>
                  <a:schemeClr val="tx1"/>
                </a:solidFill>
              </a:rPr>
              <a:t>Not Memory Efficient</a:t>
            </a:r>
          </a:p>
        </p:txBody>
      </p:sp>
      <p:sp>
        <p:nvSpPr>
          <p:cNvPr id="5" name="Rectangle 4">
            <a:extLst>
              <a:ext uri="{FF2B5EF4-FFF2-40B4-BE49-F238E27FC236}">
                <a16:creationId xmlns:a16="http://schemas.microsoft.com/office/drawing/2014/main" id="{41B3964D-8F06-4749-4F51-CCE3FF491238}"/>
              </a:ext>
            </a:extLst>
          </p:cNvPr>
          <p:cNvSpPr/>
          <p:nvPr/>
        </p:nvSpPr>
        <p:spPr>
          <a:xfrm>
            <a:off x="891541" y="3162300"/>
            <a:ext cx="3275647" cy="1524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77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C5A3-7C72-AABF-1C43-B456A5F2AA31}"/>
              </a:ext>
            </a:extLst>
          </p:cNvPr>
          <p:cNvSpPr>
            <a:spLocks noGrp="1"/>
          </p:cNvSpPr>
          <p:nvPr>
            <p:ph type="title"/>
          </p:nvPr>
        </p:nvSpPr>
        <p:spPr/>
        <p:txBody>
          <a:bodyPr/>
          <a:lstStyle/>
          <a:p>
            <a:r>
              <a:rPr lang="en-US" dirty="0">
                <a:solidFill>
                  <a:schemeClr val="tx1"/>
                </a:solidFill>
              </a:rPr>
              <a:t>Python Application</a:t>
            </a:r>
          </a:p>
        </p:txBody>
      </p:sp>
      <p:sp>
        <p:nvSpPr>
          <p:cNvPr id="3" name="Content Placeholder 2">
            <a:extLst>
              <a:ext uri="{FF2B5EF4-FFF2-40B4-BE49-F238E27FC236}">
                <a16:creationId xmlns:a16="http://schemas.microsoft.com/office/drawing/2014/main" id="{47073F28-DBDB-95AD-9F12-47468C927B4D}"/>
              </a:ext>
            </a:extLst>
          </p:cNvPr>
          <p:cNvSpPr>
            <a:spLocks noGrp="1"/>
          </p:cNvSpPr>
          <p:nvPr>
            <p:ph sz="quarter" idx="13"/>
          </p:nvPr>
        </p:nvSpPr>
        <p:spPr/>
        <p:txBody>
          <a:bodyPr>
            <a:normAutofit/>
          </a:bodyPr>
          <a:lstStyle/>
          <a:p>
            <a:pPr marL="685800" indent="-685800">
              <a:buFont typeface="Wingdings" panose="05000000000000000000" pitchFamily="2" charset="2"/>
              <a:buChar char="v"/>
            </a:pPr>
            <a:r>
              <a:rPr lang="en-US" dirty="0">
                <a:solidFill>
                  <a:schemeClr val="tx1"/>
                </a:solidFill>
              </a:rPr>
              <a:t>AI &amp; Machine Learning</a:t>
            </a:r>
          </a:p>
          <a:p>
            <a:pPr marL="685800" indent="-685800">
              <a:buFont typeface="Wingdings" panose="05000000000000000000" pitchFamily="2" charset="2"/>
              <a:buChar char="v"/>
            </a:pPr>
            <a:r>
              <a:rPr lang="en-US" dirty="0">
                <a:solidFill>
                  <a:schemeClr val="tx1"/>
                </a:solidFill>
              </a:rPr>
              <a:t>Data Analytics</a:t>
            </a:r>
          </a:p>
          <a:p>
            <a:pPr marL="685800" indent="-685800">
              <a:buFont typeface="Wingdings" panose="05000000000000000000" pitchFamily="2" charset="2"/>
              <a:buChar char="v"/>
            </a:pPr>
            <a:r>
              <a:rPr lang="en-US" dirty="0">
                <a:solidFill>
                  <a:schemeClr val="tx1"/>
                </a:solidFill>
              </a:rPr>
              <a:t>Web and Internet Development</a:t>
            </a:r>
          </a:p>
          <a:p>
            <a:pPr marL="685800" indent="-685800">
              <a:buFont typeface="Wingdings" panose="05000000000000000000" pitchFamily="2" charset="2"/>
              <a:buChar char="v"/>
            </a:pPr>
            <a:r>
              <a:rPr lang="en-US" dirty="0">
                <a:solidFill>
                  <a:schemeClr val="tx1"/>
                </a:solidFill>
              </a:rPr>
              <a:t>Scientific and Numeric</a:t>
            </a:r>
          </a:p>
          <a:p>
            <a:pPr marL="685800" indent="-685800">
              <a:buFont typeface="Wingdings" panose="05000000000000000000" pitchFamily="2" charset="2"/>
              <a:buChar char="v"/>
            </a:pPr>
            <a:r>
              <a:rPr lang="en-US" dirty="0">
                <a:solidFill>
                  <a:schemeClr val="tx1"/>
                </a:solidFill>
              </a:rPr>
              <a:t>Software Development</a:t>
            </a:r>
            <a:endParaRPr lang="th-TH" dirty="0">
              <a:solidFill>
                <a:schemeClr val="tx1"/>
              </a:solidFill>
            </a:endParaRPr>
          </a:p>
          <a:p>
            <a:pPr marL="685800" indent="-685800">
              <a:buFont typeface="Wingdings" panose="05000000000000000000" pitchFamily="2" charset="2"/>
              <a:buChar char="v"/>
            </a:pPr>
            <a:r>
              <a:rPr lang="en-US" dirty="0">
                <a:solidFill>
                  <a:schemeClr val="tx1"/>
                </a:solidFill>
              </a:rPr>
              <a:t>Desktop GUIs</a:t>
            </a:r>
            <a:endParaRPr lang="th-TH" dirty="0">
              <a:solidFill>
                <a:schemeClr val="tx1"/>
              </a:solidFill>
            </a:endParaRPr>
          </a:p>
          <a:p>
            <a:pPr marL="685800" indent="-685800">
              <a:buFont typeface="Wingdings" panose="05000000000000000000" pitchFamily="2" charset="2"/>
              <a:buChar char="v"/>
            </a:pPr>
            <a:r>
              <a:rPr lang="en-US" dirty="0">
                <a:solidFill>
                  <a:schemeClr val="tx1"/>
                </a:solidFill>
              </a:rPr>
              <a:t>Business Applications</a:t>
            </a:r>
          </a:p>
          <a:p>
            <a:pPr marL="685800" indent="-685800">
              <a:buFont typeface="Wingdings" panose="05000000000000000000" pitchFamily="2" charset="2"/>
              <a:buChar char="v"/>
            </a:pPr>
            <a:endParaRPr lang="en-US" sz="4200" dirty="0">
              <a:highlight>
                <a:srgbClr val="F9F9F9"/>
              </a:highlight>
            </a:endParaRPr>
          </a:p>
          <a:p>
            <a:pPr marL="685800" indent="-685800">
              <a:buFont typeface="Wingdings" panose="05000000000000000000" pitchFamily="2" charset="2"/>
              <a:buChar char="v"/>
            </a:pPr>
            <a:endParaRPr lang="en-US" sz="4200" dirty="0">
              <a:highlight>
                <a:srgbClr val="F9F9F9"/>
              </a:highlight>
            </a:endParaRPr>
          </a:p>
          <a:p>
            <a:pPr marL="685800" indent="-685800">
              <a:buFont typeface="Wingdings" panose="05000000000000000000" pitchFamily="2" charset="2"/>
              <a:buChar char="v"/>
            </a:pPr>
            <a:endParaRPr lang="en-US" sz="4200" dirty="0"/>
          </a:p>
          <a:p>
            <a:endParaRPr lang="en-US" sz="4200" dirty="0"/>
          </a:p>
        </p:txBody>
      </p:sp>
      <p:sp>
        <p:nvSpPr>
          <p:cNvPr id="4" name="Content Placeholder 3">
            <a:extLst>
              <a:ext uri="{FF2B5EF4-FFF2-40B4-BE49-F238E27FC236}">
                <a16:creationId xmlns:a16="http://schemas.microsoft.com/office/drawing/2014/main" id="{6BC0CFB4-83D1-FF66-FA93-15F56B9BA69C}"/>
              </a:ext>
            </a:extLst>
          </p:cNvPr>
          <p:cNvSpPr>
            <a:spLocks noGrp="1"/>
          </p:cNvSpPr>
          <p:nvPr>
            <p:ph sz="quarter" idx="14"/>
          </p:nvPr>
        </p:nvSpPr>
        <p:spPr/>
        <p:txBody>
          <a:bodyPr/>
          <a:lstStyle/>
          <a:p>
            <a:endParaRPr lang="en-US" dirty="0"/>
          </a:p>
        </p:txBody>
      </p:sp>
      <p:pic>
        <p:nvPicPr>
          <p:cNvPr id="1026" name="Picture 2" descr="Python Programming Fundamentals - Learners Galaxy">
            <a:extLst>
              <a:ext uri="{FF2B5EF4-FFF2-40B4-BE49-F238E27FC236}">
                <a16:creationId xmlns:a16="http://schemas.microsoft.com/office/drawing/2014/main" id="{162D21D3-1A62-02EB-CA08-E723D59EA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7490" y="4238295"/>
            <a:ext cx="7985760" cy="44919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01EEB34-AA4F-E6A6-B5FE-288B1B4A50AD}"/>
              </a:ext>
            </a:extLst>
          </p:cNvPr>
          <p:cNvSpPr/>
          <p:nvPr/>
        </p:nvSpPr>
        <p:spPr>
          <a:xfrm>
            <a:off x="891540" y="3162300"/>
            <a:ext cx="3275647" cy="1524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7799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9001-5999-1C79-66BE-E3AB79F8CCFF}"/>
              </a:ext>
            </a:extLst>
          </p:cNvPr>
          <p:cNvSpPr>
            <a:spLocks noGrp="1"/>
          </p:cNvSpPr>
          <p:nvPr>
            <p:ph type="title"/>
          </p:nvPr>
        </p:nvSpPr>
        <p:spPr/>
        <p:txBody>
          <a:bodyPr/>
          <a:lstStyle/>
          <a:p>
            <a:endParaRPr lang="en-US"/>
          </a:p>
        </p:txBody>
      </p:sp>
      <p:pic>
        <p:nvPicPr>
          <p:cNvPr id="6" name="Content Placeholder 5" descr="A qr code on a white background&#10;&#10;Description automatically generated">
            <a:extLst>
              <a:ext uri="{FF2B5EF4-FFF2-40B4-BE49-F238E27FC236}">
                <a16:creationId xmlns:a16="http://schemas.microsoft.com/office/drawing/2014/main" id="{4C742843-4724-72FF-C83B-90E5D63D315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1771" y="0"/>
            <a:ext cx="18309771" cy="10299246"/>
          </a:xfrm>
        </p:spPr>
      </p:pic>
      <p:sp>
        <p:nvSpPr>
          <p:cNvPr id="4" name="Content Placeholder 3">
            <a:extLst>
              <a:ext uri="{FF2B5EF4-FFF2-40B4-BE49-F238E27FC236}">
                <a16:creationId xmlns:a16="http://schemas.microsoft.com/office/drawing/2014/main" id="{C4B3A60E-1A55-6887-0033-1C2C007B54F8}"/>
              </a:ext>
            </a:extLst>
          </p:cNvPr>
          <p:cNvSpPr>
            <a:spLocks noGrp="1"/>
          </p:cNvSpPr>
          <p:nvPr>
            <p:ph sz="quarter" idx="14"/>
          </p:nvPr>
        </p:nvSpPr>
        <p:spPr/>
        <p:txBody>
          <a:bodyPr/>
          <a:lstStyle/>
          <a:p>
            <a:endParaRPr lang="en-US"/>
          </a:p>
        </p:txBody>
      </p:sp>
    </p:spTree>
    <p:extLst>
      <p:ext uri="{BB962C8B-B14F-4D97-AF65-F5344CB8AC3E}">
        <p14:creationId xmlns:p14="http://schemas.microsoft.com/office/powerpoint/2010/main" val="2020235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TotalTime>
  <Words>285</Words>
  <Application>Microsoft Office PowerPoint</Application>
  <PresentationFormat>Custom</PresentationFormat>
  <Paragraphs>48</Paragraphs>
  <Slides>10</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vt:i4>
      </vt:variant>
    </vt:vector>
  </HeadingPairs>
  <TitlesOfParts>
    <vt:vector size="22" baseType="lpstr">
      <vt:lpstr>Wingdings</vt:lpstr>
      <vt:lpstr>arial black</vt:lpstr>
      <vt:lpstr>Rubik</vt:lpstr>
      <vt:lpstr>Franklin Gothic Demi</vt:lpstr>
      <vt:lpstr>Franklin Gothic Book</vt:lpstr>
      <vt:lpstr>Platform Eight</vt:lpstr>
      <vt:lpstr>Arial</vt:lpstr>
      <vt:lpstr>Arial</vt:lpstr>
      <vt:lpstr>Calibri</vt:lpstr>
      <vt:lpstr>Aptos</vt:lpstr>
      <vt:lpstr>Office Theme</vt:lpstr>
      <vt:lpstr>Custom</vt:lpstr>
      <vt:lpstr>PowerPoint Presentation</vt:lpstr>
      <vt:lpstr>PowerPoint Presentation</vt:lpstr>
      <vt:lpstr>What is programming language?</vt:lpstr>
      <vt:lpstr>Level of programming language</vt:lpstr>
      <vt:lpstr>What is Python?</vt:lpstr>
      <vt:lpstr>What is Python?</vt:lpstr>
      <vt:lpstr>Pros &amp; Cons </vt:lpstr>
      <vt:lpstr>Python Application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Template Modcom</dc:title>
  <cp:lastModifiedBy>Soravit Iempattanasook</cp:lastModifiedBy>
  <cp:revision>1</cp:revision>
  <dcterms:created xsi:type="dcterms:W3CDTF">2006-08-16T00:00:00Z</dcterms:created>
  <dcterms:modified xsi:type="dcterms:W3CDTF">2024-07-24T05:06:09Z</dcterms:modified>
  <dc:identifier>DAGJIqeUBD4</dc:identifier>
</cp:coreProperties>
</file>