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2" r:id="rId4"/>
    <p:sldId id="273" r:id="rId5"/>
    <p:sldId id="274" r:id="rId6"/>
    <p:sldId id="275" r:id="rId7"/>
    <p:sldId id="276" r:id="rId8"/>
    <p:sldId id="277" r:id="rId9"/>
    <p:sldId id="267" r:id="rId10"/>
  </p:sldIdLst>
  <p:sldSz cx="18288000" cy="10287000"/>
  <p:notesSz cx="6858000" cy="9144000"/>
  <p:embeddedFontLst>
    <p:embeddedFont>
      <p:font typeface="Platform Eight" panose="020B0604020202020204" charset="0"/>
      <p:regular r:id="rId11"/>
    </p:embeddedFont>
    <p:embeddedFont>
      <p:font typeface="Sarabun Light" panose="020B0604020202020204" charset="-34"/>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0AEB0-8D82-413B-98E5-BAEFC560526D}" v="99" dt="2024-07-21T14:59:47.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8" d="100"/>
          <a:sy n="38" d="100"/>
        </p:scale>
        <p:origin x="66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ravit Iempattanasook" userId="2526262d-1eb2-47a9-9f21-29da2770054a" providerId="ADAL" clId="{EBC0AEB0-8D82-413B-98E5-BAEFC560526D}"/>
    <pc:docChg chg="undo custSel addSld delSld modSld sldOrd">
      <pc:chgData name="Soravit Iempattanasook" userId="2526262d-1eb2-47a9-9f21-29da2770054a" providerId="ADAL" clId="{EBC0AEB0-8D82-413B-98E5-BAEFC560526D}" dt="2024-07-21T14:59:58.591" v="415" actId="20577"/>
      <pc:docMkLst>
        <pc:docMk/>
      </pc:docMkLst>
      <pc:sldChg chg="addSp delSp modSp mod">
        <pc:chgData name="Soravit Iempattanasook" userId="2526262d-1eb2-47a9-9f21-29da2770054a" providerId="ADAL" clId="{EBC0AEB0-8D82-413B-98E5-BAEFC560526D}" dt="2024-07-21T14:59:58.591" v="415" actId="20577"/>
        <pc:sldMkLst>
          <pc:docMk/>
          <pc:sldMk cId="0" sldId="256"/>
        </pc:sldMkLst>
        <pc:spChg chg="del ord">
          <ac:chgData name="Soravit Iempattanasook" userId="2526262d-1eb2-47a9-9f21-29da2770054a" providerId="ADAL" clId="{EBC0AEB0-8D82-413B-98E5-BAEFC560526D}" dt="2024-07-21T14:59:11.111" v="378" actId="478"/>
          <ac:spMkLst>
            <pc:docMk/>
            <pc:sldMk cId="0" sldId="256"/>
            <ac:spMk id="32" creationId="{00000000-0000-0000-0000-000000000000}"/>
          </ac:spMkLst>
        </pc:spChg>
        <pc:spChg chg="mod">
          <ac:chgData name="Soravit Iempattanasook" userId="2526262d-1eb2-47a9-9f21-29da2770054a" providerId="ADAL" clId="{EBC0AEB0-8D82-413B-98E5-BAEFC560526D}" dt="2024-07-20T13:19:11.281" v="357" actId="1076"/>
          <ac:spMkLst>
            <pc:docMk/>
            <pc:sldMk cId="0" sldId="256"/>
            <ac:spMk id="33" creationId="{00000000-0000-0000-0000-000000000000}"/>
          </ac:spMkLst>
        </pc:spChg>
        <pc:spChg chg="del">
          <ac:chgData name="Soravit Iempattanasook" userId="2526262d-1eb2-47a9-9f21-29da2770054a" providerId="ADAL" clId="{EBC0AEB0-8D82-413B-98E5-BAEFC560526D}" dt="2024-07-19T14:14:57.479" v="46" actId="478"/>
          <ac:spMkLst>
            <pc:docMk/>
            <pc:sldMk cId="0" sldId="256"/>
            <ac:spMk id="34" creationId="{00000000-0000-0000-0000-000000000000}"/>
          </ac:spMkLst>
        </pc:spChg>
        <pc:spChg chg="del">
          <ac:chgData name="Soravit Iempattanasook" userId="2526262d-1eb2-47a9-9f21-29da2770054a" providerId="ADAL" clId="{EBC0AEB0-8D82-413B-98E5-BAEFC560526D}" dt="2024-07-19T14:14:55.413" v="45" actId="478"/>
          <ac:spMkLst>
            <pc:docMk/>
            <pc:sldMk cId="0" sldId="256"/>
            <ac:spMk id="35" creationId="{00000000-0000-0000-0000-000000000000}"/>
          </ac:spMkLst>
        </pc:spChg>
        <pc:spChg chg="add mod">
          <ac:chgData name="Soravit Iempattanasook" userId="2526262d-1eb2-47a9-9f21-29da2770054a" providerId="ADAL" clId="{EBC0AEB0-8D82-413B-98E5-BAEFC560526D}" dt="2024-07-21T14:58:25.603" v="376"/>
          <ac:spMkLst>
            <pc:docMk/>
            <pc:sldMk cId="0" sldId="256"/>
            <ac:spMk id="52" creationId="{D29B6048-BD22-C535-FC6F-1233F2237073}"/>
          </ac:spMkLst>
        </pc:spChg>
        <pc:spChg chg="add mod">
          <ac:chgData name="Soravit Iempattanasook" userId="2526262d-1eb2-47a9-9f21-29da2770054a" providerId="ADAL" clId="{EBC0AEB0-8D82-413B-98E5-BAEFC560526D}" dt="2024-07-21T14:58:25.603" v="376"/>
          <ac:spMkLst>
            <pc:docMk/>
            <pc:sldMk cId="0" sldId="256"/>
            <ac:spMk id="53" creationId="{3F52166B-EEC2-902D-4C59-F282B0FB0D89}"/>
          </ac:spMkLst>
        </pc:spChg>
        <pc:spChg chg="add mod">
          <ac:chgData name="Soravit Iempattanasook" userId="2526262d-1eb2-47a9-9f21-29da2770054a" providerId="ADAL" clId="{EBC0AEB0-8D82-413B-98E5-BAEFC560526D}" dt="2024-07-21T14:58:25.603" v="376"/>
          <ac:spMkLst>
            <pc:docMk/>
            <pc:sldMk cId="0" sldId="256"/>
            <ac:spMk id="54" creationId="{7FDD78ED-93AC-B9FE-49B9-0AD2C20B6FDF}"/>
          </ac:spMkLst>
        </pc:spChg>
        <pc:spChg chg="add mod">
          <ac:chgData name="Soravit Iempattanasook" userId="2526262d-1eb2-47a9-9f21-29da2770054a" providerId="ADAL" clId="{EBC0AEB0-8D82-413B-98E5-BAEFC560526D}" dt="2024-07-21T14:59:11.866" v="379"/>
          <ac:spMkLst>
            <pc:docMk/>
            <pc:sldMk cId="0" sldId="256"/>
            <ac:spMk id="64" creationId="{2925E9F4-46C5-0F3F-60B3-ED011283553D}"/>
          </ac:spMkLst>
        </pc:spChg>
        <pc:spChg chg="mod">
          <ac:chgData name="Soravit Iempattanasook" userId="2526262d-1eb2-47a9-9f21-29da2770054a" providerId="ADAL" clId="{EBC0AEB0-8D82-413B-98E5-BAEFC560526D}" dt="2024-07-21T14:59:20.029" v="381"/>
          <ac:spMkLst>
            <pc:docMk/>
            <pc:sldMk cId="0" sldId="256"/>
            <ac:spMk id="68" creationId="{B18C5079-7AD9-09C4-4C6D-E6F400686988}"/>
          </ac:spMkLst>
        </pc:spChg>
        <pc:spChg chg="mod">
          <ac:chgData name="Soravit Iempattanasook" userId="2526262d-1eb2-47a9-9f21-29da2770054a" providerId="ADAL" clId="{EBC0AEB0-8D82-413B-98E5-BAEFC560526D}" dt="2024-07-21T14:59:20.029" v="381"/>
          <ac:spMkLst>
            <pc:docMk/>
            <pc:sldMk cId="0" sldId="256"/>
            <ac:spMk id="69" creationId="{A8EC3E69-92FD-AC7E-F89C-7E24B738C657}"/>
          </ac:spMkLst>
        </pc:spChg>
        <pc:spChg chg="mod">
          <ac:chgData name="Soravit Iempattanasook" userId="2526262d-1eb2-47a9-9f21-29da2770054a" providerId="ADAL" clId="{EBC0AEB0-8D82-413B-98E5-BAEFC560526D}" dt="2024-07-21T14:59:20.029" v="381"/>
          <ac:spMkLst>
            <pc:docMk/>
            <pc:sldMk cId="0" sldId="256"/>
            <ac:spMk id="70" creationId="{EB5EE677-18A8-5A56-5917-17FE5854A57A}"/>
          </ac:spMkLst>
        </pc:spChg>
        <pc:spChg chg="mod">
          <ac:chgData name="Soravit Iempattanasook" userId="2526262d-1eb2-47a9-9f21-29da2770054a" providerId="ADAL" clId="{EBC0AEB0-8D82-413B-98E5-BAEFC560526D}" dt="2024-07-21T14:59:20.029" v="381"/>
          <ac:spMkLst>
            <pc:docMk/>
            <pc:sldMk cId="0" sldId="256"/>
            <ac:spMk id="71" creationId="{4268EA53-0DA5-96AC-8D4D-5F2180296701}"/>
          </ac:spMkLst>
        </pc:spChg>
        <pc:spChg chg="add mod">
          <ac:chgData name="Soravit Iempattanasook" userId="2526262d-1eb2-47a9-9f21-29da2770054a" providerId="ADAL" clId="{EBC0AEB0-8D82-413B-98E5-BAEFC560526D}" dt="2024-07-21T14:59:58.591" v="415" actId="20577"/>
          <ac:spMkLst>
            <pc:docMk/>
            <pc:sldMk cId="0" sldId="256"/>
            <ac:spMk id="72" creationId="{D19A22E4-236D-EFC5-24DE-6EC507851F61}"/>
          </ac:spMkLst>
        </pc:spChg>
        <pc:grpChg chg="del">
          <ac:chgData name="Soravit Iempattanasook" userId="2526262d-1eb2-47a9-9f21-29da2770054a" providerId="ADAL" clId="{EBC0AEB0-8D82-413B-98E5-BAEFC560526D}" dt="2024-07-21T14:59:14.893" v="380" actId="478"/>
          <ac:grpSpMkLst>
            <pc:docMk/>
            <pc:sldMk cId="0" sldId="256"/>
            <ac:grpSpMk id="23" creationId="{00000000-0000-0000-0000-000000000000}"/>
          </ac:grpSpMkLst>
        </pc:grpChg>
        <pc:grpChg chg="add mod ord">
          <ac:chgData name="Soravit Iempattanasook" userId="2526262d-1eb2-47a9-9f21-29da2770054a" providerId="ADAL" clId="{EBC0AEB0-8D82-413B-98E5-BAEFC560526D}" dt="2024-07-21T14:59:33.365" v="384" actId="167"/>
          <ac:grpSpMkLst>
            <pc:docMk/>
            <pc:sldMk cId="0" sldId="256"/>
            <ac:grpSpMk id="65" creationId="{21D172BD-8135-5773-899C-525D2A9BCD42}"/>
          </ac:grpSpMkLst>
        </pc:grpChg>
        <pc:grpChg chg="mod">
          <ac:chgData name="Soravit Iempattanasook" userId="2526262d-1eb2-47a9-9f21-29da2770054a" providerId="ADAL" clId="{EBC0AEB0-8D82-413B-98E5-BAEFC560526D}" dt="2024-07-21T14:59:20.029" v="381"/>
          <ac:grpSpMkLst>
            <pc:docMk/>
            <pc:sldMk cId="0" sldId="256"/>
            <ac:grpSpMk id="66" creationId="{AD7ED7DA-D0BA-EB3E-60E0-BCA3CB6039E5}"/>
          </ac:grpSpMkLst>
        </pc:grpChg>
        <pc:grpChg chg="mod">
          <ac:chgData name="Soravit Iempattanasook" userId="2526262d-1eb2-47a9-9f21-29da2770054a" providerId="ADAL" clId="{EBC0AEB0-8D82-413B-98E5-BAEFC560526D}" dt="2024-07-21T14:59:20.029" v="381"/>
          <ac:grpSpMkLst>
            <pc:docMk/>
            <pc:sldMk cId="0" sldId="256"/>
            <ac:grpSpMk id="67" creationId="{81C8FAD5-3BF2-A8CF-7B4A-964BDD2560E8}"/>
          </ac:grpSpMkLst>
        </pc:grpChg>
        <pc:picChg chg="add mod">
          <ac:chgData name="Soravit Iempattanasook" userId="2526262d-1eb2-47a9-9f21-29da2770054a" providerId="ADAL" clId="{EBC0AEB0-8D82-413B-98E5-BAEFC560526D}" dt="2024-07-21T14:47:59.612" v="373" actId="1076"/>
          <ac:picMkLst>
            <pc:docMk/>
            <pc:sldMk cId="0" sldId="256"/>
            <ac:picMk id="34" creationId="{DE1C9216-E340-963D-1358-4AC24B4215C0}"/>
          </ac:picMkLst>
        </pc:picChg>
        <pc:picChg chg="add mod">
          <ac:chgData name="Soravit Iempattanasook" userId="2526262d-1eb2-47a9-9f21-29da2770054a" providerId="ADAL" clId="{EBC0AEB0-8D82-413B-98E5-BAEFC560526D}" dt="2024-07-21T14:47:59.612" v="373" actId="1076"/>
          <ac:picMkLst>
            <pc:docMk/>
            <pc:sldMk cId="0" sldId="256"/>
            <ac:picMk id="35" creationId="{4B740C2E-E9E1-4318-2F34-2FF6BF48F547}"/>
          </ac:picMkLst>
        </pc:picChg>
        <pc:picChg chg="add mod">
          <ac:chgData name="Soravit Iempattanasook" userId="2526262d-1eb2-47a9-9f21-29da2770054a" providerId="ADAL" clId="{EBC0AEB0-8D82-413B-98E5-BAEFC560526D}" dt="2024-07-21T14:47:59.612" v="373" actId="1076"/>
          <ac:picMkLst>
            <pc:docMk/>
            <pc:sldMk cId="0" sldId="256"/>
            <ac:picMk id="36" creationId="{E63B1357-4EC3-513E-DCBB-7CED97C405B8}"/>
          </ac:picMkLst>
        </pc:picChg>
        <pc:picChg chg="add mod">
          <ac:chgData name="Soravit Iempattanasook" userId="2526262d-1eb2-47a9-9f21-29da2770054a" providerId="ADAL" clId="{EBC0AEB0-8D82-413B-98E5-BAEFC560526D}" dt="2024-07-21T14:47:59.612" v="373" actId="1076"/>
          <ac:picMkLst>
            <pc:docMk/>
            <pc:sldMk cId="0" sldId="256"/>
            <ac:picMk id="37" creationId="{A5BDACDB-9674-A082-F8B2-0E282E06876C}"/>
          </ac:picMkLst>
        </pc:picChg>
        <pc:picChg chg="add mod">
          <ac:chgData name="Soravit Iempattanasook" userId="2526262d-1eb2-47a9-9f21-29da2770054a" providerId="ADAL" clId="{EBC0AEB0-8D82-413B-98E5-BAEFC560526D}" dt="2024-07-21T14:47:59.612" v="373" actId="1076"/>
          <ac:picMkLst>
            <pc:docMk/>
            <pc:sldMk cId="0" sldId="256"/>
            <ac:picMk id="38" creationId="{DD46821C-A3F2-6078-E494-FB41551B33D0}"/>
          </ac:picMkLst>
        </pc:picChg>
        <pc:picChg chg="add mod">
          <ac:chgData name="Soravit Iempattanasook" userId="2526262d-1eb2-47a9-9f21-29da2770054a" providerId="ADAL" clId="{EBC0AEB0-8D82-413B-98E5-BAEFC560526D}" dt="2024-07-21T14:47:59.612" v="373" actId="1076"/>
          <ac:picMkLst>
            <pc:docMk/>
            <pc:sldMk cId="0" sldId="256"/>
            <ac:picMk id="39" creationId="{9D0F811B-9932-95EF-6D33-6E6E9CFDB546}"/>
          </ac:picMkLst>
        </pc:picChg>
        <pc:picChg chg="add mod">
          <ac:chgData name="Soravit Iempattanasook" userId="2526262d-1eb2-47a9-9f21-29da2770054a" providerId="ADAL" clId="{EBC0AEB0-8D82-413B-98E5-BAEFC560526D}" dt="2024-07-21T14:47:59.612" v="373" actId="1076"/>
          <ac:picMkLst>
            <pc:docMk/>
            <pc:sldMk cId="0" sldId="256"/>
            <ac:picMk id="40" creationId="{7DC82ACC-44B1-13B7-C8E8-C80D756D0A3C}"/>
          </ac:picMkLst>
        </pc:picChg>
        <pc:picChg chg="add mod">
          <ac:chgData name="Soravit Iempattanasook" userId="2526262d-1eb2-47a9-9f21-29da2770054a" providerId="ADAL" clId="{EBC0AEB0-8D82-413B-98E5-BAEFC560526D}" dt="2024-07-21T14:47:59.612" v="373" actId="1076"/>
          <ac:picMkLst>
            <pc:docMk/>
            <pc:sldMk cId="0" sldId="256"/>
            <ac:picMk id="41" creationId="{3B21B6B5-A1B4-9FC4-0BD6-008E0DF1C543}"/>
          </ac:picMkLst>
        </pc:picChg>
        <pc:picChg chg="add mod">
          <ac:chgData name="Soravit Iempattanasook" userId="2526262d-1eb2-47a9-9f21-29da2770054a" providerId="ADAL" clId="{EBC0AEB0-8D82-413B-98E5-BAEFC560526D}" dt="2024-07-21T14:47:59.612" v="373" actId="1076"/>
          <ac:picMkLst>
            <pc:docMk/>
            <pc:sldMk cId="0" sldId="256"/>
            <ac:picMk id="42" creationId="{D84A8ABB-76AE-21CB-68FF-773AC4029796}"/>
          </ac:picMkLst>
        </pc:picChg>
        <pc:picChg chg="add del mod">
          <ac:chgData name="Soravit Iempattanasook" userId="2526262d-1eb2-47a9-9f21-29da2770054a" providerId="ADAL" clId="{EBC0AEB0-8D82-413B-98E5-BAEFC560526D}" dt="2024-07-21T14:58:24.214" v="375" actId="478"/>
          <ac:picMkLst>
            <pc:docMk/>
            <pc:sldMk cId="0" sldId="256"/>
            <ac:picMk id="43" creationId="{36801EFE-3113-049C-AA34-9F1136DD6362}"/>
          </ac:picMkLst>
        </pc:picChg>
        <pc:picChg chg="add del mod">
          <ac:chgData name="Soravit Iempattanasook" userId="2526262d-1eb2-47a9-9f21-29da2770054a" providerId="ADAL" clId="{EBC0AEB0-8D82-413B-98E5-BAEFC560526D}" dt="2024-07-21T14:58:24.214" v="375" actId="478"/>
          <ac:picMkLst>
            <pc:docMk/>
            <pc:sldMk cId="0" sldId="256"/>
            <ac:picMk id="44" creationId="{4E8BB9AD-AF36-8C20-D0C9-5E8323A06F6F}"/>
          </ac:picMkLst>
        </pc:picChg>
        <pc:picChg chg="add del mod">
          <ac:chgData name="Soravit Iempattanasook" userId="2526262d-1eb2-47a9-9f21-29da2770054a" providerId="ADAL" clId="{EBC0AEB0-8D82-413B-98E5-BAEFC560526D}" dt="2024-07-21T14:58:24.214" v="375" actId="478"/>
          <ac:picMkLst>
            <pc:docMk/>
            <pc:sldMk cId="0" sldId="256"/>
            <ac:picMk id="45" creationId="{E862DC22-D785-2041-99F2-6A24CEF78993}"/>
          </ac:picMkLst>
        </pc:picChg>
        <pc:picChg chg="add del mod">
          <ac:chgData name="Soravit Iempattanasook" userId="2526262d-1eb2-47a9-9f21-29da2770054a" providerId="ADAL" clId="{EBC0AEB0-8D82-413B-98E5-BAEFC560526D}" dt="2024-07-21T14:58:24.214" v="375" actId="478"/>
          <ac:picMkLst>
            <pc:docMk/>
            <pc:sldMk cId="0" sldId="256"/>
            <ac:picMk id="46" creationId="{C1555711-D2E8-E3F3-C7A9-5F0315B9DD41}"/>
          </ac:picMkLst>
        </pc:picChg>
        <pc:picChg chg="add del mod">
          <ac:chgData name="Soravit Iempattanasook" userId="2526262d-1eb2-47a9-9f21-29da2770054a" providerId="ADAL" clId="{EBC0AEB0-8D82-413B-98E5-BAEFC560526D}" dt="2024-07-21T14:58:24.214" v="375" actId="478"/>
          <ac:picMkLst>
            <pc:docMk/>
            <pc:sldMk cId="0" sldId="256"/>
            <ac:picMk id="47" creationId="{AECE0863-319F-3758-1914-FE90C5E5DEC7}"/>
          </ac:picMkLst>
        </pc:picChg>
        <pc:picChg chg="add del mod">
          <ac:chgData name="Soravit Iempattanasook" userId="2526262d-1eb2-47a9-9f21-29da2770054a" providerId="ADAL" clId="{EBC0AEB0-8D82-413B-98E5-BAEFC560526D}" dt="2024-07-21T14:58:24.214" v="375" actId="478"/>
          <ac:picMkLst>
            <pc:docMk/>
            <pc:sldMk cId="0" sldId="256"/>
            <ac:picMk id="48" creationId="{CACD3ABA-4FD3-2F5C-EC2E-AA1B2657022B}"/>
          </ac:picMkLst>
        </pc:picChg>
        <pc:picChg chg="add del mod">
          <ac:chgData name="Soravit Iempattanasook" userId="2526262d-1eb2-47a9-9f21-29da2770054a" providerId="ADAL" clId="{EBC0AEB0-8D82-413B-98E5-BAEFC560526D}" dt="2024-07-21T14:58:24.214" v="375" actId="478"/>
          <ac:picMkLst>
            <pc:docMk/>
            <pc:sldMk cId="0" sldId="256"/>
            <ac:picMk id="49" creationId="{4AA0A73E-C2E8-E1B7-B7F6-29D873D9645F}"/>
          </ac:picMkLst>
        </pc:picChg>
        <pc:picChg chg="add del mod">
          <ac:chgData name="Soravit Iempattanasook" userId="2526262d-1eb2-47a9-9f21-29da2770054a" providerId="ADAL" clId="{EBC0AEB0-8D82-413B-98E5-BAEFC560526D}" dt="2024-07-21T14:58:24.214" v="375" actId="478"/>
          <ac:picMkLst>
            <pc:docMk/>
            <pc:sldMk cId="0" sldId="256"/>
            <ac:picMk id="50" creationId="{02EC20AB-6F0C-1995-1892-C2676AD80573}"/>
          </ac:picMkLst>
        </pc:picChg>
        <pc:picChg chg="add del mod">
          <ac:chgData name="Soravit Iempattanasook" userId="2526262d-1eb2-47a9-9f21-29da2770054a" providerId="ADAL" clId="{EBC0AEB0-8D82-413B-98E5-BAEFC560526D}" dt="2024-07-21T14:58:24.214" v="375" actId="478"/>
          <ac:picMkLst>
            <pc:docMk/>
            <pc:sldMk cId="0" sldId="256"/>
            <ac:picMk id="51" creationId="{7270B89B-F838-A5A1-2068-08FE1FC98C3C}"/>
          </ac:picMkLst>
        </pc:picChg>
        <pc:picChg chg="add mod">
          <ac:chgData name="Soravit Iempattanasook" userId="2526262d-1eb2-47a9-9f21-29da2770054a" providerId="ADAL" clId="{EBC0AEB0-8D82-413B-98E5-BAEFC560526D}" dt="2024-07-21T14:58:25.603" v="376"/>
          <ac:picMkLst>
            <pc:docMk/>
            <pc:sldMk cId="0" sldId="256"/>
            <ac:picMk id="55" creationId="{0E674E74-1376-8572-8AFB-545A4E0D5113}"/>
          </ac:picMkLst>
        </pc:picChg>
        <pc:picChg chg="add mod">
          <ac:chgData name="Soravit Iempattanasook" userId="2526262d-1eb2-47a9-9f21-29da2770054a" providerId="ADAL" clId="{EBC0AEB0-8D82-413B-98E5-BAEFC560526D}" dt="2024-07-21T14:58:25.603" v="376"/>
          <ac:picMkLst>
            <pc:docMk/>
            <pc:sldMk cId="0" sldId="256"/>
            <ac:picMk id="56" creationId="{3421BFE0-CEDF-587D-1C2D-891BDF69A185}"/>
          </ac:picMkLst>
        </pc:picChg>
        <pc:picChg chg="add mod">
          <ac:chgData name="Soravit Iempattanasook" userId="2526262d-1eb2-47a9-9f21-29da2770054a" providerId="ADAL" clId="{EBC0AEB0-8D82-413B-98E5-BAEFC560526D}" dt="2024-07-21T14:58:25.603" v="376"/>
          <ac:picMkLst>
            <pc:docMk/>
            <pc:sldMk cId="0" sldId="256"/>
            <ac:picMk id="57" creationId="{68278AC0-FFC7-7630-6CEA-D6140FD79A32}"/>
          </ac:picMkLst>
        </pc:picChg>
        <pc:picChg chg="add mod">
          <ac:chgData name="Soravit Iempattanasook" userId="2526262d-1eb2-47a9-9f21-29da2770054a" providerId="ADAL" clId="{EBC0AEB0-8D82-413B-98E5-BAEFC560526D}" dt="2024-07-21T14:58:25.603" v="376"/>
          <ac:picMkLst>
            <pc:docMk/>
            <pc:sldMk cId="0" sldId="256"/>
            <ac:picMk id="58" creationId="{73CAAB5C-9875-45A5-40EE-D9E4D0F807CE}"/>
          </ac:picMkLst>
        </pc:picChg>
        <pc:picChg chg="add mod">
          <ac:chgData name="Soravit Iempattanasook" userId="2526262d-1eb2-47a9-9f21-29da2770054a" providerId="ADAL" clId="{EBC0AEB0-8D82-413B-98E5-BAEFC560526D}" dt="2024-07-21T14:58:25.603" v="376"/>
          <ac:picMkLst>
            <pc:docMk/>
            <pc:sldMk cId="0" sldId="256"/>
            <ac:picMk id="59" creationId="{81F9200D-E728-1F00-C9F2-6341088890BE}"/>
          </ac:picMkLst>
        </pc:picChg>
        <pc:picChg chg="add mod">
          <ac:chgData name="Soravit Iempattanasook" userId="2526262d-1eb2-47a9-9f21-29da2770054a" providerId="ADAL" clId="{EBC0AEB0-8D82-413B-98E5-BAEFC560526D}" dt="2024-07-21T14:58:25.603" v="376"/>
          <ac:picMkLst>
            <pc:docMk/>
            <pc:sldMk cId="0" sldId="256"/>
            <ac:picMk id="60" creationId="{BB90A153-5B8F-D2D4-022D-7CA1F210CD37}"/>
          </ac:picMkLst>
        </pc:picChg>
        <pc:picChg chg="add mod">
          <ac:chgData name="Soravit Iempattanasook" userId="2526262d-1eb2-47a9-9f21-29da2770054a" providerId="ADAL" clId="{EBC0AEB0-8D82-413B-98E5-BAEFC560526D}" dt="2024-07-21T14:58:25.603" v="376"/>
          <ac:picMkLst>
            <pc:docMk/>
            <pc:sldMk cId="0" sldId="256"/>
            <ac:picMk id="61" creationId="{2A949558-94AF-7216-78D0-DD53D6F8A45D}"/>
          </ac:picMkLst>
        </pc:picChg>
        <pc:picChg chg="add mod">
          <ac:chgData name="Soravit Iempattanasook" userId="2526262d-1eb2-47a9-9f21-29da2770054a" providerId="ADAL" clId="{EBC0AEB0-8D82-413B-98E5-BAEFC560526D}" dt="2024-07-21T14:58:25.603" v="376"/>
          <ac:picMkLst>
            <pc:docMk/>
            <pc:sldMk cId="0" sldId="256"/>
            <ac:picMk id="62" creationId="{2AF62050-2740-7C79-4F45-F6E1087CBF7C}"/>
          </ac:picMkLst>
        </pc:picChg>
        <pc:picChg chg="add mod">
          <ac:chgData name="Soravit Iempattanasook" userId="2526262d-1eb2-47a9-9f21-29da2770054a" providerId="ADAL" clId="{EBC0AEB0-8D82-413B-98E5-BAEFC560526D}" dt="2024-07-21T14:58:25.603" v="376"/>
          <ac:picMkLst>
            <pc:docMk/>
            <pc:sldMk cId="0" sldId="256"/>
            <ac:picMk id="63" creationId="{173A3AAB-3977-972F-F5EB-8F0454518B7E}"/>
          </ac:picMkLst>
        </pc:picChg>
      </pc:sldChg>
      <pc:sldChg chg="del">
        <pc:chgData name="Soravit Iempattanasook" userId="2526262d-1eb2-47a9-9f21-29da2770054a" providerId="ADAL" clId="{EBC0AEB0-8D82-413B-98E5-BAEFC560526D}" dt="2024-07-20T13:26:34.378" v="370" actId="47"/>
        <pc:sldMkLst>
          <pc:docMk/>
          <pc:sldMk cId="0" sldId="257"/>
        </pc:sldMkLst>
      </pc:sldChg>
      <pc:sldChg chg="addSp delSp modSp mod">
        <pc:chgData name="Soravit Iempattanasook" userId="2526262d-1eb2-47a9-9f21-29da2770054a" providerId="ADAL" clId="{EBC0AEB0-8D82-413B-98E5-BAEFC560526D}" dt="2024-07-19T14:41:05.277" v="166" actId="1036"/>
        <pc:sldMkLst>
          <pc:docMk/>
          <pc:sldMk cId="0" sldId="258"/>
        </pc:sldMkLst>
        <pc:spChg chg="del mod">
          <ac:chgData name="Soravit Iempattanasook" userId="2526262d-1eb2-47a9-9f21-29da2770054a" providerId="ADAL" clId="{EBC0AEB0-8D82-413B-98E5-BAEFC560526D}" dt="2024-07-19T14:37:27.872" v="74" actId="478"/>
          <ac:spMkLst>
            <pc:docMk/>
            <pc:sldMk cId="0" sldId="258"/>
            <ac:spMk id="32" creationId="{00000000-0000-0000-0000-000000000000}"/>
          </ac:spMkLst>
        </pc:spChg>
        <pc:spChg chg="mod">
          <ac:chgData name="Soravit Iempattanasook" userId="2526262d-1eb2-47a9-9f21-29da2770054a" providerId="ADAL" clId="{EBC0AEB0-8D82-413B-98E5-BAEFC560526D}" dt="2024-07-19T14:37:37.017" v="103" actId="1036"/>
          <ac:spMkLst>
            <pc:docMk/>
            <pc:sldMk cId="0" sldId="258"/>
            <ac:spMk id="33" creationId="{00000000-0000-0000-0000-000000000000}"/>
          </ac:spMkLst>
        </pc:spChg>
        <pc:spChg chg="del">
          <ac:chgData name="Soravit Iempattanasook" userId="2526262d-1eb2-47a9-9f21-29da2770054a" providerId="ADAL" clId="{EBC0AEB0-8D82-413B-98E5-BAEFC560526D}" dt="2024-07-19T14:37:59.095" v="104" actId="478"/>
          <ac:spMkLst>
            <pc:docMk/>
            <pc:sldMk cId="0" sldId="258"/>
            <ac:spMk id="34" creationId="{00000000-0000-0000-0000-000000000000}"/>
          </ac:spMkLst>
        </pc:spChg>
        <pc:spChg chg="add del mod">
          <ac:chgData name="Soravit Iempattanasook" userId="2526262d-1eb2-47a9-9f21-29da2770054a" providerId="ADAL" clId="{EBC0AEB0-8D82-413B-98E5-BAEFC560526D}" dt="2024-07-19T14:41:05.277" v="166" actId="1036"/>
          <ac:spMkLst>
            <pc:docMk/>
            <pc:sldMk cId="0" sldId="258"/>
            <ac:spMk id="35" creationId="{00000000-0000-0000-0000-000000000000}"/>
          </ac:spMkLst>
        </pc:spChg>
        <pc:spChg chg="add del mod">
          <ac:chgData name="Soravit Iempattanasook" userId="2526262d-1eb2-47a9-9f21-29da2770054a" providerId="ADAL" clId="{EBC0AEB0-8D82-413B-98E5-BAEFC560526D}" dt="2024-07-19T14:38:58.168" v="133"/>
          <ac:spMkLst>
            <pc:docMk/>
            <pc:sldMk cId="0" sldId="258"/>
            <ac:spMk id="36" creationId="{3E90E32E-FF4E-1D0C-A6F6-FD07AC5560E6}"/>
          </ac:spMkLst>
        </pc:spChg>
        <pc:spChg chg="add del mod">
          <ac:chgData name="Soravit Iempattanasook" userId="2526262d-1eb2-47a9-9f21-29da2770054a" providerId="ADAL" clId="{EBC0AEB0-8D82-413B-98E5-BAEFC560526D}" dt="2024-07-19T14:40:50.067" v="150" actId="478"/>
          <ac:spMkLst>
            <pc:docMk/>
            <pc:sldMk cId="0" sldId="258"/>
            <ac:spMk id="37" creationId="{0BC9A945-64D4-F5D4-3D35-4E3B8D04458E}"/>
          </ac:spMkLst>
        </pc:spChg>
        <pc:grpChg chg="mod">
          <ac:chgData name="Soravit Iempattanasook" userId="2526262d-1eb2-47a9-9f21-29da2770054a" providerId="ADAL" clId="{EBC0AEB0-8D82-413B-98E5-BAEFC560526D}" dt="2024-07-19T14:37:25.178" v="73" actId="1076"/>
          <ac:grpSpMkLst>
            <pc:docMk/>
            <pc:sldMk cId="0" sldId="258"/>
            <ac:grpSpMk id="5" creationId="{00000000-0000-0000-0000-000000000000}"/>
          </ac:grpSpMkLst>
        </pc:grpChg>
      </pc:sldChg>
      <pc:sldChg chg="modSp del mod">
        <pc:chgData name="Soravit Iempattanasook" userId="2526262d-1eb2-47a9-9f21-29da2770054a" providerId="ADAL" clId="{EBC0AEB0-8D82-413B-98E5-BAEFC560526D}" dt="2024-07-20T13:19:29.790" v="358" actId="47"/>
        <pc:sldMkLst>
          <pc:docMk/>
          <pc:sldMk cId="0" sldId="259"/>
        </pc:sldMkLst>
        <pc:grpChg chg="mod">
          <ac:chgData name="Soravit Iempattanasook" userId="2526262d-1eb2-47a9-9f21-29da2770054a" providerId="ADAL" clId="{EBC0AEB0-8D82-413B-98E5-BAEFC560526D}" dt="2024-07-19T15:40:39.319" v="206" actId="1076"/>
          <ac:grpSpMkLst>
            <pc:docMk/>
            <pc:sldMk cId="0" sldId="259"/>
            <ac:grpSpMk id="17" creationId="{00000000-0000-0000-0000-000000000000}"/>
          </ac:grpSpMkLst>
        </pc:grpChg>
      </pc:sldChg>
      <pc:sldChg chg="del">
        <pc:chgData name="Soravit Iempattanasook" userId="2526262d-1eb2-47a9-9f21-29da2770054a" providerId="ADAL" clId="{EBC0AEB0-8D82-413B-98E5-BAEFC560526D}" dt="2024-07-20T13:19:30.887" v="359" actId="47"/>
        <pc:sldMkLst>
          <pc:docMk/>
          <pc:sldMk cId="0" sldId="260"/>
        </pc:sldMkLst>
      </pc:sldChg>
      <pc:sldChg chg="del">
        <pc:chgData name="Soravit Iempattanasook" userId="2526262d-1eb2-47a9-9f21-29da2770054a" providerId="ADAL" clId="{EBC0AEB0-8D82-413B-98E5-BAEFC560526D}" dt="2024-07-20T13:19:32.036" v="360" actId="47"/>
        <pc:sldMkLst>
          <pc:docMk/>
          <pc:sldMk cId="0" sldId="261"/>
        </pc:sldMkLst>
      </pc:sldChg>
      <pc:sldChg chg="del">
        <pc:chgData name="Soravit Iempattanasook" userId="2526262d-1eb2-47a9-9f21-29da2770054a" providerId="ADAL" clId="{EBC0AEB0-8D82-413B-98E5-BAEFC560526D}" dt="2024-07-20T13:19:33.206" v="361" actId="47"/>
        <pc:sldMkLst>
          <pc:docMk/>
          <pc:sldMk cId="0" sldId="262"/>
        </pc:sldMkLst>
      </pc:sldChg>
      <pc:sldChg chg="del">
        <pc:chgData name="Soravit Iempattanasook" userId="2526262d-1eb2-47a9-9f21-29da2770054a" providerId="ADAL" clId="{EBC0AEB0-8D82-413B-98E5-BAEFC560526D}" dt="2024-07-20T13:19:34.211" v="362" actId="47"/>
        <pc:sldMkLst>
          <pc:docMk/>
          <pc:sldMk cId="0" sldId="263"/>
        </pc:sldMkLst>
      </pc:sldChg>
      <pc:sldChg chg="del">
        <pc:chgData name="Soravit Iempattanasook" userId="2526262d-1eb2-47a9-9f21-29da2770054a" providerId="ADAL" clId="{EBC0AEB0-8D82-413B-98E5-BAEFC560526D}" dt="2024-07-20T13:19:36.874" v="363" actId="47"/>
        <pc:sldMkLst>
          <pc:docMk/>
          <pc:sldMk cId="0" sldId="264"/>
        </pc:sldMkLst>
      </pc:sldChg>
      <pc:sldChg chg="del">
        <pc:chgData name="Soravit Iempattanasook" userId="2526262d-1eb2-47a9-9f21-29da2770054a" providerId="ADAL" clId="{EBC0AEB0-8D82-413B-98E5-BAEFC560526D}" dt="2024-07-20T13:19:38.215" v="364" actId="47"/>
        <pc:sldMkLst>
          <pc:docMk/>
          <pc:sldMk cId="0" sldId="265"/>
        </pc:sldMkLst>
      </pc:sldChg>
      <pc:sldChg chg="del">
        <pc:chgData name="Soravit Iempattanasook" userId="2526262d-1eb2-47a9-9f21-29da2770054a" providerId="ADAL" clId="{EBC0AEB0-8D82-413B-98E5-BAEFC560526D}" dt="2024-07-20T13:19:39.552" v="365" actId="47"/>
        <pc:sldMkLst>
          <pc:docMk/>
          <pc:sldMk cId="0" sldId="266"/>
        </pc:sldMkLst>
      </pc:sldChg>
      <pc:sldChg chg="del">
        <pc:chgData name="Soravit Iempattanasook" userId="2526262d-1eb2-47a9-9f21-29da2770054a" providerId="ADAL" clId="{EBC0AEB0-8D82-413B-98E5-BAEFC560526D}" dt="2024-07-20T13:19:42.099" v="366" actId="47"/>
        <pc:sldMkLst>
          <pc:docMk/>
          <pc:sldMk cId="0" sldId="268"/>
        </pc:sldMkLst>
      </pc:sldChg>
      <pc:sldChg chg="del">
        <pc:chgData name="Soravit Iempattanasook" userId="2526262d-1eb2-47a9-9f21-29da2770054a" providerId="ADAL" clId="{EBC0AEB0-8D82-413B-98E5-BAEFC560526D}" dt="2024-07-20T13:19:43.008" v="367" actId="47"/>
        <pc:sldMkLst>
          <pc:docMk/>
          <pc:sldMk cId="0" sldId="269"/>
        </pc:sldMkLst>
      </pc:sldChg>
      <pc:sldChg chg="del">
        <pc:chgData name="Soravit Iempattanasook" userId="2526262d-1eb2-47a9-9f21-29da2770054a" providerId="ADAL" clId="{EBC0AEB0-8D82-413B-98E5-BAEFC560526D}" dt="2024-07-20T13:19:44.352" v="368" actId="47"/>
        <pc:sldMkLst>
          <pc:docMk/>
          <pc:sldMk cId="0" sldId="270"/>
        </pc:sldMkLst>
      </pc:sldChg>
      <pc:sldChg chg="del">
        <pc:chgData name="Soravit Iempattanasook" userId="2526262d-1eb2-47a9-9f21-29da2770054a" providerId="ADAL" clId="{EBC0AEB0-8D82-413B-98E5-BAEFC560526D}" dt="2024-07-20T13:19:45.289" v="369" actId="47"/>
        <pc:sldMkLst>
          <pc:docMk/>
          <pc:sldMk cId="0" sldId="271"/>
        </pc:sldMkLst>
      </pc:sldChg>
      <pc:sldChg chg="addSp delSp modSp new mod setBg">
        <pc:chgData name="Soravit Iempattanasook" userId="2526262d-1eb2-47a9-9f21-29da2770054a" providerId="ADAL" clId="{EBC0AEB0-8D82-413B-98E5-BAEFC560526D}" dt="2024-07-19T14:46:33.059" v="191" actId="26606"/>
        <pc:sldMkLst>
          <pc:docMk/>
          <pc:sldMk cId="2791267193" sldId="272"/>
        </pc:sldMkLst>
        <pc:spChg chg="add del">
          <ac:chgData name="Soravit Iempattanasook" userId="2526262d-1eb2-47a9-9f21-29da2770054a" providerId="ADAL" clId="{EBC0AEB0-8D82-413B-98E5-BAEFC560526D}" dt="2024-07-19T14:46:33.059" v="191" actId="26606"/>
          <ac:spMkLst>
            <pc:docMk/>
            <pc:sldMk cId="2791267193" sldId="272"/>
            <ac:spMk id="8" creationId="{32BC26D8-82FB-445E-AA49-62A77D7C1EE0}"/>
          </ac:spMkLst>
        </pc:spChg>
        <pc:spChg chg="add del">
          <ac:chgData name="Soravit Iempattanasook" userId="2526262d-1eb2-47a9-9f21-29da2770054a" providerId="ADAL" clId="{EBC0AEB0-8D82-413B-98E5-BAEFC560526D}" dt="2024-07-19T14:46:33.059" v="191" actId="26606"/>
          <ac:spMkLst>
            <pc:docMk/>
            <pc:sldMk cId="2791267193" sldId="272"/>
            <ac:spMk id="10" creationId="{CB44330D-EA18-4254-AA95-EB49948539B8}"/>
          </ac:spMkLst>
        </pc:spChg>
        <pc:spChg chg="add">
          <ac:chgData name="Soravit Iempattanasook" userId="2526262d-1eb2-47a9-9f21-29da2770054a" providerId="ADAL" clId="{EBC0AEB0-8D82-413B-98E5-BAEFC560526D}" dt="2024-07-19T14:46:33.059" v="191" actId="26606"/>
          <ac:spMkLst>
            <pc:docMk/>
            <pc:sldMk cId="2791267193" sldId="272"/>
            <ac:spMk id="15" creationId="{C4FDB4D6-A1EC-4954-AF0B-E3769A037385}"/>
          </ac:spMkLst>
        </pc:spChg>
        <pc:spChg chg="add">
          <ac:chgData name="Soravit Iempattanasook" userId="2526262d-1eb2-47a9-9f21-29da2770054a" providerId="ADAL" clId="{EBC0AEB0-8D82-413B-98E5-BAEFC560526D}" dt="2024-07-19T14:46:33.059" v="191" actId="26606"/>
          <ac:spMkLst>
            <pc:docMk/>
            <pc:sldMk cId="2791267193" sldId="272"/>
            <ac:spMk id="17" creationId="{5C9F0EA0-386F-444B-80FE-60274499D6C1}"/>
          </ac:spMkLst>
        </pc:spChg>
        <pc:spChg chg="add">
          <ac:chgData name="Soravit Iempattanasook" userId="2526262d-1eb2-47a9-9f21-29da2770054a" providerId="ADAL" clId="{EBC0AEB0-8D82-413B-98E5-BAEFC560526D}" dt="2024-07-19T14:46:33.059" v="191" actId="26606"/>
          <ac:spMkLst>
            <pc:docMk/>
            <pc:sldMk cId="2791267193" sldId="272"/>
            <ac:spMk id="19" creationId="{2CDF0879-5DDF-49A8-A4F6-95A1430B6923}"/>
          </ac:spMkLst>
        </pc:spChg>
        <pc:picChg chg="add mod">
          <ac:chgData name="Soravit Iempattanasook" userId="2526262d-1eb2-47a9-9f21-29da2770054a" providerId="ADAL" clId="{EBC0AEB0-8D82-413B-98E5-BAEFC560526D}" dt="2024-07-19T14:46:33.059" v="191" actId="26606"/>
          <ac:picMkLst>
            <pc:docMk/>
            <pc:sldMk cId="2791267193" sldId="272"/>
            <ac:picMk id="3" creationId="{EE4B3042-F487-541B-DD78-091F768EEA3E}"/>
          </ac:picMkLst>
        </pc:picChg>
        <pc:picChg chg="add del">
          <ac:chgData name="Soravit Iempattanasook" userId="2526262d-1eb2-47a9-9f21-29da2770054a" providerId="ADAL" clId="{EBC0AEB0-8D82-413B-98E5-BAEFC560526D}" dt="2024-07-19T14:42:14.358" v="169" actId="478"/>
          <ac:picMkLst>
            <pc:docMk/>
            <pc:sldMk cId="2791267193" sldId="272"/>
            <ac:picMk id="1026" creationId="{7244F406-B9D8-51E4-0FAF-F2B668470522}"/>
          </ac:picMkLst>
        </pc:picChg>
      </pc:sldChg>
      <pc:sldChg chg="addSp delSp modSp new mod setBg">
        <pc:chgData name="Soravit Iempattanasook" userId="2526262d-1eb2-47a9-9f21-29da2770054a" providerId="ADAL" clId="{EBC0AEB0-8D82-413B-98E5-BAEFC560526D}" dt="2024-07-19T14:46:26.767" v="190" actId="27614"/>
        <pc:sldMkLst>
          <pc:docMk/>
          <pc:sldMk cId="1637334480" sldId="273"/>
        </pc:sldMkLst>
        <pc:spChg chg="add del">
          <ac:chgData name="Soravit Iempattanasook" userId="2526262d-1eb2-47a9-9f21-29da2770054a" providerId="ADAL" clId="{EBC0AEB0-8D82-413B-98E5-BAEFC560526D}" dt="2024-07-19T14:46:24.809" v="189" actId="26606"/>
          <ac:spMkLst>
            <pc:docMk/>
            <pc:sldMk cId="1637334480" sldId="273"/>
            <ac:spMk id="2055" creationId="{32BC26D8-82FB-445E-AA49-62A77D7C1EE0}"/>
          </ac:spMkLst>
        </pc:spChg>
        <pc:spChg chg="add del">
          <ac:chgData name="Soravit Iempattanasook" userId="2526262d-1eb2-47a9-9f21-29da2770054a" providerId="ADAL" clId="{EBC0AEB0-8D82-413B-98E5-BAEFC560526D}" dt="2024-07-19T14:46:24.809" v="189" actId="26606"/>
          <ac:spMkLst>
            <pc:docMk/>
            <pc:sldMk cId="1637334480" sldId="273"/>
            <ac:spMk id="2057" creationId="{CB44330D-EA18-4254-AA95-EB49948539B8}"/>
          </ac:spMkLst>
        </pc:spChg>
        <pc:spChg chg="add">
          <ac:chgData name="Soravit Iempattanasook" userId="2526262d-1eb2-47a9-9f21-29da2770054a" providerId="ADAL" clId="{EBC0AEB0-8D82-413B-98E5-BAEFC560526D}" dt="2024-07-19T14:46:24.809" v="189" actId="26606"/>
          <ac:spMkLst>
            <pc:docMk/>
            <pc:sldMk cId="1637334480" sldId="273"/>
            <ac:spMk id="2062" creationId="{C4FDB4D6-A1EC-4954-AF0B-E3769A037385}"/>
          </ac:spMkLst>
        </pc:spChg>
        <pc:spChg chg="add">
          <ac:chgData name="Soravit Iempattanasook" userId="2526262d-1eb2-47a9-9f21-29da2770054a" providerId="ADAL" clId="{EBC0AEB0-8D82-413B-98E5-BAEFC560526D}" dt="2024-07-19T14:46:24.809" v="189" actId="26606"/>
          <ac:spMkLst>
            <pc:docMk/>
            <pc:sldMk cId="1637334480" sldId="273"/>
            <ac:spMk id="2064" creationId="{5C9F0EA0-386F-444B-80FE-60274499D6C1}"/>
          </ac:spMkLst>
        </pc:spChg>
        <pc:spChg chg="add">
          <ac:chgData name="Soravit Iempattanasook" userId="2526262d-1eb2-47a9-9f21-29da2770054a" providerId="ADAL" clId="{EBC0AEB0-8D82-413B-98E5-BAEFC560526D}" dt="2024-07-19T14:46:24.809" v="189" actId="26606"/>
          <ac:spMkLst>
            <pc:docMk/>
            <pc:sldMk cId="1637334480" sldId="273"/>
            <ac:spMk id="2066" creationId="{2CDF0879-5DDF-49A8-A4F6-95A1430B6923}"/>
          </ac:spMkLst>
        </pc:spChg>
        <pc:picChg chg="add mod">
          <ac:chgData name="Soravit Iempattanasook" userId="2526262d-1eb2-47a9-9f21-29da2770054a" providerId="ADAL" clId="{EBC0AEB0-8D82-413B-98E5-BAEFC560526D}" dt="2024-07-19T14:46:26.767" v="190" actId="27614"/>
          <ac:picMkLst>
            <pc:docMk/>
            <pc:sldMk cId="1637334480" sldId="273"/>
            <ac:picMk id="2050" creationId="{0C9E4CF6-86E1-3A4A-4FBE-83096C59F1D4}"/>
          </ac:picMkLst>
        </pc:picChg>
      </pc:sldChg>
      <pc:sldChg chg="addSp delSp modSp new mod setBg">
        <pc:chgData name="Soravit Iempattanasook" userId="2526262d-1eb2-47a9-9f21-29da2770054a" providerId="ADAL" clId="{EBC0AEB0-8D82-413B-98E5-BAEFC560526D}" dt="2024-07-19T14:46:13.814" v="188" actId="26606"/>
        <pc:sldMkLst>
          <pc:docMk/>
          <pc:sldMk cId="1791592960" sldId="274"/>
        </pc:sldMkLst>
        <pc:spChg chg="add del">
          <ac:chgData name="Soravit Iempattanasook" userId="2526262d-1eb2-47a9-9f21-29da2770054a" providerId="ADAL" clId="{EBC0AEB0-8D82-413B-98E5-BAEFC560526D}" dt="2024-07-19T14:45:42.395" v="184" actId="26606"/>
          <ac:spMkLst>
            <pc:docMk/>
            <pc:sldMk cId="1791592960" sldId="274"/>
            <ac:spMk id="3079" creationId="{AB8C311F-7253-4AED-9701-7FC0708C41C7}"/>
          </ac:spMkLst>
        </pc:spChg>
        <pc:spChg chg="add del">
          <ac:chgData name="Soravit Iempattanasook" userId="2526262d-1eb2-47a9-9f21-29da2770054a" providerId="ADAL" clId="{EBC0AEB0-8D82-413B-98E5-BAEFC560526D}" dt="2024-07-19T14:45:42.395" v="184" actId="26606"/>
          <ac:spMkLst>
            <pc:docMk/>
            <pc:sldMk cId="1791592960" sldId="274"/>
            <ac:spMk id="3081" creationId="{E2384209-CB15-4CDF-9D31-C44FD9A3F20D}"/>
          </ac:spMkLst>
        </pc:spChg>
        <pc:spChg chg="add del">
          <ac:chgData name="Soravit Iempattanasook" userId="2526262d-1eb2-47a9-9f21-29da2770054a" providerId="ADAL" clId="{EBC0AEB0-8D82-413B-98E5-BAEFC560526D}" dt="2024-07-19T14:45:42.395" v="184" actId="26606"/>
          <ac:spMkLst>
            <pc:docMk/>
            <pc:sldMk cId="1791592960" sldId="274"/>
            <ac:spMk id="3083" creationId="{2633B3B5-CC90-43F0-8714-D31D1F3F0209}"/>
          </ac:spMkLst>
        </pc:spChg>
        <pc:spChg chg="add del">
          <ac:chgData name="Soravit Iempattanasook" userId="2526262d-1eb2-47a9-9f21-29da2770054a" providerId="ADAL" clId="{EBC0AEB0-8D82-413B-98E5-BAEFC560526D}" dt="2024-07-19T14:45:42.395" v="184" actId="26606"/>
          <ac:spMkLst>
            <pc:docMk/>
            <pc:sldMk cId="1791592960" sldId="274"/>
            <ac:spMk id="3085" creationId="{A8D57A06-A426-446D-B02C-A2DC6B62E45E}"/>
          </ac:spMkLst>
        </pc:spChg>
        <pc:spChg chg="add del">
          <ac:chgData name="Soravit Iempattanasook" userId="2526262d-1eb2-47a9-9f21-29da2770054a" providerId="ADAL" clId="{EBC0AEB0-8D82-413B-98E5-BAEFC560526D}" dt="2024-07-19T14:46:13.814" v="188" actId="26606"/>
          <ac:spMkLst>
            <pc:docMk/>
            <pc:sldMk cId="1791592960" sldId="274"/>
            <ac:spMk id="3087" creationId="{32BC26D8-82FB-445E-AA49-62A77D7C1EE0}"/>
          </ac:spMkLst>
        </pc:spChg>
        <pc:spChg chg="add del">
          <ac:chgData name="Soravit Iempattanasook" userId="2526262d-1eb2-47a9-9f21-29da2770054a" providerId="ADAL" clId="{EBC0AEB0-8D82-413B-98E5-BAEFC560526D}" dt="2024-07-19T14:46:13.814" v="188" actId="26606"/>
          <ac:spMkLst>
            <pc:docMk/>
            <pc:sldMk cId="1791592960" sldId="274"/>
            <ac:spMk id="3088" creationId="{CB44330D-EA18-4254-AA95-EB49948539B8}"/>
          </ac:spMkLst>
        </pc:spChg>
        <pc:spChg chg="add">
          <ac:chgData name="Soravit Iempattanasook" userId="2526262d-1eb2-47a9-9f21-29da2770054a" providerId="ADAL" clId="{EBC0AEB0-8D82-413B-98E5-BAEFC560526D}" dt="2024-07-19T14:46:13.814" v="188" actId="26606"/>
          <ac:spMkLst>
            <pc:docMk/>
            <pc:sldMk cId="1791592960" sldId="274"/>
            <ac:spMk id="3093" creationId="{C4FDB4D6-A1EC-4954-AF0B-E3769A037385}"/>
          </ac:spMkLst>
        </pc:spChg>
        <pc:spChg chg="add">
          <ac:chgData name="Soravit Iempattanasook" userId="2526262d-1eb2-47a9-9f21-29da2770054a" providerId="ADAL" clId="{EBC0AEB0-8D82-413B-98E5-BAEFC560526D}" dt="2024-07-19T14:46:13.814" v="188" actId="26606"/>
          <ac:spMkLst>
            <pc:docMk/>
            <pc:sldMk cId="1791592960" sldId="274"/>
            <ac:spMk id="3095" creationId="{5C9F0EA0-386F-444B-80FE-60274499D6C1}"/>
          </ac:spMkLst>
        </pc:spChg>
        <pc:spChg chg="add">
          <ac:chgData name="Soravit Iempattanasook" userId="2526262d-1eb2-47a9-9f21-29da2770054a" providerId="ADAL" clId="{EBC0AEB0-8D82-413B-98E5-BAEFC560526D}" dt="2024-07-19T14:46:13.814" v="188" actId="26606"/>
          <ac:spMkLst>
            <pc:docMk/>
            <pc:sldMk cId="1791592960" sldId="274"/>
            <ac:spMk id="3097" creationId="{2CDF0879-5DDF-49A8-A4F6-95A1430B6923}"/>
          </ac:spMkLst>
        </pc:spChg>
        <pc:picChg chg="add mod">
          <ac:chgData name="Soravit Iempattanasook" userId="2526262d-1eb2-47a9-9f21-29da2770054a" providerId="ADAL" clId="{EBC0AEB0-8D82-413B-98E5-BAEFC560526D}" dt="2024-07-19T14:46:13.814" v="188" actId="26606"/>
          <ac:picMkLst>
            <pc:docMk/>
            <pc:sldMk cId="1791592960" sldId="274"/>
            <ac:picMk id="3074" creationId="{F29D45AD-B8A8-073A-0AE2-42E8B039ABE2}"/>
          </ac:picMkLst>
        </pc:picChg>
      </pc:sldChg>
      <pc:sldChg chg="addSp modSp new mod setBg">
        <pc:chgData name="Soravit Iempattanasook" userId="2526262d-1eb2-47a9-9f21-29da2770054a" providerId="ADAL" clId="{EBC0AEB0-8D82-413B-98E5-BAEFC560526D}" dt="2024-07-19T14:47:11.472" v="195" actId="26606"/>
        <pc:sldMkLst>
          <pc:docMk/>
          <pc:sldMk cId="1799415487" sldId="275"/>
        </pc:sldMkLst>
        <pc:spChg chg="add">
          <ac:chgData name="Soravit Iempattanasook" userId="2526262d-1eb2-47a9-9f21-29da2770054a" providerId="ADAL" clId="{EBC0AEB0-8D82-413B-98E5-BAEFC560526D}" dt="2024-07-19T14:47:11.472" v="195" actId="26606"/>
          <ac:spMkLst>
            <pc:docMk/>
            <pc:sldMk cId="1799415487" sldId="275"/>
            <ac:spMk id="4103" creationId="{32BC26D8-82FB-445E-AA49-62A77D7C1EE0}"/>
          </ac:spMkLst>
        </pc:spChg>
        <pc:spChg chg="add">
          <ac:chgData name="Soravit Iempattanasook" userId="2526262d-1eb2-47a9-9f21-29da2770054a" providerId="ADAL" clId="{EBC0AEB0-8D82-413B-98E5-BAEFC560526D}" dt="2024-07-19T14:47:11.472" v="195" actId="26606"/>
          <ac:spMkLst>
            <pc:docMk/>
            <pc:sldMk cId="1799415487" sldId="275"/>
            <ac:spMk id="4105" creationId="{CB44330D-EA18-4254-AA95-EB49948539B8}"/>
          </ac:spMkLst>
        </pc:spChg>
        <pc:picChg chg="add mod">
          <ac:chgData name="Soravit Iempattanasook" userId="2526262d-1eb2-47a9-9f21-29da2770054a" providerId="ADAL" clId="{EBC0AEB0-8D82-413B-98E5-BAEFC560526D}" dt="2024-07-19T14:47:11.472" v="195" actId="26606"/>
          <ac:picMkLst>
            <pc:docMk/>
            <pc:sldMk cId="1799415487" sldId="275"/>
            <ac:picMk id="4098" creationId="{337DFD46-BBE4-2F0C-D8ED-B05E4406BC7F}"/>
          </ac:picMkLst>
        </pc:picChg>
      </pc:sldChg>
      <pc:sldChg chg="add del setBg">
        <pc:chgData name="Soravit Iempattanasook" userId="2526262d-1eb2-47a9-9f21-29da2770054a" providerId="ADAL" clId="{EBC0AEB0-8D82-413B-98E5-BAEFC560526D}" dt="2024-07-19T15:17:35.551" v="197"/>
        <pc:sldMkLst>
          <pc:docMk/>
          <pc:sldMk cId="1603763804" sldId="276"/>
        </pc:sldMkLst>
      </pc:sldChg>
      <pc:sldChg chg="delSp del mod">
        <pc:chgData name="Soravit Iempattanasook" userId="2526262d-1eb2-47a9-9f21-29da2770054a" providerId="ADAL" clId="{EBC0AEB0-8D82-413B-98E5-BAEFC560526D}" dt="2024-07-19T15:17:48.431" v="200" actId="47"/>
        <pc:sldMkLst>
          <pc:docMk/>
          <pc:sldMk cId="2578259314" sldId="276"/>
        </pc:sldMkLst>
        <pc:spChg chg="del">
          <ac:chgData name="Soravit Iempattanasook" userId="2526262d-1eb2-47a9-9f21-29da2770054a" providerId="ADAL" clId="{EBC0AEB0-8D82-413B-98E5-BAEFC560526D}" dt="2024-07-19T15:17:41.698" v="199" actId="478"/>
          <ac:spMkLst>
            <pc:docMk/>
            <pc:sldMk cId="2578259314" sldId="276"/>
            <ac:spMk id="30" creationId="{00000000-0000-0000-0000-000000000000}"/>
          </ac:spMkLst>
        </pc:spChg>
        <pc:grpChg chg="del">
          <ac:chgData name="Soravit Iempattanasook" userId="2526262d-1eb2-47a9-9f21-29da2770054a" providerId="ADAL" clId="{EBC0AEB0-8D82-413B-98E5-BAEFC560526D}" dt="2024-07-19T15:17:39.836" v="198" actId="478"/>
          <ac:grpSpMkLst>
            <pc:docMk/>
            <pc:sldMk cId="2578259314" sldId="276"/>
            <ac:grpSpMk id="23" creationId="{00000000-0000-0000-0000-000000000000}"/>
          </ac:grpSpMkLst>
        </pc:grpChg>
      </pc:sldChg>
      <pc:sldChg chg="addSp modSp new mod ord setBg">
        <pc:chgData name="Soravit Iempattanasook" userId="2526262d-1eb2-47a9-9f21-29da2770054a" providerId="ADAL" clId="{EBC0AEB0-8D82-413B-98E5-BAEFC560526D}" dt="2024-07-19T16:35:00.803" v="322" actId="1076"/>
        <pc:sldMkLst>
          <pc:docMk/>
          <pc:sldMk cId="3088771700" sldId="276"/>
        </pc:sldMkLst>
        <pc:spChg chg="mod">
          <ac:chgData name="Soravit Iempattanasook" userId="2526262d-1eb2-47a9-9f21-29da2770054a" providerId="ADAL" clId="{EBC0AEB0-8D82-413B-98E5-BAEFC560526D}" dt="2024-07-19T15:40:41.444" v="207"/>
          <ac:spMkLst>
            <pc:docMk/>
            <pc:sldMk cId="3088771700" sldId="276"/>
            <ac:spMk id="3" creationId="{32A51903-986A-F0BD-BAC4-FF35EB090745}"/>
          </ac:spMkLst>
        </pc:spChg>
        <pc:spChg chg="mod">
          <ac:chgData name="Soravit Iempattanasook" userId="2526262d-1eb2-47a9-9f21-29da2770054a" providerId="ADAL" clId="{EBC0AEB0-8D82-413B-98E5-BAEFC560526D}" dt="2024-07-19T15:40:41.444" v="207"/>
          <ac:spMkLst>
            <pc:docMk/>
            <pc:sldMk cId="3088771700" sldId="276"/>
            <ac:spMk id="4" creationId="{E1393164-439D-BA86-8BCD-922AEE6D0894}"/>
          </ac:spMkLst>
        </pc:spChg>
        <pc:spChg chg="mod">
          <ac:chgData name="Soravit Iempattanasook" userId="2526262d-1eb2-47a9-9f21-29da2770054a" providerId="ADAL" clId="{EBC0AEB0-8D82-413B-98E5-BAEFC560526D}" dt="2024-07-19T15:40:48.768" v="208"/>
          <ac:spMkLst>
            <pc:docMk/>
            <pc:sldMk cId="3088771700" sldId="276"/>
            <ac:spMk id="6" creationId="{DD8D7011-74D8-FE45-E493-98CC25D919DA}"/>
          </ac:spMkLst>
        </pc:spChg>
        <pc:spChg chg="mod">
          <ac:chgData name="Soravit Iempattanasook" userId="2526262d-1eb2-47a9-9f21-29da2770054a" providerId="ADAL" clId="{EBC0AEB0-8D82-413B-98E5-BAEFC560526D}" dt="2024-07-19T15:40:48.768" v="208"/>
          <ac:spMkLst>
            <pc:docMk/>
            <pc:sldMk cId="3088771700" sldId="276"/>
            <ac:spMk id="7" creationId="{960F0876-BE6A-4B2F-2C75-5287C2A28E0C}"/>
          </ac:spMkLst>
        </pc:spChg>
        <pc:spChg chg="add mod">
          <ac:chgData name="Soravit Iempattanasook" userId="2526262d-1eb2-47a9-9f21-29da2770054a" providerId="ADAL" clId="{EBC0AEB0-8D82-413B-98E5-BAEFC560526D}" dt="2024-07-19T16:03:24.445" v="277" actId="113"/>
          <ac:spMkLst>
            <pc:docMk/>
            <pc:sldMk cId="3088771700" sldId="276"/>
            <ac:spMk id="8" creationId="{1DD95BFD-8F13-DE29-296E-A9BA330DF80C}"/>
          </ac:spMkLst>
        </pc:spChg>
        <pc:grpChg chg="add mod">
          <ac:chgData name="Soravit Iempattanasook" userId="2526262d-1eb2-47a9-9f21-29da2770054a" providerId="ADAL" clId="{EBC0AEB0-8D82-413B-98E5-BAEFC560526D}" dt="2024-07-19T15:40:41.444" v="207"/>
          <ac:grpSpMkLst>
            <pc:docMk/>
            <pc:sldMk cId="3088771700" sldId="276"/>
            <ac:grpSpMk id="2" creationId="{DF3FD768-C392-82A8-AE23-26136CFAC7BC}"/>
          </ac:grpSpMkLst>
        </pc:grpChg>
        <pc:grpChg chg="add mod">
          <ac:chgData name="Soravit Iempattanasook" userId="2526262d-1eb2-47a9-9f21-29da2770054a" providerId="ADAL" clId="{EBC0AEB0-8D82-413B-98E5-BAEFC560526D}" dt="2024-07-19T15:40:48.768" v="208"/>
          <ac:grpSpMkLst>
            <pc:docMk/>
            <pc:sldMk cId="3088771700" sldId="276"/>
            <ac:grpSpMk id="5" creationId="{0F92F227-1FFC-08B9-7B29-E521CD8108A9}"/>
          </ac:grpSpMkLst>
        </pc:grpChg>
        <pc:picChg chg="add mod">
          <ac:chgData name="Soravit Iempattanasook" userId="2526262d-1eb2-47a9-9f21-29da2770054a" providerId="ADAL" clId="{EBC0AEB0-8D82-413B-98E5-BAEFC560526D}" dt="2024-07-19T16:34:45.774" v="318" actId="1076"/>
          <ac:picMkLst>
            <pc:docMk/>
            <pc:sldMk cId="3088771700" sldId="276"/>
            <ac:picMk id="9" creationId="{1C3F8718-A8E5-1A60-83CC-C868BC30D7DA}"/>
          </ac:picMkLst>
        </pc:picChg>
        <pc:picChg chg="add mod">
          <ac:chgData name="Soravit Iempattanasook" userId="2526262d-1eb2-47a9-9f21-29da2770054a" providerId="ADAL" clId="{EBC0AEB0-8D82-413B-98E5-BAEFC560526D}" dt="2024-07-19T16:35:00.803" v="322" actId="1076"/>
          <ac:picMkLst>
            <pc:docMk/>
            <pc:sldMk cId="3088771700" sldId="276"/>
            <ac:picMk id="5122" creationId="{0446028A-6A4D-8928-2863-B7FDB126ED50}"/>
          </ac:picMkLst>
        </pc:picChg>
        <pc:picChg chg="add mod">
          <ac:chgData name="Soravit Iempattanasook" userId="2526262d-1eb2-47a9-9f21-29da2770054a" providerId="ADAL" clId="{EBC0AEB0-8D82-413B-98E5-BAEFC560526D}" dt="2024-07-19T16:34:50.449" v="320" actId="1076"/>
          <ac:picMkLst>
            <pc:docMk/>
            <pc:sldMk cId="3088771700" sldId="276"/>
            <ac:picMk id="5124" creationId="{19487781-A949-8DD2-F3D2-D14C2D5AC21A}"/>
          </ac:picMkLst>
        </pc:picChg>
      </pc:sldChg>
      <pc:sldChg chg="addSp delSp modSp add mod setBg">
        <pc:chgData name="Soravit Iempattanasook" userId="2526262d-1eb2-47a9-9f21-29da2770054a" providerId="ADAL" clId="{EBC0AEB0-8D82-413B-98E5-BAEFC560526D}" dt="2024-07-19T16:38:30.894" v="356" actId="1076"/>
        <pc:sldMkLst>
          <pc:docMk/>
          <pc:sldMk cId="942144420" sldId="277"/>
        </pc:sldMkLst>
        <pc:spChg chg="del">
          <ac:chgData name="Soravit Iempattanasook" userId="2526262d-1eb2-47a9-9f21-29da2770054a" providerId="ADAL" clId="{EBC0AEB0-8D82-413B-98E5-BAEFC560526D}" dt="2024-07-19T16:36:13.823" v="330" actId="478"/>
          <ac:spMkLst>
            <pc:docMk/>
            <pc:sldMk cId="942144420" sldId="277"/>
            <ac:spMk id="8" creationId="{1DD95BFD-8F13-DE29-296E-A9BA330DF80C}"/>
          </ac:spMkLst>
        </pc:spChg>
        <pc:grpChg chg="del">
          <ac:chgData name="Soravit Iempattanasook" userId="2526262d-1eb2-47a9-9f21-29da2770054a" providerId="ADAL" clId="{EBC0AEB0-8D82-413B-98E5-BAEFC560526D}" dt="2024-07-19T16:37:25.041" v="332" actId="478"/>
          <ac:grpSpMkLst>
            <pc:docMk/>
            <pc:sldMk cId="942144420" sldId="277"/>
            <ac:grpSpMk id="2" creationId="{DF3FD768-C392-82A8-AE23-26136CFAC7BC}"/>
          </ac:grpSpMkLst>
        </pc:grpChg>
        <pc:grpChg chg="del">
          <ac:chgData name="Soravit Iempattanasook" userId="2526262d-1eb2-47a9-9f21-29da2770054a" providerId="ADAL" clId="{EBC0AEB0-8D82-413B-98E5-BAEFC560526D}" dt="2024-07-19T16:37:25.848" v="333" actId="478"/>
          <ac:grpSpMkLst>
            <pc:docMk/>
            <pc:sldMk cId="942144420" sldId="277"/>
            <ac:grpSpMk id="5" creationId="{0F92F227-1FFC-08B9-7B29-E521CD8108A9}"/>
          </ac:grpSpMkLst>
        </pc:grpChg>
        <pc:picChg chg="del">
          <ac:chgData name="Soravit Iempattanasook" userId="2526262d-1eb2-47a9-9f21-29da2770054a" providerId="ADAL" clId="{EBC0AEB0-8D82-413B-98E5-BAEFC560526D}" dt="2024-07-19T16:36:06.104" v="327" actId="478"/>
          <ac:picMkLst>
            <pc:docMk/>
            <pc:sldMk cId="942144420" sldId="277"/>
            <ac:picMk id="9" creationId="{1C3F8718-A8E5-1A60-83CC-C868BC30D7DA}"/>
          </ac:picMkLst>
        </pc:picChg>
        <pc:picChg chg="del">
          <ac:chgData name="Soravit Iempattanasook" userId="2526262d-1eb2-47a9-9f21-29da2770054a" providerId="ADAL" clId="{EBC0AEB0-8D82-413B-98E5-BAEFC560526D}" dt="2024-07-19T16:36:05.614" v="326" actId="478"/>
          <ac:picMkLst>
            <pc:docMk/>
            <pc:sldMk cId="942144420" sldId="277"/>
            <ac:picMk id="5122" creationId="{0446028A-6A4D-8928-2863-B7FDB126ED50}"/>
          </ac:picMkLst>
        </pc:picChg>
        <pc:picChg chg="del">
          <ac:chgData name="Soravit Iempattanasook" userId="2526262d-1eb2-47a9-9f21-29da2770054a" providerId="ADAL" clId="{EBC0AEB0-8D82-413B-98E5-BAEFC560526D}" dt="2024-07-19T16:36:05.123" v="325" actId="478"/>
          <ac:picMkLst>
            <pc:docMk/>
            <pc:sldMk cId="942144420" sldId="277"/>
            <ac:picMk id="5124" creationId="{19487781-A949-8DD2-F3D2-D14C2D5AC21A}"/>
          </ac:picMkLst>
        </pc:picChg>
        <pc:picChg chg="add mod">
          <ac:chgData name="Soravit Iempattanasook" userId="2526262d-1eb2-47a9-9f21-29da2770054a" providerId="ADAL" clId="{EBC0AEB0-8D82-413B-98E5-BAEFC560526D}" dt="2024-07-19T16:38:21.496" v="351" actId="1076"/>
          <ac:picMkLst>
            <pc:docMk/>
            <pc:sldMk cId="942144420" sldId="277"/>
            <ac:picMk id="7170" creationId="{836877C4-F5E7-C25A-ABA7-31CCC48B8EB7}"/>
          </ac:picMkLst>
        </pc:picChg>
        <pc:picChg chg="add mod">
          <ac:chgData name="Soravit Iempattanasook" userId="2526262d-1eb2-47a9-9f21-29da2770054a" providerId="ADAL" clId="{EBC0AEB0-8D82-413B-98E5-BAEFC560526D}" dt="2024-07-19T16:38:30.894" v="356" actId="1076"/>
          <ac:picMkLst>
            <pc:docMk/>
            <pc:sldMk cId="942144420" sldId="277"/>
            <ac:picMk id="7172" creationId="{BF187D33-4DFA-F687-3E99-C5544649D1C3}"/>
          </ac:picMkLst>
        </pc:picChg>
      </pc:sldChg>
      <pc:sldChg chg="addSp delSp modSp add del mod">
        <pc:chgData name="Soravit Iempattanasook" userId="2526262d-1eb2-47a9-9f21-29da2770054a" providerId="ADAL" clId="{EBC0AEB0-8D82-413B-98E5-BAEFC560526D}" dt="2024-07-19T16:35:12.449" v="323" actId="47"/>
        <pc:sldMkLst>
          <pc:docMk/>
          <pc:sldMk cId="3597252924" sldId="277"/>
        </pc:sldMkLst>
        <pc:spChg chg="mod">
          <ac:chgData name="Soravit Iempattanasook" userId="2526262d-1eb2-47a9-9f21-29da2770054a" providerId="ADAL" clId="{EBC0AEB0-8D82-413B-98E5-BAEFC560526D}" dt="2024-07-19T16:32:20.032" v="306" actId="14100"/>
          <ac:spMkLst>
            <pc:docMk/>
            <pc:sldMk cId="3597252924" sldId="277"/>
            <ac:spMk id="8" creationId="{1DD95BFD-8F13-DE29-296E-A9BA330DF80C}"/>
          </ac:spMkLst>
        </pc:spChg>
        <pc:picChg chg="del">
          <ac:chgData name="Soravit Iempattanasook" userId="2526262d-1eb2-47a9-9f21-29da2770054a" providerId="ADAL" clId="{EBC0AEB0-8D82-413B-98E5-BAEFC560526D}" dt="2024-07-19T16:31:09.438" v="294" actId="478"/>
          <ac:picMkLst>
            <pc:docMk/>
            <pc:sldMk cId="3597252924" sldId="277"/>
            <ac:picMk id="5122" creationId="{0446028A-6A4D-8928-2863-B7FDB126ED50}"/>
          </ac:picMkLst>
        </pc:picChg>
        <pc:picChg chg="del">
          <ac:chgData name="Soravit Iempattanasook" userId="2526262d-1eb2-47a9-9f21-29da2770054a" providerId="ADAL" clId="{EBC0AEB0-8D82-413B-98E5-BAEFC560526D}" dt="2024-07-19T16:31:09.834" v="295" actId="478"/>
          <ac:picMkLst>
            <pc:docMk/>
            <pc:sldMk cId="3597252924" sldId="277"/>
            <ac:picMk id="5124" creationId="{19487781-A949-8DD2-F3D2-D14C2D5AC21A}"/>
          </ac:picMkLst>
        </pc:picChg>
        <pc:picChg chg="add mod">
          <ac:chgData name="Soravit Iempattanasook" userId="2526262d-1eb2-47a9-9f21-29da2770054a" providerId="ADAL" clId="{EBC0AEB0-8D82-413B-98E5-BAEFC560526D}" dt="2024-07-19T16:33:25.894" v="310" actId="1440"/>
          <ac:picMkLst>
            <pc:docMk/>
            <pc:sldMk cId="3597252924" sldId="277"/>
            <ac:picMk id="6146" creationId="{592EC3EE-ABDC-5A7B-6702-1412B80C363B}"/>
          </ac:picMkLst>
        </pc:picChg>
        <pc:picChg chg="add del">
          <ac:chgData name="Soravit Iempattanasook" userId="2526262d-1eb2-47a9-9f21-29da2770054a" providerId="ADAL" clId="{EBC0AEB0-8D82-413B-98E5-BAEFC560526D}" dt="2024-07-19T16:31:22.951" v="299" actId="478"/>
          <ac:picMkLst>
            <pc:docMk/>
            <pc:sldMk cId="3597252924" sldId="277"/>
            <ac:picMk id="6148" creationId="{59102E31-190D-5D63-AD6E-9C6BF686096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1202495"/>
            <a:ext cx="18288000" cy="14272455"/>
            <a:chOff x="0" y="0"/>
            <a:chExt cx="4816593" cy="3759000"/>
          </a:xfrm>
        </p:grpSpPr>
        <p:sp>
          <p:nvSpPr>
            <p:cNvPr id="3" name="Freeform 3"/>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131112"/>
            </a:solidFill>
          </p:spPr>
          <p:txBody>
            <a:bodyPr/>
            <a:lstStyle/>
            <a:p>
              <a:endParaRPr lang="en-US"/>
            </a:p>
          </p:txBody>
        </p:sp>
        <p:sp>
          <p:nvSpPr>
            <p:cNvPr id="4" name="TextBox 4"/>
            <p:cNvSpPr txBox="1"/>
            <p:nvPr/>
          </p:nvSpPr>
          <p:spPr>
            <a:xfrm>
              <a:off x="451556" y="314306"/>
              <a:ext cx="3913481" cy="3092288"/>
            </a:xfrm>
            <a:prstGeom prst="rect">
              <a:avLst/>
            </a:prstGeom>
          </p:spPr>
          <p:txBody>
            <a:bodyPr lIns="50800" tIns="50800" rIns="50800" bIns="50800" rtlCol="0" anchor="ctr"/>
            <a:lstStyle/>
            <a:p>
              <a:pPr algn="ctr">
                <a:lnSpc>
                  <a:spcPts val="3152"/>
                </a:lnSpc>
              </a:pPr>
              <a:endParaRPr/>
            </a:p>
          </p:txBody>
        </p:sp>
      </p:grpSp>
      <p:grpSp>
        <p:nvGrpSpPr>
          <p:cNvPr id="5" name="Group 5"/>
          <p:cNvGrpSpPr/>
          <p:nvPr/>
        </p:nvGrpSpPr>
        <p:grpSpPr>
          <a:xfrm>
            <a:off x="605460" y="2530933"/>
            <a:ext cx="17682540" cy="8929684"/>
            <a:chOff x="0" y="0"/>
            <a:chExt cx="4816593" cy="2432380"/>
          </a:xfrm>
        </p:grpSpPr>
        <p:sp>
          <p:nvSpPr>
            <p:cNvPr id="6" name="Freeform 6"/>
            <p:cNvSpPr/>
            <p:nvPr/>
          </p:nvSpPr>
          <p:spPr>
            <a:xfrm>
              <a:off x="0" y="0"/>
              <a:ext cx="4816592" cy="2432379"/>
            </a:xfrm>
            <a:custGeom>
              <a:avLst/>
              <a:gdLst/>
              <a:ahLst/>
              <a:cxnLst/>
              <a:rect l="l" t="t" r="r" b="b"/>
              <a:pathLst>
                <a:path w="4816592" h="2432379">
                  <a:moveTo>
                    <a:pt x="2408296" y="0"/>
                  </a:moveTo>
                  <a:cubicBezTo>
                    <a:pt x="1078231" y="0"/>
                    <a:pt x="0" y="544507"/>
                    <a:pt x="0" y="1216190"/>
                  </a:cubicBezTo>
                  <a:cubicBezTo>
                    <a:pt x="0" y="1887873"/>
                    <a:pt x="1078231" y="2432379"/>
                    <a:pt x="2408296" y="2432379"/>
                  </a:cubicBezTo>
                  <a:cubicBezTo>
                    <a:pt x="3738362" y="2432379"/>
                    <a:pt x="4816592" y="1887873"/>
                    <a:pt x="4816592" y="1216190"/>
                  </a:cubicBezTo>
                  <a:cubicBezTo>
                    <a:pt x="4816592" y="544507"/>
                    <a:pt x="3738362" y="0"/>
                    <a:pt x="2408296" y="0"/>
                  </a:cubicBezTo>
                  <a:close/>
                </a:path>
              </a:pathLst>
            </a:custGeom>
            <a:solidFill>
              <a:srgbClr val="262223">
                <a:alpha val="34902"/>
              </a:srgbClr>
            </a:solidFill>
          </p:spPr>
          <p:txBody>
            <a:bodyPr/>
            <a:lstStyle/>
            <a:p>
              <a:endParaRPr lang="en-US"/>
            </a:p>
          </p:txBody>
        </p:sp>
        <p:sp>
          <p:nvSpPr>
            <p:cNvPr id="7" name="TextBox 7"/>
            <p:cNvSpPr txBox="1"/>
            <p:nvPr/>
          </p:nvSpPr>
          <p:spPr>
            <a:xfrm>
              <a:off x="451556" y="189936"/>
              <a:ext cx="3913481" cy="2014408"/>
            </a:xfrm>
            <a:prstGeom prst="rect">
              <a:avLst/>
            </a:prstGeom>
          </p:spPr>
          <p:txBody>
            <a:bodyPr lIns="50800" tIns="50800" rIns="50800" bIns="50800" rtlCol="0" anchor="ctr"/>
            <a:lstStyle/>
            <a:p>
              <a:pPr algn="ctr">
                <a:lnSpc>
                  <a:spcPts val="3152"/>
                </a:lnSpc>
              </a:pPr>
              <a:endParaRPr/>
            </a:p>
          </p:txBody>
        </p:sp>
      </p:grpSp>
      <p:grpSp>
        <p:nvGrpSpPr>
          <p:cNvPr id="8" name="Group 8"/>
          <p:cNvGrpSpPr/>
          <p:nvPr/>
        </p:nvGrpSpPr>
        <p:grpSpPr>
          <a:xfrm rot="184989">
            <a:off x="3045202" y="-7416573"/>
            <a:ext cx="852504" cy="26864877"/>
            <a:chOff x="0" y="0"/>
            <a:chExt cx="224528" cy="7075523"/>
          </a:xfrm>
        </p:grpSpPr>
        <p:sp>
          <p:nvSpPr>
            <p:cNvPr id="9" name="Freeform 9"/>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24706"/>
              </a:srgbClr>
            </a:solidFill>
          </p:spPr>
          <p:txBody>
            <a:bodyPr/>
            <a:lstStyle/>
            <a:p>
              <a:endParaRPr lang="en-US"/>
            </a:p>
          </p:txBody>
        </p:sp>
        <p:sp>
          <p:nvSpPr>
            <p:cNvPr id="10" name="TextBox 10"/>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198029">
            <a:off x="14469171" y="-7296080"/>
            <a:ext cx="852504" cy="26864877"/>
            <a:chOff x="0" y="0"/>
            <a:chExt cx="224528" cy="7075523"/>
          </a:xfrm>
        </p:grpSpPr>
        <p:sp>
          <p:nvSpPr>
            <p:cNvPr id="12" name="Freeform 12"/>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24706"/>
              </a:srgbClr>
            </a:solidFill>
          </p:spPr>
          <p:txBody>
            <a:bodyPr/>
            <a:lstStyle/>
            <a:p>
              <a:endParaRPr lang="en-US"/>
            </a:p>
          </p:txBody>
        </p:sp>
        <p:sp>
          <p:nvSpPr>
            <p:cNvPr id="13" name="TextBox 13"/>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942942">
            <a:off x="16271686" y="-5724566"/>
            <a:ext cx="852504" cy="26864877"/>
            <a:chOff x="0" y="0"/>
            <a:chExt cx="224528" cy="7075523"/>
          </a:xfrm>
        </p:grpSpPr>
        <p:sp>
          <p:nvSpPr>
            <p:cNvPr id="15" name="Freeform 15"/>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endParaRPr lang="en-US"/>
            </a:p>
          </p:txBody>
        </p:sp>
        <p:sp>
          <p:nvSpPr>
            <p:cNvPr id="16" name="TextBox 16"/>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035348">
            <a:off x="1238123" y="-5993867"/>
            <a:ext cx="852504" cy="26864877"/>
            <a:chOff x="0" y="0"/>
            <a:chExt cx="224528" cy="7075523"/>
          </a:xfrm>
        </p:grpSpPr>
        <p:sp>
          <p:nvSpPr>
            <p:cNvPr id="18" name="Freeform 18"/>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endParaRPr lang="en-US"/>
            </a:p>
          </p:txBody>
        </p:sp>
        <p:sp>
          <p:nvSpPr>
            <p:cNvPr id="19" name="TextBox 19"/>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2179418">
            <a:off x="4377714" y="4224971"/>
            <a:ext cx="21035418" cy="337526"/>
            <a:chOff x="0" y="0"/>
            <a:chExt cx="6078681" cy="97536"/>
          </a:xfrm>
        </p:grpSpPr>
        <p:sp>
          <p:nvSpPr>
            <p:cNvPr id="21" name="Freeform 21"/>
            <p:cNvSpPr/>
            <p:nvPr/>
          </p:nvSpPr>
          <p:spPr>
            <a:xfrm>
              <a:off x="0" y="0"/>
              <a:ext cx="6078681" cy="97536"/>
            </a:xfrm>
            <a:custGeom>
              <a:avLst/>
              <a:gdLst/>
              <a:ahLst/>
              <a:cxnLst/>
              <a:rect l="l" t="t" r="r" b="b"/>
              <a:pathLst>
                <a:path w="6078681" h="97536">
                  <a:moveTo>
                    <a:pt x="0" y="0"/>
                  </a:moveTo>
                  <a:lnTo>
                    <a:pt x="6078681" y="0"/>
                  </a:lnTo>
                  <a:lnTo>
                    <a:pt x="6078681" y="97536"/>
                  </a:lnTo>
                  <a:lnTo>
                    <a:pt x="0" y="97536"/>
                  </a:lnTo>
                  <a:close/>
                </a:path>
              </a:pathLst>
            </a:custGeom>
            <a:solidFill>
              <a:srgbClr val="9F033B">
                <a:alpha val="24706"/>
              </a:srgbClr>
            </a:solidFill>
          </p:spPr>
          <p:txBody>
            <a:bodyPr/>
            <a:lstStyle/>
            <a:p>
              <a:endParaRPr lang="en-US"/>
            </a:p>
          </p:txBody>
        </p:sp>
        <p:sp>
          <p:nvSpPr>
            <p:cNvPr id="22" name="TextBox 22"/>
            <p:cNvSpPr txBox="1"/>
            <p:nvPr/>
          </p:nvSpPr>
          <p:spPr>
            <a:xfrm>
              <a:off x="0" y="-38100"/>
              <a:ext cx="6078681" cy="135636"/>
            </a:xfrm>
            <a:prstGeom prst="rect">
              <a:avLst/>
            </a:prstGeom>
          </p:spPr>
          <p:txBody>
            <a:bodyPr lIns="50800" tIns="50800" rIns="50800" bIns="50800" rtlCol="0" anchor="ctr"/>
            <a:lstStyle/>
            <a:p>
              <a:pPr algn="ctr">
                <a:lnSpc>
                  <a:spcPts val="2659"/>
                </a:lnSpc>
              </a:pPr>
              <a:endParaRPr/>
            </a:p>
          </p:txBody>
        </p:sp>
      </p:grpSp>
      <p:sp>
        <p:nvSpPr>
          <p:cNvPr id="30" name="Freeform 30"/>
          <p:cNvSpPr/>
          <p:nvPr/>
        </p:nvSpPr>
        <p:spPr>
          <a:xfrm>
            <a:off x="0" y="0"/>
            <a:ext cx="3407070" cy="955929"/>
          </a:xfrm>
          <a:custGeom>
            <a:avLst/>
            <a:gdLst/>
            <a:ahLst/>
            <a:cxnLst/>
            <a:rect l="l" t="t" r="r" b="b"/>
            <a:pathLst>
              <a:path w="3407070" h="955929">
                <a:moveTo>
                  <a:pt x="0" y="0"/>
                </a:moveTo>
                <a:lnTo>
                  <a:pt x="3407070" y="0"/>
                </a:lnTo>
                <a:lnTo>
                  <a:pt x="3407070" y="955929"/>
                </a:lnTo>
                <a:lnTo>
                  <a:pt x="0" y="955929"/>
                </a:lnTo>
                <a:lnTo>
                  <a:pt x="0" y="0"/>
                </a:lnTo>
                <a:close/>
              </a:path>
            </a:pathLst>
          </a:custGeom>
          <a:blipFill>
            <a:blip r:embed="rId2"/>
            <a:stretch>
              <a:fillRect b="-25793"/>
            </a:stretch>
          </a:blipFill>
        </p:spPr>
        <p:txBody>
          <a:bodyPr/>
          <a:lstStyle/>
          <a:p>
            <a:endParaRPr lang="en-US"/>
          </a:p>
        </p:txBody>
      </p:sp>
      <p:sp>
        <p:nvSpPr>
          <p:cNvPr id="31" name="Freeform 31"/>
          <p:cNvSpPr/>
          <p:nvPr/>
        </p:nvSpPr>
        <p:spPr>
          <a:xfrm>
            <a:off x="164377" y="91115"/>
            <a:ext cx="1859783" cy="773699"/>
          </a:xfrm>
          <a:custGeom>
            <a:avLst/>
            <a:gdLst/>
            <a:ahLst/>
            <a:cxnLst/>
            <a:rect l="l" t="t" r="r" b="b"/>
            <a:pathLst>
              <a:path w="1859783" h="773699">
                <a:moveTo>
                  <a:pt x="0" y="0"/>
                </a:moveTo>
                <a:lnTo>
                  <a:pt x="1859783" y="0"/>
                </a:lnTo>
                <a:lnTo>
                  <a:pt x="1859783" y="773699"/>
                </a:lnTo>
                <a:lnTo>
                  <a:pt x="0" y="773699"/>
                </a:lnTo>
                <a:lnTo>
                  <a:pt x="0" y="0"/>
                </a:lnTo>
                <a:close/>
              </a:path>
            </a:pathLst>
          </a:custGeom>
          <a:blipFill>
            <a:blip r:embed="rId3"/>
            <a:stretch>
              <a:fillRect/>
            </a:stretch>
          </a:blipFill>
        </p:spPr>
        <p:txBody>
          <a:bodyPr/>
          <a:lstStyle/>
          <a:p>
            <a:endParaRPr lang="en-US"/>
          </a:p>
        </p:txBody>
      </p:sp>
      <p:sp>
        <p:nvSpPr>
          <p:cNvPr id="33" name="TextBox 33"/>
          <p:cNvSpPr txBox="1"/>
          <p:nvPr/>
        </p:nvSpPr>
        <p:spPr>
          <a:xfrm>
            <a:off x="3093356" y="4710860"/>
            <a:ext cx="12028637" cy="1154162"/>
          </a:xfrm>
          <a:prstGeom prst="rect">
            <a:avLst/>
          </a:prstGeom>
        </p:spPr>
        <p:txBody>
          <a:bodyPr lIns="0" tIns="0" rIns="0" bIns="0" rtlCol="0" anchor="t">
            <a:spAutoFit/>
          </a:bodyPr>
          <a:lstStyle/>
          <a:p>
            <a:pPr algn="ctr">
              <a:lnSpc>
                <a:spcPts val="9018"/>
              </a:lnSpc>
            </a:pPr>
            <a:r>
              <a:rPr lang="en-US" sz="7515" spc="375" dirty="0">
                <a:solidFill>
                  <a:srgbClr val="FFFFFF"/>
                </a:solidFill>
                <a:latin typeface="Platform Eight"/>
                <a:ea typeface="Platform Eight"/>
                <a:cs typeface="Platform Eight"/>
                <a:sym typeface="Platform Eight"/>
              </a:rPr>
              <a:t>Data Visualization with Python</a:t>
            </a:r>
          </a:p>
        </p:txBody>
      </p:sp>
      <p:sp>
        <p:nvSpPr>
          <p:cNvPr id="52" name="Rectangle 51">
            <a:extLst>
              <a:ext uri="{FF2B5EF4-FFF2-40B4-BE49-F238E27FC236}">
                <a16:creationId xmlns:a16="http://schemas.microsoft.com/office/drawing/2014/main" id="{D29B6048-BD22-C535-FC6F-1233F2237073}"/>
              </a:ext>
            </a:extLst>
          </p:cNvPr>
          <p:cNvSpPr/>
          <p:nvPr/>
        </p:nvSpPr>
        <p:spPr>
          <a:xfrm>
            <a:off x="0" y="-1"/>
            <a:ext cx="7946730" cy="9518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53" name="Freeform 30">
            <a:extLst>
              <a:ext uri="{FF2B5EF4-FFF2-40B4-BE49-F238E27FC236}">
                <a16:creationId xmlns:a16="http://schemas.microsoft.com/office/drawing/2014/main" id="{3F52166B-EEC2-902D-4C59-F282B0FB0D89}"/>
              </a:ext>
            </a:extLst>
          </p:cNvPr>
          <p:cNvSpPr/>
          <p:nvPr/>
        </p:nvSpPr>
        <p:spPr>
          <a:xfrm>
            <a:off x="7946730" y="0"/>
            <a:ext cx="3407070" cy="955929"/>
          </a:xfrm>
          <a:custGeom>
            <a:avLst/>
            <a:gdLst/>
            <a:ahLst/>
            <a:cxnLst/>
            <a:rect l="l" t="t" r="r" b="b"/>
            <a:pathLst>
              <a:path w="3407070" h="955929">
                <a:moveTo>
                  <a:pt x="0" y="0"/>
                </a:moveTo>
                <a:lnTo>
                  <a:pt x="3407070" y="0"/>
                </a:lnTo>
                <a:lnTo>
                  <a:pt x="3407070" y="955929"/>
                </a:lnTo>
                <a:lnTo>
                  <a:pt x="0" y="955929"/>
                </a:lnTo>
                <a:lnTo>
                  <a:pt x="0" y="0"/>
                </a:lnTo>
                <a:close/>
              </a:path>
            </a:pathLst>
          </a:custGeom>
          <a:blipFill>
            <a:blip r:embed="rId2"/>
            <a:stretch>
              <a:fillRect b="-25793"/>
            </a:stretch>
          </a:blipFill>
        </p:spPr>
        <p:txBody>
          <a:bodyPr/>
          <a:lstStyle/>
          <a:p>
            <a:endParaRPr lang="en-US"/>
          </a:p>
        </p:txBody>
      </p:sp>
      <p:sp>
        <p:nvSpPr>
          <p:cNvPr id="54" name="Freeform 31">
            <a:extLst>
              <a:ext uri="{FF2B5EF4-FFF2-40B4-BE49-F238E27FC236}">
                <a16:creationId xmlns:a16="http://schemas.microsoft.com/office/drawing/2014/main" id="{7FDD78ED-93AC-B9FE-49B9-0AD2C20B6FDF}"/>
              </a:ext>
            </a:extLst>
          </p:cNvPr>
          <p:cNvSpPr/>
          <p:nvPr/>
        </p:nvSpPr>
        <p:spPr>
          <a:xfrm>
            <a:off x="164377" y="91115"/>
            <a:ext cx="1859783" cy="773699"/>
          </a:xfrm>
          <a:custGeom>
            <a:avLst/>
            <a:gdLst/>
            <a:ahLst/>
            <a:cxnLst/>
            <a:rect l="l" t="t" r="r" b="b"/>
            <a:pathLst>
              <a:path w="1859783" h="773699">
                <a:moveTo>
                  <a:pt x="0" y="0"/>
                </a:moveTo>
                <a:lnTo>
                  <a:pt x="1859783" y="0"/>
                </a:lnTo>
                <a:lnTo>
                  <a:pt x="1859783" y="773699"/>
                </a:lnTo>
                <a:lnTo>
                  <a:pt x="0" y="773699"/>
                </a:lnTo>
                <a:lnTo>
                  <a:pt x="0" y="0"/>
                </a:lnTo>
                <a:close/>
              </a:path>
            </a:pathLst>
          </a:custGeom>
          <a:blipFill>
            <a:blip r:embed="rId3"/>
            <a:stretch>
              <a:fillRect/>
            </a:stretch>
          </a:blipFill>
        </p:spPr>
        <p:txBody>
          <a:bodyPr/>
          <a:lstStyle/>
          <a:p>
            <a:endParaRPr lang="en-US"/>
          </a:p>
        </p:txBody>
      </p:sp>
      <p:pic>
        <p:nvPicPr>
          <p:cNvPr id="55" name="Picture 2">
            <a:extLst>
              <a:ext uri="{FF2B5EF4-FFF2-40B4-BE49-F238E27FC236}">
                <a16:creationId xmlns:a16="http://schemas.microsoft.com/office/drawing/2014/main" id="{0E674E74-1376-8572-8AFB-545A4E0D5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82730"/>
            <a:ext cx="622096" cy="62209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a:extLst>
              <a:ext uri="{FF2B5EF4-FFF2-40B4-BE49-F238E27FC236}">
                <a16:creationId xmlns:a16="http://schemas.microsoft.com/office/drawing/2014/main" id="{3421BFE0-CEDF-587D-1C2D-891BDF69A1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0030" y="182729"/>
            <a:ext cx="622096" cy="62209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a:extLst>
              <a:ext uri="{FF2B5EF4-FFF2-40B4-BE49-F238E27FC236}">
                <a16:creationId xmlns:a16="http://schemas.microsoft.com/office/drawing/2014/main" id="{68278AC0-FFC7-7630-6CEA-D6140FD79A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636" y="182729"/>
            <a:ext cx="700511" cy="6220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a:extLst>
              <a:ext uri="{FF2B5EF4-FFF2-40B4-BE49-F238E27FC236}">
                <a16:creationId xmlns:a16="http://schemas.microsoft.com/office/drawing/2014/main" id="{73CAAB5C-9875-45A5-40EE-D9E4D0F807C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591" t="12835" r="16667" b="14248"/>
          <a:stretch/>
        </p:blipFill>
        <p:spPr bwMode="auto">
          <a:xfrm>
            <a:off x="4120647" y="182775"/>
            <a:ext cx="603544" cy="62209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a:extLst>
              <a:ext uri="{FF2B5EF4-FFF2-40B4-BE49-F238E27FC236}">
                <a16:creationId xmlns:a16="http://schemas.microsoft.com/office/drawing/2014/main" id="{81F9200D-E728-1F00-C9F2-634108889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4984" y="182729"/>
            <a:ext cx="1105948" cy="62209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2">
            <a:extLst>
              <a:ext uri="{FF2B5EF4-FFF2-40B4-BE49-F238E27FC236}">
                <a16:creationId xmlns:a16="http://schemas.microsoft.com/office/drawing/2014/main" id="{BB90A153-5B8F-D2D4-022D-7CA1F210CD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7984" y="188172"/>
            <a:ext cx="1150148" cy="62017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4">
            <a:extLst>
              <a:ext uri="{FF2B5EF4-FFF2-40B4-BE49-F238E27FC236}">
                <a16:creationId xmlns:a16="http://schemas.microsoft.com/office/drawing/2014/main" id="{2A949558-94AF-7216-78D0-DD53D6F8A4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96606" y="188173"/>
            <a:ext cx="620178" cy="62017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6">
            <a:extLst>
              <a:ext uri="{FF2B5EF4-FFF2-40B4-BE49-F238E27FC236}">
                <a16:creationId xmlns:a16="http://schemas.microsoft.com/office/drawing/2014/main" id="{2AF62050-2740-7C79-4F45-F6E1087CBF7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8483" t="21468" r="8594" b="22776"/>
          <a:stretch/>
        </p:blipFill>
        <p:spPr bwMode="auto">
          <a:xfrm>
            <a:off x="7792984" y="182730"/>
            <a:ext cx="922340" cy="62017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8">
            <a:extLst>
              <a:ext uri="{FF2B5EF4-FFF2-40B4-BE49-F238E27FC236}">
                <a16:creationId xmlns:a16="http://schemas.microsoft.com/office/drawing/2014/main" id="{173A3AAB-3977-972F-F5EB-8F0454518B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07384" y="184398"/>
            <a:ext cx="1404046" cy="620178"/>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23">
            <a:extLst>
              <a:ext uri="{FF2B5EF4-FFF2-40B4-BE49-F238E27FC236}">
                <a16:creationId xmlns:a16="http://schemas.microsoft.com/office/drawing/2014/main" id="{21D172BD-8135-5773-899C-525D2A9BCD42}"/>
              </a:ext>
            </a:extLst>
          </p:cNvPr>
          <p:cNvGrpSpPr/>
          <p:nvPr/>
        </p:nvGrpSpPr>
        <p:grpSpPr>
          <a:xfrm>
            <a:off x="2042010" y="2216833"/>
            <a:ext cx="14203979" cy="7498667"/>
            <a:chOff x="0" y="0"/>
            <a:chExt cx="18938639" cy="9998223"/>
          </a:xfrm>
        </p:grpSpPr>
        <p:grpSp>
          <p:nvGrpSpPr>
            <p:cNvPr id="66" name="Group 24">
              <a:extLst>
                <a:ext uri="{FF2B5EF4-FFF2-40B4-BE49-F238E27FC236}">
                  <a16:creationId xmlns:a16="http://schemas.microsoft.com/office/drawing/2014/main" id="{AD7ED7DA-D0BA-EB3E-60E0-BCA3CB6039E5}"/>
                </a:ext>
              </a:extLst>
            </p:cNvPr>
            <p:cNvGrpSpPr/>
            <p:nvPr/>
          </p:nvGrpSpPr>
          <p:grpSpPr>
            <a:xfrm>
              <a:off x="0" y="0"/>
              <a:ext cx="18938639" cy="9998223"/>
              <a:chOff x="0" y="0"/>
              <a:chExt cx="3740966" cy="1974958"/>
            </a:xfrm>
          </p:grpSpPr>
          <p:sp>
            <p:nvSpPr>
              <p:cNvPr id="70" name="Freeform 25">
                <a:extLst>
                  <a:ext uri="{FF2B5EF4-FFF2-40B4-BE49-F238E27FC236}">
                    <a16:creationId xmlns:a16="http://schemas.microsoft.com/office/drawing/2014/main" id="{EB5EE677-18A8-5A56-5917-17FE5854A57A}"/>
                  </a:ext>
                </a:extLst>
              </p:cNvPr>
              <p:cNvSpPr/>
              <p:nvPr/>
            </p:nvSpPr>
            <p:spPr>
              <a:xfrm>
                <a:off x="0" y="0"/>
                <a:ext cx="3740966" cy="1974958"/>
              </a:xfrm>
              <a:custGeom>
                <a:avLst/>
                <a:gdLst/>
                <a:ahLst/>
                <a:cxnLst/>
                <a:rect l="l" t="t" r="r" b="b"/>
                <a:pathLst>
                  <a:path w="3740966" h="1974958">
                    <a:moveTo>
                      <a:pt x="0" y="0"/>
                    </a:moveTo>
                    <a:lnTo>
                      <a:pt x="3740966" y="0"/>
                    </a:lnTo>
                    <a:lnTo>
                      <a:pt x="3740966" y="1974958"/>
                    </a:lnTo>
                    <a:lnTo>
                      <a:pt x="0" y="1974958"/>
                    </a:lnTo>
                    <a:close/>
                  </a:path>
                </a:pathLst>
              </a:custGeom>
              <a:solidFill>
                <a:srgbClr val="FFFFFF"/>
              </a:solidFill>
            </p:spPr>
            <p:txBody>
              <a:bodyPr/>
              <a:lstStyle/>
              <a:p>
                <a:endParaRPr lang="en-US"/>
              </a:p>
            </p:txBody>
          </p:sp>
          <p:sp>
            <p:nvSpPr>
              <p:cNvPr id="71" name="TextBox 26">
                <a:extLst>
                  <a:ext uri="{FF2B5EF4-FFF2-40B4-BE49-F238E27FC236}">
                    <a16:creationId xmlns:a16="http://schemas.microsoft.com/office/drawing/2014/main" id="{4268EA53-0DA5-96AC-8D4D-5F2180296701}"/>
                  </a:ext>
                </a:extLst>
              </p:cNvPr>
              <p:cNvSpPr txBox="1"/>
              <p:nvPr/>
            </p:nvSpPr>
            <p:spPr>
              <a:xfrm>
                <a:off x="0" y="-38100"/>
                <a:ext cx="3740966" cy="2013058"/>
              </a:xfrm>
              <a:prstGeom prst="rect">
                <a:avLst/>
              </a:prstGeom>
            </p:spPr>
            <p:txBody>
              <a:bodyPr lIns="50800" tIns="50800" rIns="50800" bIns="50800" rtlCol="0" anchor="ctr"/>
              <a:lstStyle/>
              <a:p>
                <a:pPr algn="ctr">
                  <a:lnSpc>
                    <a:spcPts val="2659"/>
                  </a:lnSpc>
                </a:pPr>
                <a:endParaRPr/>
              </a:p>
            </p:txBody>
          </p:sp>
        </p:grpSp>
        <p:grpSp>
          <p:nvGrpSpPr>
            <p:cNvPr id="67" name="Group 27">
              <a:extLst>
                <a:ext uri="{FF2B5EF4-FFF2-40B4-BE49-F238E27FC236}">
                  <a16:creationId xmlns:a16="http://schemas.microsoft.com/office/drawing/2014/main" id="{81C8FAD5-3BF2-A8CF-7B4A-964BDD2560E8}"/>
                </a:ext>
              </a:extLst>
            </p:cNvPr>
            <p:cNvGrpSpPr/>
            <p:nvPr/>
          </p:nvGrpSpPr>
          <p:grpSpPr>
            <a:xfrm>
              <a:off x="504988" y="289416"/>
              <a:ext cx="17928663" cy="9374634"/>
              <a:chOff x="0" y="0"/>
              <a:chExt cx="3541464" cy="1851779"/>
            </a:xfrm>
          </p:grpSpPr>
          <p:sp>
            <p:nvSpPr>
              <p:cNvPr id="68" name="Freeform 28">
                <a:extLst>
                  <a:ext uri="{FF2B5EF4-FFF2-40B4-BE49-F238E27FC236}">
                    <a16:creationId xmlns:a16="http://schemas.microsoft.com/office/drawing/2014/main" id="{B18C5079-7AD9-09C4-4C6D-E6F400686988}"/>
                  </a:ext>
                </a:extLst>
              </p:cNvPr>
              <p:cNvSpPr/>
              <p:nvPr/>
            </p:nvSpPr>
            <p:spPr>
              <a:xfrm>
                <a:off x="0" y="0"/>
                <a:ext cx="3541464" cy="1851779"/>
              </a:xfrm>
              <a:custGeom>
                <a:avLst/>
                <a:gdLst/>
                <a:ahLst/>
                <a:cxnLst/>
                <a:rect l="l" t="t" r="r" b="b"/>
                <a:pathLst>
                  <a:path w="3541464" h="1851779">
                    <a:moveTo>
                      <a:pt x="0" y="0"/>
                    </a:moveTo>
                    <a:lnTo>
                      <a:pt x="3541464" y="0"/>
                    </a:lnTo>
                    <a:lnTo>
                      <a:pt x="3541464" y="1851779"/>
                    </a:lnTo>
                    <a:lnTo>
                      <a:pt x="0" y="1851779"/>
                    </a:lnTo>
                    <a:close/>
                  </a:path>
                </a:pathLst>
              </a:custGeom>
              <a:solidFill>
                <a:srgbClr val="000000"/>
              </a:solidFill>
            </p:spPr>
            <p:txBody>
              <a:bodyPr/>
              <a:lstStyle/>
              <a:p>
                <a:endParaRPr lang="en-US"/>
              </a:p>
            </p:txBody>
          </p:sp>
          <p:sp>
            <p:nvSpPr>
              <p:cNvPr id="69" name="TextBox 29">
                <a:extLst>
                  <a:ext uri="{FF2B5EF4-FFF2-40B4-BE49-F238E27FC236}">
                    <a16:creationId xmlns:a16="http://schemas.microsoft.com/office/drawing/2014/main" id="{A8EC3E69-92FD-AC7E-F89C-7E24B738C657}"/>
                  </a:ext>
                </a:extLst>
              </p:cNvPr>
              <p:cNvSpPr txBox="1"/>
              <p:nvPr/>
            </p:nvSpPr>
            <p:spPr>
              <a:xfrm>
                <a:off x="0" y="-38100"/>
                <a:ext cx="3541464" cy="1889879"/>
              </a:xfrm>
              <a:prstGeom prst="rect">
                <a:avLst/>
              </a:prstGeom>
            </p:spPr>
            <p:txBody>
              <a:bodyPr lIns="50800" tIns="50800" rIns="50800" bIns="50800" rtlCol="0" anchor="ctr"/>
              <a:lstStyle/>
              <a:p>
                <a:pPr algn="ctr">
                  <a:lnSpc>
                    <a:spcPts val="2659"/>
                  </a:lnSpc>
                </a:pPr>
                <a:endParaRPr/>
              </a:p>
            </p:txBody>
          </p:sp>
        </p:grpSp>
      </p:grpSp>
      <p:sp>
        <p:nvSpPr>
          <p:cNvPr id="64" name="Freeform 32">
            <a:extLst>
              <a:ext uri="{FF2B5EF4-FFF2-40B4-BE49-F238E27FC236}">
                <a16:creationId xmlns:a16="http://schemas.microsoft.com/office/drawing/2014/main" id="{2925E9F4-46C5-0F3F-60B3-ED011283553D}"/>
              </a:ext>
            </a:extLst>
          </p:cNvPr>
          <p:cNvSpPr/>
          <p:nvPr/>
        </p:nvSpPr>
        <p:spPr>
          <a:xfrm>
            <a:off x="6549199" y="337980"/>
            <a:ext cx="5931843" cy="3891120"/>
          </a:xfrm>
          <a:custGeom>
            <a:avLst/>
            <a:gdLst/>
            <a:ahLst/>
            <a:cxnLst/>
            <a:rect l="l" t="t" r="r" b="b"/>
            <a:pathLst>
              <a:path w="5931843" h="3891120">
                <a:moveTo>
                  <a:pt x="0" y="0"/>
                </a:moveTo>
                <a:lnTo>
                  <a:pt x="5931844" y="0"/>
                </a:lnTo>
                <a:lnTo>
                  <a:pt x="5931844" y="3891120"/>
                </a:lnTo>
                <a:lnTo>
                  <a:pt x="0" y="3891120"/>
                </a:lnTo>
                <a:lnTo>
                  <a:pt x="0" y="0"/>
                </a:lnTo>
                <a:close/>
              </a:path>
            </a:pathLst>
          </a:custGeom>
          <a:blipFill>
            <a:blip r:embed="rId13"/>
            <a:stretch>
              <a:fillRect/>
            </a:stretch>
          </a:blipFill>
        </p:spPr>
        <p:txBody>
          <a:bodyPr/>
          <a:lstStyle/>
          <a:p>
            <a:endParaRPr lang="en-US"/>
          </a:p>
        </p:txBody>
      </p:sp>
      <p:sp>
        <p:nvSpPr>
          <p:cNvPr id="72" name="TextBox 33">
            <a:extLst>
              <a:ext uri="{FF2B5EF4-FFF2-40B4-BE49-F238E27FC236}">
                <a16:creationId xmlns:a16="http://schemas.microsoft.com/office/drawing/2014/main" id="{D19A22E4-236D-EFC5-24DE-6EC507851F61}"/>
              </a:ext>
            </a:extLst>
          </p:cNvPr>
          <p:cNvSpPr txBox="1"/>
          <p:nvPr/>
        </p:nvSpPr>
        <p:spPr>
          <a:xfrm>
            <a:off x="3129681" y="4810011"/>
            <a:ext cx="12028637" cy="1154162"/>
          </a:xfrm>
          <a:prstGeom prst="rect">
            <a:avLst/>
          </a:prstGeom>
        </p:spPr>
        <p:txBody>
          <a:bodyPr lIns="0" tIns="0" rIns="0" bIns="0" rtlCol="0" anchor="t">
            <a:spAutoFit/>
          </a:bodyPr>
          <a:lstStyle/>
          <a:p>
            <a:pPr algn="ctr">
              <a:lnSpc>
                <a:spcPts val="9018"/>
              </a:lnSpc>
            </a:pPr>
            <a:r>
              <a:rPr lang="en-US" sz="7515" spc="375" dirty="0">
                <a:solidFill>
                  <a:srgbClr val="FFFFFF"/>
                </a:solidFill>
                <a:latin typeface="Platform Eight"/>
                <a:ea typeface="Platform Eight"/>
                <a:cs typeface="Platform Eight"/>
                <a:sym typeface="Platform Eight"/>
              </a:rPr>
              <a:t>Data Visualization </a:t>
            </a:r>
            <a:r>
              <a:rPr lang="en-US" sz="7515" spc="375">
                <a:solidFill>
                  <a:srgbClr val="FFFFFF"/>
                </a:solidFill>
                <a:latin typeface="Platform Eight"/>
                <a:ea typeface="Platform Eight"/>
                <a:cs typeface="Platform Eight"/>
                <a:sym typeface="Platform Eight"/>
              </a:rPr>
              <a:t>with Python</a:t>
            </a:r>
            <a:endParaRPr lang="en-US" sz="7515" spc="375" dirty="0">
              <a:solidFill>
                <a:srgbClr val="FFFFFF"/>
              </a:solidFill>
              <a:latin typeface="Platform Eight"/>
              <a:ea typeface="Platform Eight"/>
              <a:cs typeface="Platform Eight"/>
              <a:sym typeface="Platform E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grpSp>
        <p:nvGrpSpPr>
          <p:cNvPr id="2" name="Group 2"/>
          <p:cNvGrpSpPr/>
          <p:nvPr/>
        </p:nvGrpSpPr>
        <p:grpSpPr>
          <a:xfrm rot="-2197354">
            <a:off x="3480568" y="1894875"/>
            <a:ext cx="18288000" cy="14272455"/>
            <a:chOff x="0" y="0"/>
            <a:chExt cx="4816593" cy="3759000"/>
          </a:xfrm>
        </p:grpSpPr>
        <p:sp>
          <p:nvSpPr>
            <p:cNvPr id="3" name="Freeform 3"/>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131112"/>
            </a:solidFill>
          </p:spPr>
          <p:txBody>
            <a:bodyPr/>
            <a:lstStyle/>
            <a:p>
              <a:endParaRPr lang="en-US"/>
            </a:p>
          </p:txBody>
        </p:sp>
        <p:sp>
          <p:nvSpPr>
            <p:cNvPr id="4" name="TextBox 4"/>
            <p:cNvSpPr txBox="1"/>
            <p:nvPr/>
          </p:nvSpPr>
          <p:spPr>
            <a:xfrm>
              <a:off x="451556" y="314306"/>
              <a:ext cx="3913481" cy="3092288"/>
            </a:xfrm>
            <a:prstGeom prst="rect">
              <a:avLst/>
            </a:prstGeom>
          </p:spPr>
          <p:txBody>
            <a:bodyPr lIns="50800" tIns="50800" rIns="50800" bIns="50800" rtlCol="0" anchor="ctr"/>
            <a:lstStyle/>
            <a:p>
              <a:pPr algn="ctr">
                <a:lnSpc>
                  <a:spcPts val="3152"/>
                </a:lnSpc>
              </a:pPr>
              <a:endParaRPr/>
            </a:p>
          </p:txBody>
        </p:sp>
      </p:grpSp>
      <p:grpSp>
        <p:nvGrpSpPr>
          <p:cNvPr id="5" name="Group 5"/>
          <p:cNvGrpSpPr/>
          <p:nvPr/>
        </p:nvGrpSpPr>
        <p:grpSpPr>
          <a:xfrm rot="-2197354">
            <a:off x="-5396733" y="2864856"/>
            <a:ext cx="18288000" cy="14272455"/>
            <a:chOff x="0" y="0"/>
            <a:chExt cx="4816593" cy="3759000"/>
          </a:xfrm>
        </p:grpSpPr>
        <p:sp>
          <p:nvSpPr>
            <p:cNvPr id="6" name="Freeform 6"/>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0E0E0E"/>
            </a:solidFill>
          </p:spPr>
          <p:txBody>
            <a:bodyPr/>
            <a:lstStyle/>
            <a:p>
              <a:endParaRPr lang="en-US"/>
            </a:p>
          </p:txBody>
        </p:sp>
        <p:sp>
          <p:nvSpPr>
            <p:cNvPr id="7" name="TextBox 7"/>
            <p:cNvSpPr txBox="1"/>
            <p:nvPr/>
          </p:nvSpPr>
          <p:spPr>
            <a:xfrm>
              <a:off x="451556" y="314306"/>
              <a:ext cx="3913481" cy="3092288"/>
            </a:xfrm>
            <a:prstGeom prst="rect">
              <a:avLst/>
            </a:prstGeom>
          </p:spPr>
          <p:txBody>
            <a:bodyPr lIns="50800" tIns="50800" rIns="50800" bIns="50800" rtlCol="0" anchor="ctr"/>
            <a:lstStyle/>
            <a:p>
              <a:pPr algn="ctr">
                <a:lnSpc>
                  <a:spcPts val="3152"/>
                </a:lnSpc>
              </a:pPr>
              <a:endParaRPr/>
            </a:p>
          </p:txBody>
        </p:sp>
      </p:grpSp>
      <p:grpSp>
        <p:nvGrpSpPr>
          <p:cNvPr id="8" name="Group 8"/>
          <p:cNvGrpSpPr/>
          <p:nvPr/>
        </p:nvGrpSpPr>
        <p:grpSpPr>
          <a:xfrm rot="184989">
            <a:off x="3045202" y="-7416573"/>
            <a:ext cx="852504" cy="26864877"/>
            <a:chOff x="0" y="0"/>
            <a:chExt cx="224528" cy="7075523"/>
          </a:xfrm>
        </p:grpSpPr>
        <p:sp>
          <p:nvSpPr>
            <p:cNvPr id="9" name="Freeform 9"/>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9804"/>
              </a:srgbClr>
            </a:solidFill>
          </p:spPr>
          <p:txBody>
            <a:bodyPr/>
            <a:lstStyle/>
            <a:p>
              <a:endParaRPr lang="en-US"/>
            </a:p>
          </p:txBody>
        </p:sp>
        <p:sp>
          <p:nvSpPr>
            <p:cNvPr id="10" name="TextBox 10"/>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198029">
            <a:off x="14469171" y="-7296080"/>
            <a:ext cx="852504" cy="26864877"/>
            <a:chOff x="0" y="0"/>
            <a:chExt cx="224528" cy="7075523"/>
          </a:xfrm>
        </p:grpSpPr>
        <p:sp>
          <p:nvSpPr>
            <p:cNvPr id="12" name="Freeform 12"/>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9804"/>
              </a:srgbClr>
            </a:solidFill>
          </p:spPr>
          <p:txBody>
            <a:bodyPr/>
            <a:lstStyle/>
            <a:p>
              <a:endParaRPr lang="en-US"/>
            </a:p>
          </p:txBody>
        </p:sp>
        <p:sp>
          <p:nvSpPr>
            <p:cNvPr id="13" name="TextBox 13"/>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942942">
            <a:off x="16271686" y="-5724566"/>
            <a:ext cx="852504" cy="26864877"/>
            <a:chOff x="0" y="0"/>
            <a:chExt cx="224528" cy="7075523"/>
          </a:xfrm>
        </p:grpSpPr>
        <p:sp>
          <p:nvSpPr>
            <p:cNvPr id="15" name="Freeform 15"/>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9804"/>
              </a:srgbClr>
            </a:solidFill>
          </p:spPr>
          <p:txBody>
            <a:bodyPr/>
            <a:lstStyle/>
            <a:p>
              <a:endParaRPr lang="en-US"/>
            </a:p>
          </p:txBody>
        </p:sp>
        <p:sp>
          <p:nvSpPr>
            <p:cNvPr id="16" name="TextBox 16"/>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035348">
            <a:off x="1238123" y="-5993867"/>
            <a:ext cx="852504" cy="26864877"/>
            <a:chOff x="0" y="0"/>
            <a:chExt cx="224528" cy="7075523"/>
          </a:xfrm>
        </p:grpSpPr>
        <p:sp>
          <p:nvSpPr>
            <p:cNvPr id="18" name="Freeform 18"/>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9804"/>
              </a:srgbClr>
            </a:solidFill>
          </p:spPr>
          <p:txBody>
            <a:bodyPr/>
            <a:lstStyle/>
            <a:p>
              <a:endParaRPr lang="en-US"/>
            </a:p>
          </p:txBody>
        </p:sp>
        <p:sp>
          <p:nvSpPr>
            <p:cNvPr id="19" name="TextBox 19"/>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2179418">
            <a:off x="4377714" y="4224971"/>
            <a:ext cx="21035418" cy="337526"/>
            <a:chOff x="0" y="0"/>
            <a:chExt cx="6078681" cy="97536"/>
          </a:xfrm>
        </p:grpSpPr>
        <p:sp>
          <p:nvSpPr>
            <p:cNvPr id="21" name="Freeform 21"/>
            <p:cNvSpPr/>
            <p:nvPr/>
          </p:nvSpPr>
          <p:spPr>
            <a:xfrm>
              <a:off x="0" y="0"/>
              <a:ext cx="6078681" cy="97536"/>
            </a:xfrm>
            <a:custGeom>
              <a:avLst/>
              <a:gdLst/>
              <a:ahLst/>
              <a:cxnLst/>
              <a:rect l="l" t="t" r="r" b="b"/>
              <a:pathLst>
                <a:path w="6078681" h="97536">
                  <a:moveTo>
                    <a:pt x="0" y="0"/>
                  </a:moveTo>
                  <a:lnTo>
                    <a:pt x="6078681" y="0"/>
                  </a:lnTo>
                  <a:lnTo>
                    <a:pt x="6078681" y="97536"/>
                  </a:lnTo>
                  <a:lnTo>
                    <a:pt x="0" y="97536"/>
                  </a:lnTo>
                  <a:close/>
                </a:path>
              </a:pathLst>
            </a:custGeom>
            <a:solidFill>
              <a:srgbClr val="9F033B">
                <a:alpha val="9804"/>
              </a:srgbClr>
            </a:solidFill>
          </p:spPr>
          <p:txBody>
            <a:bodyPr/>
            <a:lstStyle/>
            <a:p>
              <a:endParaRPr lang="en-US"/>
            </a:p>
          </p:txBody>
        </p:sp>
        <p:sp>
          <p:nvSpPr>
            <p:cNvPr id="22" name="TextBox 22"/>
            <p:cNvSpPr txBox="1"/>
            <p:nvPr/>
          </p:nvSpPr>
          <p:spPr>
            <a:xfrm>
              <a:off x="0" y="-38100"/>
              <a:ext cx="6078681" cy="135636"/>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2287825">
            <a:off x="8950286" y="-2565070"/>
            <a:ext cx="5852509" cy="8161209"/>
            <a:chOff x="0" y="0"/>
            <a:chExt cx="1641569" cy="2289135"/>
          </a:xfrm>
        </p:grpSpPr>
        <p:sp>
          <p:nvSpPr>
            <p:cNvPr id="24" name="Freeform 24"/>
            <p:cNvSpPr/>
            <p:nvPr/>
          </p:nvSpPr>
          <p:spPr>
            <a:xfrm>
              <a:off x="0" y="0"/>
              <a:ext cx="1641569" cy="2289135"/>
            </a:xfrm>
            <a:custGeom>
              <a:avLst/>
              <a:gdLst/>
              <a:ahLst/>
              <a:cxnLst/>
              <a:rect l="l" t="t" r="r" b="b"/>
              <a:pathLst>
                <a:path w="1641569" h="2289135">
                  <a:moveTo>
                    <a:pt x="820784" y="0"/>
                  </a:moveTo>
                  <a:lnTo>
                    <a:pt x="1641569" y="2289135"/>
                  </a:lnTo>
                  <a:lnTo>
                    <a:pt x="0" y="2289135"/>
                  </a:lnTo>
                  <a:lnTo>
                    <a:pt x="820784" y="0"/>
                  </a:lnTo>
                  <a:close/>
                </a:path>
              </a:pathLst>
            </a:custGeom>
            <a:gradFill rotWithShape="1">
              <a:gsLst>
                <a:gs pos="0">
                  <a:srgbClr val="FF0000">
                    <a:alpha val="57000"/>
                  </a:srgbClr>
                </a:gs>
                <a:gs pos="100000">
                  <a:srgbClr val="000000">
                    <a:alpha val="57000"/>
                  </a:srgbClr>
                </a:gs>
              </a:gsLst>
              <a:lin ang="5400000"/>
            </a:gradFill>
          </p:spPr>
          <p:txBody>
            <a:bodyPr/>
            <a:lstStyle/>
            <a:p>
              <a:endParaRPr lang="en-US"/>
            </a:p>
          </p:txBody>
        </p:sp>
        <p:sp>
          <p:nvSpPr>
            <p:cNvPr id="25" name="TextBox 25"/>
            <p:cNvSpPr txBox="1"/>
            <p:nvPr/>
          </p:nvSpPr>
          <p:spPr>
            <a:xfrm>
              <a:off x="256495" y="1024713"/>
              <a:ext cx="1128579" cy="1100913"/>
            </a:xfrm>
            <a:prstGeom prst="rect">
              <a:avLst/>
            </a:prstGeom>
          </p:spPr>
          <p:txBody>
            <a:bodyPr lIns="49601" tIns="49601" rIns="49601" bIns="49601" rtlCol="0" anchor="ctr"/>
            <a:lstStyle/>
            <a:p>
              <a:pPr algn="ctr">
                <a:lnSpc>
                  <a:spcPts val="2659"/>
                </a:lnSpc>
              </a:pPr>
              <a:endParaRPr/>
            </a:p>
          </p:txBody>
        </p:sp>
      </p:grpSp>
      <p:grpSp>
        <p:nvGrpSpPr>
          <p:cNvPr id="26" name="Group 26"/>
          <p:cNvGrpSpPr/>
          <p:nvPr/>
        </p:nvGrpSpPr>
        <p:grpSpPr>
          <a:xfrm>
            <a:off x="11726123" y="2089157"/>
            <a:ext cx="5808578" cy="580857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172D"/>
            </a:solidFill>
          </p:spPr>
          <p:txBody>
            <a:bodyPr/>
            <a:lstStyle/>
            <a:p>
              <a:endParaRPr lang="en-US"/>
            </a:p>
          </p:txBody>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12462334" y="3333679"/>
            <a:ext cx="4336157" cy="3619642"/>
            <a:chOff x="0" y="0"/>
            <a:chExt cx="5781543" cy="4826189"/>
          </a:xfrm>
        </p:grpSpPr>
        <p:sp>
          <p:nvSpPr>
            <p:cNvPr id="30" name="Freeform 30"/>
            <p:cNvSpPr/>
            <p:nvPr/>
          </p:nvSpPr>
          <p:spPr>
            <a:xfrm>
              <a:off x="0" y="0"/>
              <a:ext cx="5781543" cy="4826189"/>
            </a:xfrm>
            <a:custGeom>
              <a:avLst/>
              <a:gdLst/>
              <a:ahLst/>
              <a:cxnLst/>
              <a:rect l="l" t="t" r="r" b="b"/>
              <a:pathLst>
                <a:path w="5781543" h="4826189">
                  <a:moveTo>
                    <a:pt x="0" y="0"/>
                  </a:moveTo>
                  <a:lnTo>
                    <a:pt x="5781543" y="0"/>
                  </a:lnTo>
                  <a:lnTo>
                    <a:pt x="5781543" y="4826189"/>
                  </a:lnTo>
                  <a:lnTo>
                    <a:pt x="0" y="4826189"/>
                  </a:lnTo>
                  <a:lnTo>
                    <a:pt x="0" y="0"/>
                  </a:lnTo>
                  <a:close/>
                </a:path>
              </a:pathLst>
            </a:custGeom>
            <a:blipFill>
              <a:blip r:embed="rId2"/>
              <a:stretch>
                <a:fillRect t="-16351"/>
              </a:stretch>
            </a:blipFill>
          </p:spPr>
          <p:txBody>
            <a:bodyPr/>
            <a:lstStyle/>
            <a:p>
              <a:endParaRPr lang="en-US"/>
            </a:p>
          </p:txBody>
        </p:sp>
        <p:sp>
          <p:nvSpPr>
            <p:cNvPr id="31" name="Freeform 31"/>
            <p:cNvSpPr/>
            <p:nvPr/>
          </p:nvSpPr>
          <p:spPr>
            <a:xfrm>
              <a:off x="1478007" y="523535"/>
              <a:ext cx="3079530" cy="2617822"/>
            </a:xfrm>
            <a:custGeom>
              <a:avLst/>
              <a:gdLst/>
              <a:ahLst/>
              <a:cxnLst/>
              <a:rect l="l" t="t" r="r" b="b"/>
              <a:pathLst>
                <a:path w="3079530" h="2617822">
                  <a:moveTo>
                    <a:pt x="0" y="0"/>
                  </a:moveTo>
                  <a:lnTo>
                    <a:pt x="3079529" y="0"/>
                  </a:lnTo>
                  <a:lnTo>
                    <a:pt x="3079529" y="2617822"/>
                  </a:lnTo>
                  <a:lnTo>
                    <a:pt x="0" y="2617822"/>
                  </a:lnTo>
                  <a:lnTo>
                    <a:pt x="0" y="0"/>
                  </a:lnTo>
                  <a:close/>
                </a:path>
              </a:pathLst>
            </a:custGeom>
            <a:blipFill>
              <a:blip r:embed="rId3"/>
              <a:stretch>
                <a:fillRect l="-16306" t="-2495" r="-14527" b="-3179"/>
              </a:stretch>
            </a:blipFill>
          </p:spPr>
          <p:txBody>
            <a:bodyPr/>
            <a:lstStyle/>
            <a:p>
              <a:endParaRPr lang="en-US"/>
            </a:p>
          </p:txBody>
        </p:sp>
      </p:grpSp>
      <p:sp>
        <p:nvSpPr>
          <p:cNvPr id="33" name="TextBox 33"/>
          <p:cNvSpPr txBox="1"/>
          <p:nvPr/>
        </p:nvSpPr>
        <p:spPr>
          <a:xfrm>
            <a:off x="2004876" y="4393391"/>
            <a:ext cx="9041356" cy="2197909"/>
          </a:xfrm>
          <a:prstGeom prst="rect">
            <a:avLst/>
          </a:prstGeom>
        </p:spPr>
        <p:txBody>
          <a:bodyPr lIns="0" tIns="0" rIns="0" bIns="0" rtlCol="0" anchor="t">
            <a:spAutoFit/>
          </a:bodyPr>
          <a:lstStyle/>
          <a:p>
            <a:pPr algn="l">
              <a:lnSpc>
                <a:spcPts val="3479"/>
              </a:lnSpc>
            </a:pPr>
            <a:r>
              <a:rPr lang="en-US" sz="2400" dirty="0">
                <a:solidFill>
                  <a:schemeClr val="bg1"/>
                </a:solidFill>
                <a:latin typeface="Sarabun Light" panose="020B0604020202020204" charset="-34"/>
                <a:cs typeface="Sarabun Light" panose="020B0604020202020204" charset="-34"/>
              </a:rPr>
              <a:t>Data visualization is the representation of data through use of common graphics, such as charts, plots, infographics and even animations. These visual displays of information communicate complex data relationships and data-driven insights in a way that is easy to understand.</a:t>
            </a:r>
            <a:endParaRPr lang="en-US" sz="2400" dirty="0">
              <a:solidFill>
                <a:schemeClr val="bg1"/>
              </a:solidFill>
              <a:latin typeface="Sarabun Light" panose="020B0604020202020204" charset="-34"/>
              <a:cs typeface="Sarabun Light" panose="020B0604020202020204" charset="-34"/>
              <a:sym typeface="Sarabun Light"/>
            </a:endParaRPr>
          </a:p>
        </p:txBody>
      </p:sp>
      <p:sp>
        <p:nvSpPr>
          <p:cNvPr id="35" name="TextBox 35"/>
          <p:cNvSpPr txBox="1"/>
          <p:nvPr/>
        </p:nvSpPr>
        <p:spPr>
          <a:xfrm>
            <a:off x="1995350" y="3125569"/>
            <a:ext cx="8451931" cy="646331"/>
          </a:xfrm>
          <a:prstGeom prst="rect">
            <a:avLst/>
          </a:prstGeom>
        </p:spPr>
        <p:txBody>
          <a:bodyPr wrap="square" lIns="0" tIns="0" rIns="0" bIns="0" rtlCol="0" anchor="t">
            <a:spAutoFit/>
          </a:bodyPr>
          <a:lstStyle/>
          <a:p>
            <a:pPr algn="l">
              <a:lnSpc>
                <a:spcPts val="4845"/>
              </a:lnSpc>
            </a:pPr>
            <a:r>
              <a:rPr lang="en-US" sz="7200" dirty="0">
                <a:solidFill>
                  <a:srgbClr val="FFFFFF"/>
                </a:solidFill>
                <a:latin typeface="Platform Eight"/>
                <a:ea typeface="Platform Eight"/>
                <a:cs typeface="Platform Eight"/>
                <a:sym typeface="Platform Eight"/>
              </a:rPr>
              <a:t>What is Data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28800" y="1028700"/>
            <a:ext cx="16459200" cy="82296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Picture 2" descr="A screenshot of a computer&#10;&#10;Description automatically generated">
            <a:extLst>
              <a:ext uri="{FF2B5EF4-FFF2-40B4-BE49-F238E27FC236}">
                <a16:creationId xmlns:a16="http://schemas.microsoft.com/office/drawing/2014/main" id="{EE4B3042-F487-541B-DD78-091F768EEA3E}"/>
              </a:ext>
            </a:extLst>
          </p:cNvPr>
          <p:cNvPicPr>
            <a:picLocks noChangeAspect="1"/>
          </p:cNvPicPr>
          <p:nvPr/>
        </p:nvPicPr>
        <p:blipFill>
          <a:blip r:embed="rId2"/>
          <a:srcRect r="1" b="5736"/>
          <a:stretch/>
        </p:blipFill>
        <p:spPr>
          <a:xfrm>
            <a:off x="-1" y="1028698"/>
            <a:ext cx="18283429" cy="8229603"/>
          </a:xfrm>
          <a:prstGeom prst="rect">
            <a:avLst/>
          </a:prstGeom>
        </p:spPr>
      </p:pic>
      <p:sp>
        <p:nvSpPr>
          <p:cNvPr id="19" name="Rectangle 18">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9692" y="9258301"/>
            <a:ext cx="178308" cy="10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126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28800" y="1028700"/>
            <a:ext cx="16459200" cy="82296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2050" name="Picture 2" descr="A map with a blue and white text&#10;&#10;Description automatically generated with medium confidence">
            <a:extLst>
              <a:ext uri="{FF2B5EF4-FFF2-40B4-BE49-F238E27FC236}">
                <a16:creationId xmlns:a16="http://schemas.microsoft.com/office/drawing/2014/main" id="{0C9E4CF6-86E1-3A4A-4FBE-83096C59F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239" r="1" b="1"/>
          <a:stretch/>
        </p:blipFill>
        <p:spPr bwMode="auto">
          <a:xfrm>
            <a:off x="-1" y="1028698"/>
            <a:ext cx="18283429" cy="8229603"/>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9692" y="9258301"/>
            <a:ext cx="178308" cy="10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33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28800" y="1028700"/>
            <a:ext cx="16459200" cy="82296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074" name="Picture 2" descr="A map of the world&#10;&#10;Description automatically generated">
            <a:extLst>
              <a:ext uri="{FF2B5EF4-FFF2-40B4-BE49-F238E27FC236}">
                <a16:creationId xmlns:a16="http://schemas.microsoft.com/office/drawing/2014/main" id="{F29D45AD-B8A8-073A-0AE2-42E8B039A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0" r="-1" b="-1"/>
          <a:stretch/>
        </p:blipFill>
        <p:spPr bwMode="auto">
          <a:xfrm>
            <a:off x="-1" y="1028698"/>
            <a:ext cx="18283429" cy="8229603"/>
          </a:xfrm>
          <a:prstGeom prst="rect">
            <a:avLst/>
          </a:prstGeom>
          <a:noFill/>
          <a:extLst>
            <a:ext uri="{909E8E84-426E-40DD-AFC4-6F175D3DCCD1}">
              <a14:hiddenFill xmlns:a14="http://schemas.microsoft.com/office/drawing/2010/main">
                <a:solidFill>
                  <a:srgbClr val="FFFFFF"/>
                </a:solidFill>
              </a14:hiddenFill>
            </a:ext>
          </a:extLst>
        </p:spPr>
      </p:pic>
      <p:sp>
        <p:nvSpPr>
          <p:cNvPr id="3097" name="Rectangle 3096">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9692" y="9258301"/>
            <a:ext cx="178308" cy="10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59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rgbClr val="4043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10 Types of Data Visualization Made Simple (Graphs &amp; Charts)">
            <a:extLst>
              <a:ext uri="{FF2B5EF4-FFF2-40B4-BE49-F238E27FC236}">
                <a16:creationId xmlns:a16="http://schemas.microsoft.com/office/drawing/2014/main" id="{337DFD46-BBE4-2F0C-D8ED-B05E4406BC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80167" y="965200"/>
            <a:ext cx="13927665" cy="835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41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DF3FD768-C392-82A8-AE23-26136CFAC7BC}"/>
              </a:ext>
            </a:extLst>
          </p:cNvPr>
          <p:cNvGrpSpPr/>
          <p:nvPr/>
        </p:nvGrpSpPr>
        <p:grpSpPr>
          <a:xfrm rot="-1035348">
            <a:off x="1238123" y="-5993867"/>
            <a:ext cx="852504" cy="26864877"/>
            <a:chOff x="0" y="0"/>
            <a:chExt cx="224528" cy="7075523"/>
          </a:xfrm>
        </p:grpSpPr>
        <p:sp>
          <p:nvSpPr>
            <p:cNvPr id="3" name="Freeform 18">
              <a:extLst>
                <a:ext uri="{FF2B5EF4-FFF2-40B4-BE49-F238E27FC236}">
                  <a16:creationId xmlns:a16="http://schemas.microsoft.com/office/drawing/2014/main" id="{32A51903-986A-F0BD-BAC4-FF35EB090745}"/>
                </a:ext>
              </a:extLst>
            </p:cNvPr>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endParaRPr lang="en-US"/>
            </a:p>
          </p:txBody>
        </p:sp>
        <p:sp>
          <p:nvSpPr>
            <p:cNvPr id="4" name="TextBox 19">
              <a:extLst>
                <a:ext uri="{FF2B5EF4-FFF2-40B4-BE49-F238E27FC236}">
                  <a16:creationId xmlns:a16="http://schemas.microsoft.com/office/drawing/2014/main" id="{E1393164-439D-BA86-8BCD-922AEE6D0894}"/>
                </a:ext>
              </a:extLst>
            </p:cNvPr>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5" name="Group 14">
            <a:extLst>
              <a:ext uri="{FF2B5EF4-FFF2-40B4-BE49-F238E27FC236}">
                <a16:creationId xmlns:a16="http://schemas.microsoft.com/office/drawing/2014/main" id="{0F92F227-1FFC-08B9-7B29-E521CD8108A9}"/>
              </a:ext>
            </a:extLst>
          </p:cNvPr>
          <p:cNvGrpSpPr/>
          <p:nvPr/>
        </p:nvGrpSpPr>
        <p:grpSpPr>
          <a:xfrm rot="1942942">
            <a:off x="16271686" y="-5724566"/>
            <a:ext cx="852504" cy="26864877"/>
            <a:chOff x="0" y="0"/>
            <a:chExt cx="224528" cy="7075523"/>
          </a:xfrm>
        </p:grpSpPr>
        <p:sp>
          <p:nvSpPr>
            <p:cNvPr id="6" name="Freeform 15">
              <a:extLst>
                <a:ext uri="{FF2B5EF4-FFF2-40B4-BE49-F238E27FC236}">
                  <a16:creationId xmlns:a16="http://schemas.microsoft.com/office/drawing/2014/main" id="{DD8D7011-74D8-FE45-E493-98CC25D919DA}"/>
                </a:ext>
              </a:extLst>
            </p:cNvPr>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endParaRPr lang="en-US"/>
            </a:p>
          </p:txBody>
        </p:sp>
        <p:sp>
          <p:nvSpPr>
            <p:cNvPr id="7" name="TextBox 16">
              <a:extLst>
                <a:ext uri="{FF2B5EF4-FFF2-40B4-BE49-F238E27FC236}">
                  <a16:creationId xmlns:a16="http://schemas.microsoft.com/office/drawing/2014/main" id="{960F0876-BE6A-4B2F-2C75-5287C2A28E0C}"/>
                </a:ext>
              </a:extLst>
            </p:cNvPr>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sp>
        <p:nvSpPr>
          <p:cNvPr id="8" name="TextBox 35">
            <a:extLst>
              <a:ext uri="{FF2B5EF4-FFF2-40B4-BE49-F238E27FC236}">
                <a16:creationId xmlns:a16="http://schemas.microsoft.com/office/drawing/2014/main" id="{1DD95BFD-8F13-DE29-296E-A9BA330DF80C}"/>
              </a:ext>
            </a:extLst>
          </p:cNvPr>
          <p:cNvSpPr txBox="1"/>
          <p:nvPr/>
        </p:nvSpPr>
        <p:spPr>
          <a:xfrm>
            <a:off x="0" y="1943101"/>
            <a:ext cx="18288000" cy="666849"/>
          </a:xfrm>
          <a:prstGeom prst="rect">
            <a:avLst/>
          </a:prstGeom>
        </p:spPr>
        <p:txBody>
          <a:bodyPr wrap="square" lIns="0" tIns="0" rIns="0" bIns="0" rtlCol="0" anchor="t">
            <a:spAutoFit/>
          </a:bodyPr>
          <a:lstStyle/>
          <a:p>
            <a:pPr algn="ctr">
              <a:lnSpc>
                <a:spcPts val="4845"/>
              </a:lnSpc>
            </a:pPr>
            <a:r>
              <a:rPr lang="en-US" sz="8000" b="1" dirty="0">
                <a:solidFill>
                  <a:srgbClr val="FFFFFF"/>
                </a:solidFill>
                <a:latin typeface="Platform Eight"/>
                <a:ea typeface="Platform Eight"/>
                <a:cs typeface="Platform Eight"/>
                <a:sym typeface="Platform Eight"/>
              </a:rPr>
              <a:t>Why Use Python for Data Visualization?</a:t>
            </a:r>
          </a:p>
        </p:txBody>
      </p:sp>
      <p:pic>
        <p:nvPicPr>
          <p:cNvPr id="5122" name="Picture 2" descr="Python Logo, symbol, meaning, history, PNG, brand">
            <a:extLst>
              <a:ext uri="{FF2B5EF4-FFF2-40B4-BE49-F238E27FC236}">
                <a16:creationId xmlns:a16="http://schemas.microsoft.com/office/drawing/2014/main" id="{0446028A-6A4D-8928-2863-B7FDB126E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253" y="2476500"/>
            <a:ext cx="6270003" cy="35268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7 Best Practices for Data Visualization - The New Stack">
            <a:extLst>
              <a:ext uri="{FF2B5EF4-FFF2-40B4-BE49-F238E27FC236}">
                <a16:creationId xmlns:a16="http://schemas.microsoft.com/office/drawing/2014/main" id="{19487781-A949-8DD2-F3D2-D14C2D5AC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502" y="5779860"/>
            <a:ext cx="6637747" cy="37661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C3F8718-A8E5-1A60-83CC-C868BC30D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8670" y="3009900"/>
            <a:ext cx="6979900" cy="663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77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Matplotlib Logo &amp; Brand Assets (SVG, PNG and vector) - Brandfetch">
            <a:extLst>
              <a:ext uri="{FF2B5EF4-FFF2-40B4-BE49-F238E27FC236}">
                <a16:creationId xmlns:a16="http://schemas.microsoft.com/office/drawing/2014/main" id="{836877C4-F5E7-C25A-ABA7-31CCC48B8E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27" t="18442" r="9697" b="25194"/>
          <a:stretch/>
        </p:blipFill>
        <p:spPr bwMode="auto">
          <a:xfrm>
            <a:off x="4267200" y="647700"/>
            <a:ext cx="97536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tplotlib: Master Data Visualization in Python">
            <a:extLst>
              <a:ext uri="{FF2B5EF4-FFF2-40B4-BE49-F238E27FC236}">
                <a16:creationId xmlns:a16="http://schemas.microsoft.com/office/drawing/2014/main" id="{BF187D33-4DFA-F687-3E99-C5544649D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993571"/>
            <a:ext cx="120396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14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grpSp>
        <p:nvGrpSpPr>
          <p:cNvPr id="2" name="Group 2"/>
          <p:cNvGrpSpPr/>
          <p:nvPr/>
        </p:nvGrpSpPr>
        <p:grpSpPr>
          <a:xfrm rot="-2197354">
            <a:off x="6526377" y="761614"/>
            <a:ext cx="18288000" cy="14272455"/>
            <a:chOff x="0" y="0"/>
            <a:chExt cx="4816593" cy="3759000"/>
          </a:xfrm>
        </p:grpSpPr>
        <p:sp>
          <p:nvSpPr>
            <p:cNvPr id="3" name="Freeform 3"/>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131112"/>
            </a:solidFill>
          </p:spPr>
          <p:txBody>
            <a:bodyPr/>
            <a:lstStyle/>
            <a:p>
              <a:endParaRPr lang="en-US"/>
            </a:p>
          </p:txBody>
        </p:sp>
        <p:sp>
          <p:nvSpPr>
            <p:cNvPr id="4" name="TextBox 4"/>
            <p:cNvSpPr txBox="1"/>
            <p:nvPr/>
          </p:nvSpPr>
          <p:spPr>
            <a:xfrm>
              <a:off x="451556" y="314306"/>
              <a:ext cx="3913481" cy="3092288"/>
            </a:xfrm>
            <a:prstGeom prst="rect">
              <a:avLst/>
            </a:prstGeom>
          </p:spPr>
          <p:txBody>
            <a:bodyPr lIns="50800" tIns="50800" rIns="50800" bIns="50800" rtlCol="0" anchor="ctr"/>
            <a:lstStyle/>
            <a:p>
              <a:pPr algn="ctr">
                <a:lnSpc>
                  <a:spcPts val="3152"/>
                </a:lnSpc>
              </a:pPr>
              <a:endParaRPr/>
            </a:p>
          </p:txBody>
        </p:sp>
      </p:grpSp>
      <p:grpSp>
        <p:nvGrpSpPr>
          <p:cNvPr id="5" name="Group 5"/>
          <p:cNvGrpSpPr/>
          <p:nvPr/>
        </p:nvGrpSpPr>
        <p:grpSpPr>
          <a:xfrm rot="-2197354">
            <a:off x="-5492378" y="2877229"/>
            <a:ext cx="18288000" cy="14272455"/>
            <a:chOff x="0" y="0"/>
            <a:chExt cx="4816593" cy="3759000"/>
          </a:xfrm>
        </p:grpSpPr>
        <p:sp>
          <p:nvSpPr>
            <p:cNvPr id="6" name="Freeform 6"/>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0E0E0E"/>
            </a:solidFill>
          </p:spPr>
          <p:txBody>
            <a:bodyPr/>
            <a:lstStyle/>
            <a:p>
              <a:endParaRPr lang="en-US"/>
            </a:p>
          </p:txBody>
        </p:sp>
        <p:sp>
          <p:nvSpPr>
            <p:cNvPr id="7" name="TextBox 7"/>
            <p:cNvSpPr txBox="1"/>
            <p:nvPr/>
          </p:nvSpPr>
          <p:spPr>
            <a:xfrm>
              <a:off x="451556" y="314306"/>
              <a:ext cx="3913481" cy="3092288"/>
            </a:xfrm>
            <a:prstGeom prst="rect">
              <a:avLst/>
            </a:prstGeom>
          </p:spPr>
          <p:txBody>
            <a:bodyPr lIns="50800" tIns="50800" rIns="50800" bIns="50800" rtlCol="0" anchor="ctr"/>
            <a:lstStyle/>
            <a:p>
              <a:pPr algn="ctr">
                <a:lnSpc>
                  <a:spcPts val="3152"/>
                </a:lnSpc>
              </a:pPr>
              <a:endParaRPr/>
            </a:p>
          </p:txBody>
        </p:sp>
      </p:grpSp>
      <p:grpSp>
        <p:nvGrpSpPr>
          <p:cNvPr id="8" name="Group 8"/>
          <p:cNvGrpSpPr/>
          <p:nvPr/>
        </p:nvGrpSpPr>
        <p:grpSpPr>
          <a:xfrm rot="184989">
            <a:off x="3045202" y="-7416573"/>
            <a:ext cx="852504" cy="26864877"/>
            <a:chOff x="0" y="0"/>
            <a:chExt cx="224528" cy="7075523"/>
          </a:xfrm>
        </p:grpSpPr>
        <p:sp>
          <p:nvSpPr>
            <p:cNvPr id="9" name="Freeform 9"/>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24706"/>
              </a:srgbClr>
            </a:solidFill>
          </p:spPr>
          <p:txBody>
            <a:bodyPr/>
            <a:lstStyle/>
            <a:p>
              <a:endParaRPr lang="en-US"/>
            </a:p>
          </p:txBody>
        </p:sp>
        <p:sp>
          <p:nvSpPr>
            <p:cNvPr id="10" name="TextBox 10"/>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198029">
            <a:off x="14469171" y="-7296080"/>
            <a:ext cx="852504" cy="26864877"/>
            <a:chOff x="0" y="0"/>
            <a:chExt cx="224528" cy="7075523"/>
          </a:xfrm>
        </p:grpSpPr>
        <p:sp>
          <p:nvSpPr>
            <p:cNvPr id="12" name="Freeform 12"/>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24706"/>
              </a:srgbClr>
            </a:solidFill>
          </p:spPr>
          <p:txBody>
            <a:bodyPr/>
            <a:lstStyle/>
            <a:p>
              <a:endParaRPr lang="en-US"/>
            </a:p>
          </p:txBody>
        </p:sp>
        <p:sp>
          <p:nvSpPr>
            <p:cNvPr id="13" name="TextBox 13"/>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942942">
            <a:off x="16271686" y="-5724566"/>
            <a:ext cx="852504" cy="26864877"/>
            <a:chOff x="0" y="0"/>
            <a:chExt cx="224528" cy="7075523"/>
          </a:xfrm>
        </p:grpSpPr>
        <p:sp>
          <p:nvSpPr>
            <p:cNvPr id="15" name="Freeform 15"/>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endParaRPr lang="en-US"/>
            </a:p>
          </p:txBody>
        </p:sp>
        <p:sp>
          <p:nvSpPr>
            <p:cNvPr id="16" name="TextBox 16"/>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035348">
            <a:off x="1238123" y="-5993867"/>
            <a:ext cx="852504" cy="26864877"/>
            <a:chOff x="0" y="0"/>
            <a:chExt cx="224528" cy="7075523"/>
          </a:xfrm>
        </p:grpSpPr>
        <p:sp>
          <p:nvSpPr>
            <p:cNvPr id="18" name="Freeform 18"/>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endParaRPr lang="en-US"/>
            </a:p>
          </p:txBody>
        </p:sp>
        <p:sp>
          <p:nvSpPr>
            <p:cNvPr id="19" name="TextBox 19"/>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2179418">
            <a:off x="4377714" y="4224971"/>
            <a:ext cx="21035418" cy="337526"/>
            <a:chOff x="0" y="0"/>
            <a:chExt cx="6078681" cy="97536"/>
          </a:xfrm>
        </p:grpSpPr>
        <p:sp>
          <p:nvSpPr>
            <p:cNvPr id="21" name="Freeform 21"/>
            <p:cNvSpPr/>
            <p:nvPr/>
          </p:nvSpPr>
          <p:spPr>
            <a:xfrm>
              <a:off x="0" y="0"/>
              <a:ext cx="6078681" cy="97536"/>
            </a:xfrm>
            <a:custGeom>
              <a:avLst/>
              <a:gdLst/>
              <a:ahLst/>
              <a:cxnLst/>
              <a:rect l="l" t="t" r="r" b="b"/>
              <a:pathLst>
                <a:path w="6078681" h="97536">
                  <a:moveTo>
                    <a:pt x="0" y="0"/>
                  </a:moveTo>
                  <a:lnTo>
                    <a:pt x="6078681" y="0"/>
                  </a:lnTo>
                  <a:lnTo>
                    <a:pt x="6078681" y="97536"/>
                  </a:lnTo>
                  <a:lnTo>
                    <a:pt x="0" y="97536"/>
                  </a:lnTo>
                  <a:close/>
                </a:path>
              </a:pathLst>
            </a:custGeom>
            <a:solidFill>
              <a:srgbClr val="9F033B">
                <a:alpha val="24706"/>
              </a:srgbClr>
            </a:solidFill>
          </p:spPr>
          <p:txBody>
            <a:bodyPr/>
            <a:lstStyle/>
            <a:p>
              <a:endParaRPr lang="en-US"/>
            </a:p>
          </p:txBody>
        </p:sp>
        <p:sp>
          <p:nvSpPr>
            <p:cNvPr id="22" name="TextBox 22"/>
            <p:cNvSpPr txBox="1"/>
            <p:nvPr/>
          </p:nvSpPr>
          <p:spPr>
            <a:xfrm>
              <a:off x="0" y="-38100"/>
              <a:ext cx="6078681" cy="135636"/>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162742" y="1617943"/>
            <a:ext cx="13962516" cy="7229289"/>
            <a:chOff x="0" y="0"/>
            <a:chExt cx="18616688" cy="9639053"/>
          </a:xfrm>
        </p:grpSpPr>
        <p:grpSp>
          <p:nvGrpSpPr>
            <p:cNvPr id="24" name="Group 24"/>
            <p:cNvGrpSpPr/>
            <p:nvPr/>
          </p:nvGrpSpPr>
          <p:grpSpPr>
            <a:xfrm>
              <a:off x="0" y="0"/>
              <a:ext cx="18616688" cy="9639053"/>
              <a:chOff x="0" y="0"/>
              <a:chExt cx="5003850" cy="2590814"/>
            </a:xfrm>
          </p:grpSpPr>
          <p:sp>
            <p:nvSpPr>
              <p:cNvPr id="25" name="Freeform 25"/>
              <p:cNvSpPr/>
              <p:nvPr/>
            </p:nvSpPr>
            <p:spPr>
              <a:xfrm>
                <a:off x="0" y="0"/>
                <a:ext cx="5003850" cy="2590814"/>
              </a:xfrm>
              <a:custGeom>
                <a:avLst/>
                <a:gdLst/>
                <a:ahLst/>
                <a:cxnLst/>
                <a:rect l="l" t="t" r="r" b="b"/>
                <a:pathLst>
                  <a:path w="5003850" h="2590814">
                    <a:moveTo>
                      <a:pt x="0" y="0"/>
                    </a:moveTo>
                    <a:lnTo>
                      <a:pt x="5003850" y="0"/>
                    </a:lnTo>
                    <a:lnTo>
                      <a:pt x="5003850" y="2590814"/>
                    </a:lnTo>
                    <a:lnTo>
                      <a:pt x="0" y="2590814"/>
                    </a:lnTo>
                    <a:close/>
                  </a:path>
                </a:pathLst>
              </a:custGeom>
              <a:solidFill>
                <a:srgbClr val="FFFFFF"/>
              </a:solidFill>
              <a:ln cap="sq">
                <a:noFill/>
                <a:prstDash val="solid"/>
                <a:miter/>
              </a:ln>
            </p:spPr>
            <p:txBody>
              <a:bodyPr/>
              <a:lstStyle/>
              <a:p>
                <a:endParaRPr lang="en-US"/>
              </a:p>
            </p:txBody>
          </p:sp>
          <p:sp>
            <p:nvSpPr>
              <p:cNvPr id="26" name="TextBox 26"/>
              <p:cNvSpPr txBox="1"/>
              <p:nvPr/>
            </p:nvSpPr>
            <p:spPr>
              <a:xfrm>
                <a:off x="0" y="-76200"/>
                <a:ext cx="5003850" cy="2667014"/>
              </a:xfrm>
              <a:prstGeom prst="rect">
                <a:avLst/>
              </a:prstGeom>
            </p:spPr>
            <p:txBody>
              <a:bodyPr lIns="50800" tIns="50800" rIns="50800" bIns="50800" rtlCol="0" anchor="ctr"/>
              <a:lstStyle/>
              <a:p>
                <a:pPr algn="ctr">
                  <a:lnSpc>
                    <a:spcPts val="2234"/>
                  </a:lnSpc>
                </a:pPr>
                <a:endParaRPr/>
              </a:p>
            </p:txBody>
          </p:sp>
        </p:grpSp>
        <p:grpSp>
          <p:nvGrpSpPr>
            <p:cNvPr id="27" name="Group 27"/>
            <p:cNvGrpSpPr/>
            <p:nvPr/>
          </p:nvGrpSpPr>
          <p:grpSpPr>
            <a:xfrm>
              <a:off x="342370" y="254930"/>
              <a:ext cx="17950398" cy="9129192"/>
              <a:chOff x="0" y="0"/>
              <a:chExt cx="4824763" cy="2453772"/>
            </a:xfrm>
          </p:grpSpPr>
          <p:sp>
            <p:nvSpPr>
              <p:cNvPr id="28" name="Freeform 28"/>
              <p:cNvSpPr/>
              <p:nvPr/>
            </p:nvSpPr>
            <p:spPr>
              <a:xfrm>
                <a:off x="0" y="0"/>
                <a:ext cx="4824763" cy="2453772"/>
              </a:xfrm>
              <a:custGeom>
                <a:avLst/>
                <a:gdLst/>
                <a:ahLst/>
                <a:cxnLst/>
                <a:rect l="l" t="t" r="r" b="b"/>
                <a:pathLst>
                  <a:path w="4824763" h="2453772">
                    <a:moveTo>
                      <a:pt x="0" y="0"/>
                    </a:moveTo>
                    <a:lnTo>
                      <a:pt x="4824763" y="0"/>
                    </a:lnTo>
                    <a:lnTo>
                      <a:pt x="4824763" y="2453772"/>
                    </a:lnTo>
                    <a:lnTo>
                      <a:pt x="0" y="2453772"/>
                    </a:lnTo>
                    <a:close/>
                  </a:path>
                </a:pathLst>
              </a:custGeom>
              <a:solidFill>
                <a:srgbClr val="000000"/>
              </a:solidFill>
              <a:ln w="47625" cap="sq">
                <a:solidFill>
                  <a:srgbClr val="000000"/>
                </a:solidFill>
                <a:prstDash val="solid"/>
                <a:miter/>
              </a:ln>
            </p:spPr>
            <p:txBody>
              <a:bodyPr/>
              <a:lstStyle/>
              <a:p>
                <a:endParaRPr lang="en-US"/>
              </a:p>
            </p:txBody>
          </p:sp>
          <p:sp>
            <p:nvSpPr>
              <p:cNvPr id="29" name="TextBox 29"/>
              <p:cNvSpPr txBox="1"/>
              <p:nvPr/>
            </p:nvSpPr>
            <p:spPr>
              <a:xfrm>
                <a:off x="0" y="-76200"/>
                <a:ext cx="4824763" cy="2529972"/>
              </a:xfrm>
              <a:prstGeom prst="rect">
                <a:avLst/>
              </a:prstGeom>
            </p:spPr>
            <p:txBody>
              <a:bodyPr lIns="50800" tIns="50800" rIns="50800" bIns="50800" rtlCol="0" anchor="ctr"/>
              <a:lstStyle/>
              <a:p>
                <a:pPr algn="ctr">
                  <a:lnSpc>
                    <a:spcPts val="2234"/>
                  </a:lnSpc>
                </a:pPr>
                <a:endParaRPr/>
              </a:p>
            </p:txBody>
          </p:sp>
        </p:grpSp>
      </p:grpSp>
      <p:sp>
        <p:nvSpPr>
          <p:cNvPr id="30" name="Freeform 30"/>
          <p:cNvSpPr/>
          <p:nvPr/>
        </p:nvSpPr>
        <p:spPr>
          <a:xfrm>
            <a:off x="6178078" y="-225507"/>
            <a:ext cx="5931843" cy="3891120"/>
          </a:xfrm>
          <a:custGeom>
            <a:avLst/>
            <a:gdLst/>
            <a:ahLst/>
            <a:cxnLst/>
            <a:rect l="l" t="t" r="r" b="b"/>
            <a:pathLst>
              <a:path w="5931843" h="3891120">
                <a:moveTo>
                  <a:pt x="0" y="0"/>
                </a:moveTo>
                <a:lnTo>
                  <a:pt x="5931844" y="0"/>
                </a:lnTo>
                <a:lnTo>
                  <a:pt x="5931844" y="3891120"/>
                </a:lnTo>
                <a:lnTo>
                  <a:pt x="0" y="3891120"/>
                </a:lnTo>
                <a:lnTo>
                  <a:pt x="0" y="0"/>
                </a:lnTo>
                <a:close/>
              </a:path>
            </a:pathLst>
          </a:custGeom>
          <a:blipFill>
            <a:blip r:embed="rId2"/>
            <a:stretch>
              <a:fillRect/>
            </a:stretch>
          </a:blipFill>
        </p:spPr>
        <p:txBody>
          <a:bodyPr/>
          <a:lstStyle/>
          <a:p>
            <a:endParaRPr lang="en-US"/>
          </a:p>
        </p:txBody>
      </p:sp>
      <p:sp>
        <p:nvSpPr>
          <p:cNvPr id="31" name="TextBox 31"/>
          <p:cNvSpPr txBox="1"/>
          <p:nvPr/>
        </p:nvSpPr>
        <p:spPr>
          <a:xfrm>
            <a:off x="3268648" y="3260946"/>
            <a:ext cx="11750704" cy="3943284"/>
          </a:xfrm>
          <a:prstGeom prst="rect">
            <a:avLst/>
          </a:prstGeom>
        </p:spPr>
        <p:txBody>
          <a:bodyPr lIns="0" tIns="0" rIns="0" bIns="0" rtlCol="0" anchor="t">
            <a:spAutoFit/>
          </a:bodyPr>
          <a:lstStyle/>
          <a:p>
            <a:pPr algn="ctr">
              <a:lnSpc>
                <a:spcPts val="15596"/>
              </a:lnSpc>
            </a:pPr>
            <a:r>
              <a:rPr lang="en-US" sz="12997">
                <a:solidFill>
                  <a:srgbClr val="FFFFFF"/>
                </a:solidFill>
                <a:latin typeface="Platform Eight"/>
                <a:ea typeface="Platform Eight"/>
                <a:cs typeface="Platform Eight"/>
                <a:sym typeface="Platform Eight"/>
              </a:rPr>
              <a:t>THANK YOU</a:t>
            </a:r>
          </a:p>
          <a:p>
            <a:pPr algn="ctr">
              <a:lnSpc>
                <a:spcPts val="15596"/>
              </a:lnSpc>
            </a:pPr>
            <a:r>
              <a:rPr lang="en-US" sz="12997">
                <a:solidFill>
                  <a:srgbClr val="FFFFFF"/>
                </a:solidFill>
                <a:latin typeface="Platform Eight"/>
                <a:ea typeface="Platform Eight"/>
                <a:cs typeface="Platform Eight"/>
                <a:sym typeface="Platform Eight"/>
              </a:rPr>
              <a:t>FOR ATTENTIONS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69</Words>
  <Application>Microsoft Office PowerPoint</Application>
  <PresentationFormat>Custom</PresentationFormat>
  <Paragraphs>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Platform Eight</vt:lpstr>
      <vt:lpstr>Sarabun Light</vt:lpstr>
      <vt:lpstr>Arial</vt:lpstr>
      <vt:lpstr>Calibri</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Template Modcom</dc:title>
  <cp:lastModifiedBy>Soravit Iempattanasook</cp:lastModifiedBy>
  <cp:revision>1</cp:revision>
  <dcterms:created xsi:type="dcterms:W3CDTF">2006-08-16T00:00:00Z</dcterms:created>
  <dcterms:modified xsi:type="dcterms:W3CDTF">2024-07-21T14:59:59Z</dcterms:modified>
  <dc:identifier>DAGJIqeUBD4</dc:identifier>
</cp:coreProperties>
</file>