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008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969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63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95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4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078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41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79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26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81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81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A2B21-3FCD-4721-B95C-427943F6112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1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thoughtco.com/" TargetMode="External"/><Relationship Id="rId7" Type="http://schemas.openxmlformats.org/officeDocument/2006/relationships/hyperlink" Target="http://camilahamdan.wikidot.com/" TargetMode="External"/><Relationship Id="rId2" Type="http://schemas.openxmlformats.org/officeDocument/2006/relationships/hyperlink" Target="https://pt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i.uib.no/~olev/win32/basics/style.html" TargetMode="External"/><Relationship Id="rId5" Type="http://schemas.openxmlformats.org/officeDocument/2006/relationships/hyperlink" Target="https://rockcontent.com/" TargetMode="Externa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Uma imagem com desfocagem&#10;&#10;Descrição gerada automaticamente">
            <a:extLst>
              <a:ext uri="{FF2B5EF4-FFF2-40B4-BE49-F238E27FC236}">
                <a16:creationId xmlns:a16="http://schemas.microsoft.com/office/drawing/2014/main" id="{F507ABCA-936F-4AE4-A631-3F776EEB0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398" b="1458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CE1A27-953B-4167-97C9-1A50D4C0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PT" sz="6000" i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Investigação LP1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68370-196E-42FF-AC0B-6CA7E2D0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8" y="4653058"/>
            <a:ext cx="10058400" cy="11430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pt-PT" sz="1200" dirty="0">
                <a:solidFill>
                  <a:srgbClr val="000000"/>
                </a:solidFill>
                <a:effectLst/>
                <a:latin typeface="Arial Nov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Trabalho realizado por: Pedro Vieira Simões</a:t>
            </a:r>
          </a:p>
          <a:p>
            <a:pPr>
              <a:spcBef>
                <a:spcPts val="1000"/>
              </a:spcBef>
            </a:pPr>
            <a:r>
              <a:rPr lang="pt-PT" sz="1200" dirty="0">
                <a:solidFill>
                  <a:srgbClr val="000000"/>
                </a:solidFill>
                <a:latin typeface="Arial Nov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Nº: 21140</a:t>
            </a:r>
          </a:p>
          <a:p>
            <a:pPr>
              <a:spcBef>
                <a:spcPts val="1000"/>
              </a:spcBef>
            </a:pPr>
            <a:r>
              <a:rPr lang="pt-PT" sz="1200" dirty="0">
                <a:solidFill>
                  <a:srgbClr val="000000"/>
                </a:solidFill>
                <a:effectLst/>
                <a:latin typeface="Arial Nov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Curso: Engenharia de sistemas informáticos (pós-laboral)</a:t>
            </a:r>
            <a:r>
              <a:rPr lang="pt-PT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2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405D96-CA71-465E-ACB4-CFDD44BC1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99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67A1965-E5FC-433B-AB72-5916253805D0}"/>
              </a:ext>
            </a:extLst>
          </p:cNvPr>
          <p:cNvSpPr/>
          <p:nvPr/>
        </p:nvSpPr>
        <p:spPr>
          <a:xfrm>
            <a:off x="1066800" y="1610686"/>
            <a:ext cx="10300283" cy="235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C0EC99-A9E4-44F1-A231-EAC94CC9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988907"/>
            <a:ext cx="10058400" cy="40233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Tema(s) de investigação:</a:t>
            </a:r>
            <a:endParaRPr lang="pt-PT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Código fonte(</a:t>
            </a:r>
            <a:r>
              <a:rPr lang="pt-PT" sz="19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</a:t>
            </a: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pt-PT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Direitos (Copyright)</a:t>
            </a:r>
            <a:endParaRPr lang="pt-PT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Código aberto (Open </a:t>
            </a:r>
            <a:r>
              <a:rPr lang="pt-PT" sz="19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</a:t>
            </a: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pt-PT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</a:t>
            </a:r>
            <a:r>
              <a:rPr lang="pt-PT" sz="19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Public</a:t>
            </a: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19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Lincense</a:t>
            </a: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(GPL)</a:t>
            </a:r>
            <a:endParaRPr lang="pt-PT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19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Compilação versus Interpretação</a:t>
            </a:r>
            <a:endParaRPr lang="pt-PT" sz="1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F4737B-0E22-48D3-98EA-E698AA8A9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307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8087FC69-212D-48D2-94DD-E246A2A7EE4F}"/>
              </a:ext>
            </a:extLst>
          </p:cNvPr>
          <p:cNvCxnSpPr>
            <a:cxnSpLocks/>
          </p:cNvCxnSpPr>
          <p:nvPr/>
        </p:nvCxnSpPr>
        <p:spPr>
          <a:xfrm>
            <a:off x="2487309" y="847624"/>
            <a:ext cx="7415868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DBD7AD50-9741-4286-A504-BE66EF432CAD}"/>
              </a:ext>
            </a:extLst>
          </p:cNvPr>
          <p:cNvSpPr/>
          <p:nvPr/>
        </p:nvSpPr>
        <p:spPr>
          <a:xfrm>
            <a:off x="1173847" y="1669409"/>
            <a:ext cx="10042793" cy="84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92383B-CE31-484E-A55E-9724AFF3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8646"/>
            <a:ext cx="10058400" cy="1450757"/>
          </a:xfrm>
        </p:spPr>
        <p:txBody>
          <a:bodyPr/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5D2C4B-F089-4642-BE1D-B7FD0E8B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43" y="1011981"/>
            <a:ext cx="11887200" cy="4023360"/>
          </a:xfrm>
        </p:spPr>
        <p:txBody>
          <a:bodyPr>
            <a:normAutofit fontScale="25000" lnSpcReduction="20000"/>
          </a:bodyPr>
          <a:lstStyle/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72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72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a lista de instruções em 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humana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um programador escreve - geralmente em uma </a:t>
            </a:r>
            <a:r>
              <a:rPr lang="pt-PT" sz="72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de programação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7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7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um programa é especialmente projetado para facilitar o trabalho de programadores, que especificam as ações a serem realizadas por um computador, em uma certa linguagem de programação.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Wingdings" panose="05000000000000000000" pitchFamily="2" charset="2"/>
              <a:buChar char=""/>
            </a:pP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escrever em </a:t>
            </a:r>
            <a:r>
              <a:rPr lang="pt-PT" sz="7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7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Dividir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qualquer programa em 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Módulos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grupo de passos atribuídos para resolver um certo problema que mais tarde consegue ser manipulável dentro de outros módulos ou funções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um estilo de programar 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consistente e claro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pois uma pessoa pode querer ler o quem está por detrás do programa que estão a utilizar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 nomes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variáveis, classes e funções com clareza, ter em conta que uma pessoa que fale um idioma diferente do programador tem que compreender o código escrito pelo mesmo;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comentários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código, isto serve para uma maior organização no código tanto para o programador como para o utilizador;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</a:t>
            </a:r>
            <a:r>
              <a:rPr lang="pt-PT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consistente</a:t>
            </a:r>
            <a:r>
              <a:rPr lang="pt-PT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ser consistente nos algoritmos e estilo de código utilizados num programa.</a:t>
            </a:r>
            <a:endParaRPr lang="pt-PT" sz="7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BB3A38-F099-4D31-BC0F-9B66E19F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177" y="-294407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635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5A296-5C6A-453B-8ADB-5EDCE355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6196"/>
            <a:ext cx="10058400" cy="1256971"/>
          </a:xfrm>
        </p:spPr>
        <p:txBody>
          <a:bodyPr>
            <a:normAutofit/>
          </a:bodyPr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COPYRIGHT</a:t>
            </a:r>
            <a:br>
              <a:rPr lang="pt-PT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1B1737-74A4-4BB5-8D70-2F6A865B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copyright é a maneira mais recomendada de </a:t>
            </a:r>
            <a:r>
              <a:rPr lang="pt-PT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proteger os produtos</a:t>
            </a:r>
            <a:r>
              <a:rPr lang="pt-PT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pt-PT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ideias e serviços</a:t>
            </a:r>
            <a:r>
              <a:rPr lang="pt-PT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uma pessoa/artista ou empresa.</a:t>
            </a:r>
            <a:endParaRPr lang="pt-PT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uma maneira de proteger materiais autorais, dando direito de </a:t>
            </a:r>
            <a:r>
              <a:rPr lang="pt-PT" sz="22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propriedade</a:t>
            </a:r>
            <a:r>
              <a:rPr lang="pt-PT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quem utiliza o intelecto para produzir algo único, todavia, a o copyright perde o seu só protege o/os produto/os em causa até 50 a 100 anos após a morte do criador.</a:t>
            </a:r>
            <a:endParaRPr lang="pt-PT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0DC1BB-3183-4D08-B94F-C843A02B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67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E74EE-9C3E-41B2-AD21-A37BDC21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F83194-89A9-406C-9C14-C83CDD01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Muito resumidamente, Open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o </a:t>
            </a:r>
            <a:r>
              <a:rPr lang="pt-PT" sz="22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um software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pode ser </a:t>
            </a:r>
            <a:r>
              <a:rPr lang="pt-PT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adaptado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diferentes fins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fundamental importância, o software deve conter um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deve permitir a distribuição também na forma compilada. Caso o programa não seja distribuído com seu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desenvolvedor deve fornecer um meio para se obter o mesmo. </a:t>
            </a:r>
            <a:endParaRPr lang="pt-P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22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 ser legível e inteligível para qualquer programador. Na grande maioria dos casos, essas ferramentas são compartilhadas online pelos desenvolvedores, podendo ter acesso a elas qualquer pessoa, sem restrições.</a:t>
            </a:r>
            <a:endParaRPr lang="pt-P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22FD6D-86FE-4C1D-9160-EB426EFD2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65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54834-1184-4301-92C2-2DD79287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PUBLIC LINCENSE (GPL</a:t>
            </a:r>
            <a:r>
              <a:rPr lang="pt-PT" sz="2800" b="1" u="sng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88973E-EF9D-4EBC-BD7D-ADB5383C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General </a:t>
            </a:r>
            <a:r>
              <a:rPr lang="pt-PT" sz="22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Public</a:t>
            </a: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PT" sz="22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License</a:t>
            </a: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(GNU) é a designação da licença de software para software, no âmbito do projeto GNU da Free Software Foundation (FSF). Richard </a:t>
            </a:r>
            <a:r>
              <a:rPr lang="pt-PT" sz="22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Stallman</a:t>
            </a: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originalmente criou a licença para o Projeto GNU de acordo com as definições de software livre da Free Software Foundation, sendo esta assim uma </a:t>
            </a:r>
            <a:r>
              <a:rPr lang="pt-PT" sz="2200" b="1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copyleft</a:t>
            </a: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(tendo algumas características semelhantes ao copyright, o </a:t>
            </a:r>
            <a:r>
              <a:rPr lang="pt-PT" sz="22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copyleft</a:t>
            </a:r>
            <a:r>
              <a:rPr lang="pt-PT" sz="22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“abate” algumas barreiras em relação </a:t>
            </a:r>
            <a:r>
              <a:rPr lang="pt-PT" sz="2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à utilização, difusão e modificação de uma obra criativa devido à aplicação clássica das normas de </a:t>
            </a:r>
            <a:r>
              <a:rPr lang="pt-PT" sz="2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propriedade intelectual</a:t>
            </a:r>
            <a:r>
              <a:rPr lang="pt-PT" sz="2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exigindo que as mesmas liberdades sejam preservadas em versões modificadas), </a:t>
            </a:r>
            <a:r>
              <a:rPr lang="pt-PT" sz="2200" b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 licença é o que permite a publicação e circulação de Open </a:t>
            </a:r>
            <a:r>
              <a:rPr lang="pt-PT" sz="2200" b="1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Source</a:t>
            </a:r>
            <a:r>
              <a:rPr lang="pt-PT" sz="2200" b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PT" sz="2200" b="1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</a:t>
            </a:r>
            <a:r>
              <a:rPr lang="pt-PT" sz="2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pt-PT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981555-76D8-409A-8B57-24BDD37FC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71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017F2-BD79-41E9-9E53-C9F916E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COMPILAÇAO VS. INTERPRETAÇAO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9B0084-D38A-45CA-85A9-974362CB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37360"/>
            <a:ext cx="10058400" cy="4670314"/>
          </a:xfrm>
        </p:spPr>
        <p:txBody>
          <a:bodyPr>
            <a:normAutofit fontScale="25000" lnSpcReduction="20000"/>
          </a:bodyPr>
          <a:lstStyle/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 </a:t>
            </a:r>
            <a:r>
              <a:rPr lang="pt-PT" sz="8000" b="1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interpretação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ocorre quando o uso do código (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se dá junto à análise do mesmo, já a </a:t>
            </a:r>
            <a:r>
              <a:rPr lang="pt-PT" sz="8000" b="1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compilação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é o processo de análise e possivelmente transformação do 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código alvo, ou seja, o uso (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pt-PT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900"/>
              </a:spcAft>
              <a:buNone/>
            </a:pP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aplicações que rodam interpretadas precisam do 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8000" dirty="0" err="1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enquanto que as compiladas só precisam do código alvo para funcionar.</a:t>
            </a:r>
            <a:endParaRPr lang="pt-PT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Porém, apesar de ambos os termos serem considerados diferentes uma interpretação envolve pelo menos um passo de compilação não só para a análise mas também para a transformação do código. Isto pode ocorrer por completo ou em partes. Mas ela ocorrerá sob demanda e ela ocorrerá por discrição do interpretador. Para falar a verdade não é fácil fazer uma interpretação sem alguma forma de compilação, mesmo que rudimentar.</a:t>
            </a:r>
            <a:endParaRPr lang="pt-PT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sz="8000" dirty="0"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alguns casos esta compilação costuma ser chamada de </a:t>
            </a:r>
            <a:r>
              <a:rPr lang="pt-PT" sz="8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</a:t>
            </a:r>
            <a:r>
              <a:rPr lang="pt-PT" sz="8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PT" sz="8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in-time</a:t>
            </a:r>
            <a:r>
              <a:rPr lang="pt-PT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é uma compilação diferente da tradicional.</a:t>
            </a:r>
            <a:endParaRPr lang="pt-PT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01C6CB-2A81-4514-AA3D-A5FCFA655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236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67A1965-E5FC-433B-AB72-5916253805D0}"/>
              </a:ext>
            </a:extLst>
          </p:cNvPr>
          <p:cNvSpPr/>
          <p:nvPr/>
        </p:nvSpPr>
        <p:spPr>
          <a:xfrm>
            <a:off x="1066800" y="1610686"/>
            <a:ext cx="10300283" cy="235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C0EC99-A9E4-44F1-A231-EAC94CC9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988907"/>
            <a:ext cx="10058400" cy="40233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pt-PT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Bibliografia: </a:t>
            </a:r>
            <a:endParaRPr lang="pt-PT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https://pt.wikipedia.org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https://www.thoughtco.com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https://stackoverflow.com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https://rockcontent.com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http://www.ii.uib.no/~olev/win32/basics/style.html</a:t>
            </a:r>
            <a:endParaRPr lang="pt-PT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r>
              <a:rPr lang="pt-PT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http://camilahamdan.wikidot.com</a:t>
            </a:r>
            <a:endParaRPr lang="pt-P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50"/>
              </a:spcAft>
              <a:buFont typeface="Symbol" panose="05050102010706020507" pitchFamily="18" charset="2"/>
              <a:buChar char="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F4737B-0E22-48D3-98EA-E698AA8A9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78" y="-218906"/>
            <a:ext cx="2448921" cy="17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753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770</Words>
  <Application>Microsoft Office PowerPoint</Application>
  <PresentationFormat>Ecrã Panorâmico</PresentationFormat>
  <Paragraphs>40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Nova</vt:lpstr>
      <vt:lpstr>Calibri</vt:lpstr>
      <vt:lpstr>Calibri Light</vt:lpstr>
      <vt:lpstr>Courier New</vt:lpstr>
      <vt:lpstr>Symbol</vt:lpstr>
      <vt:lpstr>Wingdings</vt:lpstr>
      <vt:lpstr>Retrospetiva</vt:lpstr>
      <vt:lpstr>Investigação LP1 </vt:lpstr>
      <vt:lpstr>Apresentação do PowerPoint</vt:lpstr>
      <vt:lpstr>SOURCE CODE </vt:lpstr>
      <vt:lpstr>COPYRIGHT </vt:lpstr>
      <vt:lpstr>OPEN SOURCE </vt:lpstr>
      <vt:lpstr>GENERAL PUBLIC LINCENSE (GPL) </vt:lpstr>
      <vt:lpstr>COMPILAÇAO VS. INTERPRETAÇAO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Investigação LP1</dc:title>
  <dc:creator>Pedro Vieira Simoes</dc:creator>
  <cp:lastModifiedBy>Pedro Vieira Simoes</cp:lastModifiedBy>
  <cp:revision>8</cp:revision>
  <dcterms:created xsi:type="dcterms:W3CDTF">2020-10-16T10:57:50Z</dcterms:created>
  <dcterms:modified xsi:type="dcterms:W3CDTF">2020-10-16T15:59:36Z</dcterms:modified>
</cp:coreProperties>
</file>