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2"/>
  </p:notesMasterIdLst>
  <p:sldIdLst>
    <p:sldId id="306" r:id="rId6"/>
    <p:sldId id="307" r:id="rId7"/>
    <p:sldId id="308" r:id="rId8"/>
    <p:sldId id="309" r:id="rId9"/>
    <p:sldId id="310" r:id="rId10"/>
    <p:sldId id="311" r:id="rId11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0"/>
  </p:normalViewPr>
  <p:slideViewPr>
    <p:cSldViewPr>
      <p:cViewPr varScale="1">
        <p:scale>
          <a:sx n="120" d="100"/>
          <a:sy n="120" d="100"/>
        </p:scale>
        <p:origin x="200" y="4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Pedro Silva" userId="abb6e6694512fdc5" providerId="LiveId" clId="{108DAEBC-9145-854F-8A49-973DDE198A5A}"/>
    <pc:docChg chg="custSel modSld">
      <pc:chgData name="José Pedro Silva" userId="abb6e6694512fdc5" providerId="LiveId" clId="{108DAEBC-9145-854F-8A49-973DDE198A5A}" dt="2023-02-10T21:06:41.056" v="36" actId="20577"/>
      <pc:docMkLst>
        <pc:docMk/>
      </pc:docMkLst>
      <pc:sldChg chg="modSp mod">
        <pc:chgData name="José Pedro Silva" userId="abb6e6694512fdc5" providerId="LiveId" clId="{108DAEBC-9145-854F-8A49-973DDE198A5A}" dt="2023-02-10T21:05:43.483" v="14" actId="20577"/>
        <pc:sldMkLst>
          <pc:docMk/>
          <pc:sldMk cId="1565257029" sldId="306"/>
        </pc:sldMkLst>
        <pc:spChg chg="mod">
          <ac:chgData name="José Pedro Silva" userId="abb6e6694512fdc5" providerId="LiveId" clId="{108DAEBC-9145-854F-8A49-973DDE198A5A}" dt="2023-02-10T21:05:43.483" v="14" actId="20577"/>
          <ac:spMkLst>
            <pc:docMk/>
            <pc:sldMk cId="1565257029" sldId="306"/>
            <ac:spMk id="2" creationId="{00000000-0000-0000-0000-000000000000}"/>
          </ac:spMkLst>
        </pc:spChg>
      </pc:sldChg>
      <pc:sldChg chg="modSp mod">
        <pc:chgData name="José Pedro Silva" userId="abb6e6694512fdc5" providerId="LiveId" clId="{108DAEBC-9145-854F-8A49-973DDE198A5A}" dt="2023-02-10T21:06:41.056" v="36" actId="20577"/>
        <pc:sldMkLst>
          <pc:docMk/>
          <pc:sldMk cId="1456696345" sldId="310"/>
        </pc:sldMkLst>
        <pc:spChg chg="mod">
          <ac:chgData name="José Pedro Silva" userId="abb6e6694512fdc5" providerId="LiveId" clId="{108DAEBC-9145-854F-8A49-973DDE198A5A}" dt="2023-02-10T21:06:08.292" v="19" actId="20577"/>
          <ac:spMkLst>
            <pc:docMk/>
            <pc:sldMk cId="1456696345" sldId="310"/>
            <ac:spMk id="2" creationId="{00000000-0000-0000-0000-000000000000}"/>
          </ac:spMkLst>
        </pc:spChg>
        <pc:spChg chg="mod">
          <ac:chgData name="José Pedro Silva" userId="abb6e6694512fdc5" providerId="LiveId" clId="{108DAEBC-9145-854F-8A49-973DDE198A5A}" dt="2023-02-10T21:06:41.056" v="36" actId="20577"/>
          <ac:spMkLst>
            <pc:docMk/>
            <pc:sldMk cId="1456696345" sldId="310"/>
            <ac:spMk id="3" creationId="{00000000-0000-0000-0000-000000000000}"/>
          </ac:spMkLst>
        </pc:spChg>
      </pc:sldChg>
    </pc:docChg>
  </pc:docChgLst>
  <pc:docChgLst>
    <pc:chgData name="José Pedro Silva" userId="abb6e6694512fdc5" providerId="LiveId" clId="{7A207284-FDE0-4E1E-B974-EB44E45E30C3}"/>
    <pc:docChg chg="modSld">
      <pc:chgData name="José Pedro Silva" userId="abb6e6694512fdc5" providerId="LiveId" clId="{7A207284-FDE0-4E1E-B974-EB44E45E30C3}" dt="2021-11-13T17:28:37.515" v="19" actId="20577"/>
      <pc:docMkLst>
        <pc:docMk/>
      </pc:docMkLst>
      <pc:sldChg chg="modSp mod">
        <pc:chgData name="José Pedro Silva" userId="abb6e6694512fdc5" providerId="LiveId" clId="{7A207284-FDE0-4E1E-B974-EB44E45E30C3}" dt="2021-11-13T17:28:37.515" v="19" actId="20577"/>
        <pc:sldMkLst>
          <pc:docMk/>
          <pc:sldMk cId="1456696345" sldId="310"/>
        </pc:sldMkLst>
        <pc:spChg chg="mod">
          <ac:chgData name="José Pedro Silva" userId="abb6e6694512fdc5" providerId="LiveId" clId="{7A207284-FDE0-4E1E-B974-EB44E45E30C3}" dt="2021-11-13T17:28:37.515" v="19" actId="20577"/>
          <ac:spMkLst>
            <pc:docMk/>
            <pc:sldMk cId="1456696345" sldId="31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33E42-60F9-4974-B07D-BB309B28388E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BE834-91EB-4F73-9B8F-137210CB941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20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/>
              <a:t>				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BE834-91EB-4F73-9B8F-137210CB9411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930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 userDrawn="1"/>
        </p:nvSpPr>
        <p:spPr>
          <a:xfrm>
            <a:off x="214282" y="160717"/>
            <a:ext cx="8715436" cy="3696917"/>
          </a:xfrm>
          <a:prstGeom prst="roundRect">
            <a:avLst>
              <a:gd name="adj" fmla="val 2127"/>
            </a:avLst>
          </a:prstGeom>
          <a:solidFill>
            <a:schemeClr val="accent5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662" y="642925"/>
            <a:ext cx="7286676" cy="10930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1604" y="1875229"/>
            <a:ext cx="5786478" cy="803678"/>
          </a:xfrm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42844" y="4767263"/>
            <a:ext cx="1285884" cy="273844"/>
          </a:xfrm>
        </p:spPr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500166" y="4767263"/>
            <a:ext cx="1785950" cy="273844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2" b="20794"/>
          <a:stretch/>
        </p:blipFill>
        <p:spPr>
          <a:xfrm>
            <a:off x="6516216" y="3951768"/>
            <a:ext cx="2604227" cy="11402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ângulo arredondado 8"/>
          <p:cNvSpPr/>
          <p:nvPr userDrawn="1"/>
        </p:nvSpPr>
        <p:spPr>
          <a:xfrm>
            <a:off x="214282" y="160717"/>
            <a:ext cx="8715436" cy="910835"/>
          </a:xfrm>
          <a:prstGeom prst="roundRect">
            <a:avLst>
              <a:gd name="adj" fmla="val 2127"/>
            </a:avLst>
          </a:prstGeom>
          <a:solidFill>
            <a:schemeClr val="accent5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buFont typeface="Wingdings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buFont typeface="Wingdings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buFont typeface="Wingdings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42844" y="4768469"/>
            <a:ext cx="1000132" cy="273844"/>
          </a:xfrm>
        </p:spPr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fld id="{C131868D-5895-4F35-9F20-467523C7A133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t="17801" r="36138" b="48600"/>
          <a:stretch/>
        </p:blipFill>
        <p:spPr>
          <a:xfrm>
            <a:off x="8541084" y="4651664"/>
            <a:ext cx="495412" cy="440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571604" y="4767263"/>
            <a:ext cx="101919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1868D-5895-4F35-9F20-467523C7A133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src.nist.go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Cibersegurança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Licenciatura em Engenharia de Sistemas Informáticos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525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40494"/>
            <a:ext cx="5911454" cy="685800"/>
          </a:xfrm>
        </p:spPr>
        <p:txBody>
          <a:bodyPr/>
          <a:lstStyle/>
          <a:p>
            <a:r>
              <a:rPr lang="pt-PT" sz="2700" dirty="0"/>
              <a:t>Componente de </a:t>
            </a:r>
            <a:r>
              <a:rPr lang="pt-PT" sz="2700" dirty="0" err="1"/>
              <a:t>eLearning</a:t>
            </a:r>
            <a:r>
              <a:rPr lang="pt-PT" sz="2700" dirty="0"/>
              <a:t> externa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142845" y="1200151"/>
            <a:ext cx="7021445" cy="3369469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Recursos online de diferentes organizações</a:t>
            </a:r>
          </a:p>
          <a:p>
            <a:pPr lvl="1"/>
            <a:r>
              <a:rPr lang="pt-PT" dirty="0" err="1"/>
              <a:t>Willey</a:t>
            </a:r>
            <a:endParaRPr lang="pt-PT" dirty="0"/>
          </a:p>
          <a:p>
            <a:pPr lvl="1"/>
            <a:r>
              <a:rPr lang="pt-PT" dirty="0"/>
              <a:t>https://www.edx.org</a:t>
            </a:r>
          </a:p>
          <a:p>
            <a:pPr lvl="1"/>
            <a:r>
              <a:rPr lang="pt-PT" dirty="0">
                <a:solidFill>
                  <a:srgbClr val="C00000"/>
                </a:solidFill>
              </a:rPr>
              <a:t>http://coursera.org/</a:t>
            </a:r>
          </a:p>
          <a:p>
            <a:pPr lvl="2"/>
            <a:r>
              <a:rPr lang="pt-PT" dirty="0">
                <a:solidFill>
                  <a:srgbClr val="C00000"/>
                </a:solidFill>
              </a:rPr>
              <a:t>Inscrever-se em Criptografia 1 (</a:t>
            </a:r>
            <a:r>
              <a:rPr lang="pt-PT" dirty="0" err="1">
                <a:solidFill>
                  <a:srgbClr val="C00000"/>
                </a:solidFill>
              </a:rPr>
              <a:t>cryptography</a:t>
            </a:r>
            <a:r>
              <a:rPr lang="pt-PT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pt-PT" dirty="0"/>
              <a:t>http://www.cengage.com/</a:t>
            </a:r>
          </a:p>
          <a:p>
            <a:pPr lvl="1"/>
            <a:r>
              <a:rPr lang="pt-PT" dirty="0"/>
              <a:t>http://www.udacity.com/</a:t>
            </a:r>
          </a:p>
          <a:p>
            <a:pPr lvl="1"/>
            <a:r>
              <a:rPr lang="pt-PT" dirty="0"/>
              <a:t>http://www.saylor.org/</a:t>
            </a:r>
          </a:p>
          <a:p>
            <a:pPr lvl="1"/>
            <a:r>
              <a:rPr lang="pt-PT" dirty="0"/>
              <a:t>…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886E-2917-4ACB-B548-C01CD11A3444}" type="slidenum">
              <a:rPr lang="pt-PT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40507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Proposta de trabalho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A componente prática, é </a:t>
            </a:r>
            <a:r>
              <a:rPr lang="pt-PT" sz="1800" dirty="0">
                <a:solidFill>
                  <a:schemeClr val="accent2"/>
                </a:solidFill>
              </a:rPr>
              <a:t>composta por um trabalho de grupo</a:t>
            </a:r>
            <a:r>
              <a:rPr lang="pt-PT" sz="1800" dirty="0"/>
              <a:t> que consiste na elaboração de um plano de segurança para uma instituição tipo sugerida pelo docente, ou, para uma outra instituição sugerida pelos alunos e sujeita a aprovação pelo docente </a:t>
            </a:r>
          </a:p>
          <a:p>
            <a:r>
              <a:rPr lang="pt-PT" sz="1800" dirty="0"/>
              <a:t>Sugestões do aluno:</a:t>
            </a:r>
          </a:p>
          <a:p>
            <a:pPr lvl="1"/>
            <a:r>
              <a:rPr lang="pt-PT" sz="1500" dirty="0"/>
              <a:t>Elaboração de um plano de segurança para uma instituição?</a:t>
            </a:r>
          </a:p>
          <a:p>
            <a:pPr lvl="1"/>
            <a:r>
              <a:rPr lang="pt-PT" sz="1500" dirty="0"/>
              <a:t>Desenvolvimento de software de encriptação/desencriptação?</a:t>
            </a:r>
          </a:p>
          <a:p>
            <a:pPr lvl="1"/>
            <a:r>
              <a:rPr lang="pt-PT" sz="1500" dirty="0"/>
              <a:t>Desenvolver um relatório sobre o estado da arte de alguma área da segurança?</a:t>
            </a:r>
          </a:p>
          <a:p>
            <a:r>
              <a:rPr lang="pt-PT" sz="1800" dirty="0"/>
              <a:t>Ver </a:t>
            </a:r>
            <a:r>
              <a:rPr lang="pt-PT" sz="1800" dirty="0">
                <a:hlinkClick r:id="rId2"/>
              </a:rPr>
              <a:t>http://csrc.nist.gov/</a:t>
            </a:r>
            <a:r>
              <a:rPr lang="pt-PT" sz="1800" dirty="0"/>
              <a:t> para referência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3C68-DDEC-4FB7-A902-1BED591DF32A}" type="slidenum">
              <a:rPr lang="pt-PT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49869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Ainda relativamente ao trabalho …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Ver </a:t>
            </a:r>
            <a:r>
              <a:rPr lang="pt-PT" i="1" dirty="0" err="1"/>
              <a:t>Ted</a:t>
            </a:r>
            <a:r>
              <a:rPr lang="pt-PT" i="1" dirty="0"/>
              <a:t> </a:t>
            </a:r>
            <a:r>
              <a:rPr lang="pt-PT" i="1" dirty="0" err="1"/>
              <a:t>talks</a:t>
            </a:r>
            <a:r>
              <a:rPr lang="pt-PT" i="1" dirty="0"/>
              <a:t> </a:t>
            </a:r>
            <a:r>
              <a:rPr lang="pt-PT" dirty="0"/>
              <a:t>sobre </a:t>
            </a:r>
            <a:r>
              <a:rPr lang="pt-PT" i="1" dirty="0" err="1"/>
              <a:t>security</a:t>
            </a:r>
            <a:endParaRPr lang="pt-PT" i="1" dirty="0"/>
          </a:p>
          <a:p>
            <a:r>
              <a:rPr lang="pt-PT" dirty="0"/>
              <a:t>800-14 da</a:t>
            </a:r>
            <a:r>
              <a:rPr lang="pt-PT" i="1" dirty="0"/>
              <a:t> </a:t>
            </a:r>
            <a:r>
              <a:rPr lang="pt-PT" dirty="0"/>
              <a:t>NIST</a:t>
            </a:r>
            <a:r>
              <a:rPr lang="pt-PT" i="1" dirty="0"/>
              <a:t> - </a:t>
            </a:r>
            <a:r>
              <a:rPr lang="en-US" i="1" dirty="0"/>
              <a:t>Generally Accepted Principles and Practices for Securing Information Technology Systems</a:t>
            </a:r>
          </a:p>
          <a:p>
            <a:r>
              <a:rPr lang="en-US" i="1" dirty="0"/>
              <a:t>…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17532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Enviar pelo Moodle: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Ficheiro PDF com:</a:t>
            </a:r>
          </a:p>
          <a:p>
            <a:pPr lvl="1"/>
            <a:r>
              <a:rPr lang="pt-PT" dirty="0"/>
              <a:t>Nome do ficheiro: </a:t>
            </a:r>
            <a:r>
              <a:rPr lang="pt-PT" sz="1800" dirty="0"/>
              <a:t>Proposta CSI </a:t>
            </a:r>
            <a:r>
              <a:rPr lang="pt-PT" sz="1800" dirty="0" err="1"/>
              <a:t>AlunoNumero</a:t>
            </a:r>
            <a:r>
              <a:rPr lang="pt-PT" sz="1800" dirty="0"/>
              <a:t>, </a:t>
            </a:r>
            <a:r>
              <a:rPr lang="pt-PT" sz="1800" dirty="0" err="1"/>
              <a:t>AlunoNumero</a:t>
            </a:r>
            <a:endParaRPr lang="pt-PT" sz="1800" dirty="0"/>
          </a:p>
          <a:p>
            <a:pPr lvl="1"/>
            <a:r>
              <a:rPr lang="pt-PT" dirty="0"/>
              <a:t>Conteúdo: Nome da organização (fictício), e breve descrição dos serviços prestados  e da componente tecnológica </a:t>
            </a:r>
            <a:r>
              <a:rPr lang="pt-PT" dirty="0">
                <a:solidFill>
                  <a:srgbClr val="FF0000"/>
                </a:solidFill>
              </a:rPr>
              <a:t>de uma organização da área da Saúde ou Industrial </a:t>
            </a:r>
            <a:r>
              <a:rPr lang="pt-PT" dirty="0"/>
              <a:t>para a qual se irá fazer um plano de segurança. </a:t>
            </a:r>
          </a:p>
          <a:p>
            <a:r>
              <a:rPr lang="pt-PT" sz="2100" dirty="0"/>
              <a:t>O projeto final (11/06/2023) terá que ser redigido sobre o modelo a fornecer pelo docente.</a:t>
            </a:r>
          </a:p>
          <a:p>
            <a:r>
              <a:rPr lang="pt-PT" sz="2100" dirty="0"/>
              <a:t>Data limite para a entrega da proposta:  05 de março</a:t>
            </a:r>
          </a:p>
        </p:txBody>
      </p:sp>
    </p:spTree>
    <p:extLst>
      <p:ext uri="{BB962C8B-B14F-4D97-AF65-F5344CB8AC3E}">
        <p14:creationId xmlns:p14="http://schemas.microsoft.com/office/powerpoint/2010/main" val="145669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25706" y="1714494"/>
            <a:ext cx="5130570" cy="696521"/>
          </a:xfrm>
        </p:spPr>
        <p:txBody>
          <a:bodyPr>
            <a:noAutofit/>
          </a:bodyPr>
          <a:lstStyle/>
          <a:p>
            <a:r>
              <a:rPr lang="pt-PT" sz="2400" dirty="0"/>
              <a:t>Criptografia e Segurança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11067" y="2411014"/>
            <a:ext cx="3321867" cy="589364"/>
          </a:xfrm>
        </p:spPr>
        <p:txBody>
          <a:bodyPr>
            <a:normAutofit/>
          </a:bodyPr>
          <a:lstStyle/>
          <a:p>
            <a:r>
              <a:rPr lang="pt-PT" sz="1350" dirty="0"/>
              <a:t>Licenciatura em Engenharia de Sistemas Informáticos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839497" y="428611"/>
            <a:ext cx="5465007" cy="109300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pt-PT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Questões</a:t>
            </a:r>
          </a:p>
        </p:txBody>
      </p:sp>
    </p:spTree>
    <p:extLst>
      <p:ext uri="{BB962C8B-B14F-4D97-AF65-F5344CB8AC3E}">
        <p14:creationId xmlns:p14="http://schemas.microsoft.com/office/powerpoint/2010/main" val="3964810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C27A84C0-99C1-466D-A318-E1FD0CF08397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9C626F23-F0EE-4798-A3FE-ADFE6DEA7D3F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51EB1F43-678F-4536-88C0-4E197702091B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042BC412-A64C-4F39-BB52-3C8FBCF8963A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282</Words>
  <Application>Microsoft Macintosh PowerPoint</Application>
  <PresentationFormat>On-screen Show (16:9)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Tema do Office</vt:lpstr>
      <vt:lpstr>Cibersegurança</vt:lpstr>
      <vt:lpstr>Componente de eLearning externa</vt:lpstr>
      <vt:lpstr>Proposta de trabalho</vt:lpstr>
      <vt:lpstr>Ainda relativamente ao trabalho …</vt:lpstr>
      <vt:lpstr>Enviar pelo Moodle:</vt:lpstr>
      <vt:lpstr>Criptografia e Segurança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PT</dc:creator>
  <cp:lastModifiedBy>José Pedro Silva</cp:lastModifiedBy>
  <cp:revision>82</cp:revision>
  <dcterms:created xsi:type="dcterms:W3CDTF">2009-01-01T18:42:55Z</dcterms:created>
  <dcterms:modified xsi:type="dcterms:W3CDTF">2023-02-10T21:06:47Z</dcterms:modified>
</cp:coreProperties>
</file>