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ee4609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ee4609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ee4609e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ee4609e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ee4609e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ee4609e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ee4609e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ee4609e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ee4609e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ee4609e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ee4609e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ee4609e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ee4609e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ee4609e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ee4609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ee4609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ee4609e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bee4609e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ee4609e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ee4609e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ee4609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ee4609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ee4609e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ee4609e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ee4609e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ee4609e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ee4609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ee4609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ee4609e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ee4609e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308" y="841212"/>
            <a:ext cx="7096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chemeClr val="tx1"/>
                </a:solidFill>
              </a:rPr>
              <a:t>EEE415 </a:t>
            </a:r>
            <a:r>
              <a:rPr lang="en-US" sz="2800" b="1" dirty="0" smtClean="0">
                <a:solidFill>
                  <a:schemeClr val="tx1"/>
                </a:solidFill>
              </a:rPr>
              <a:t>ASSIGNMENT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 BIT PC DESIGN WITH VERILOG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Prepared by  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Md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Maisoon</a:t>
            </a:r>
            <a:r>
              <a:rPr lang="en-US" sz="2800" b="1" dirty="0" smtClean="0">
                <a:solidFill>
                  <a:schemeClr val="tx1"/>
                </a:solidFill>
              </a:rPr>
              <a:t> Rahman 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Id:  1606038  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1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9. OR B, [ADDRESS] 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25" y="778350"/>
            <a:ext cx="37338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3" cy="120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10. OUT A 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00" y="927225"/>
            <a:ext cx="40290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1" cy="11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12.  PUSH B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00" y="817861"/>
            <a:ext cx="4093785" cy="116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198" cy="136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13. POP B 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34125" y="2171550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0" y="724200"/>
            <a:ext cx="3990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24150"/>
            <a:ext cx="8839201" cy="11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14. CALL ADDRESS 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25" y="724200"/>
            <a:ext cx="3016725" cy="1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1" cy="236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15.   RET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6600"/>
            <a:ext cx="2906316" cy="9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0" cy="234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334125" y="3240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16.   HLT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525" y="876600"/>
            <a:ext cx="5476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133605" cy="24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4125" y="324000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1. ADD A,B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50" y="778350"/>
            <a:ext cx="67341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0" cy="150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4125" y="324000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2. SUB A,B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37625"/>
            <a:ext cx="8839201" cy="1156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25" y="782551"/>
            <a:ext cx="6253311" cy="114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34125" y="324000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3. EXC A,B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37625"/>
            <a:ext cx="8839202" cy="147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0" y="792638"/>
            <a:ext cx="47434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34125" y="324000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4. RCL B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25" y="783113"/>
            <a:ext cx="45243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3" cy="114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34125" y="324000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5. SHR A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0" y="658650"/>
            <a:ext cx="4075350" cy="126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1" cy="149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34125" y="324000"/>
            <a:ext cx="65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6. MOV [address, A]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34125" y="1985025"/>
            <a:ext cx="283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37625"/>
            <a:ext cx="8839201" cy="163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50" y="724200"/>
            <a:ext cx="52863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34125" y="324000"/>
            <a:ext cx="7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7. XOR A, [address] 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25" y="840263"/>
            <a:ext cx="4419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3" cy="114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34125" y="324000"/>
            <a:ext cx="78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snippet for 8. AND A,B 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34125" y="1985025"/>
            <a:ext cx="28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WAVE SHAPE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0" y="835500"/>
            <a:ext cx="47339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7625"/>
            <a:ext cx="8839201" cy="149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2021-04-01T17:04:43Z</dcterms:modified>
</cp:coreProperties>
</file>