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1" r:id="rId3"/>
    <p:sldId id="298" r:id="rId4"/>
    <p:sldId id="312" r:id="rId5"/>
    <p:sldId id="313" r:id="rId6"/>
    <p:sldId id="314" r:id="rId7"/>
    <p:sldId id="308" r:id="rId8"/>
    <p:sldId id="291" r:id="rId9"/>
    <p:sldId id="263" r:id="rId10"/>
    <p:sldId id="264" r:id="rId11"/>
    <p:sldId id="315" r:id="rId12"/>
    <p:sldId id="289" r:id="rId13"/>
    <p:sldId id="305" r:id="rId14"/>
    <p:sldId id="307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9928B-4EA9-4518-97C3-C003E3B8B978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sdgv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70C8C-B7DC-42EA-B596-4DDA15537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21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F121D-0C6D-4898-A518-805EC1872FB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sdgv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46AF3-D538-4F64-91D5-E98D831B0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98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46AF3-D538-4F64-91D5-E98D831B0900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sdgv</a:t>
            </a:r>
          </a:p>
        </p:txBody>
      </p:sp>
    </p:spTree>
    <p:extLst>
      <p:ext uri="{BB962C8B-B14F-4D97-AF65-F5344CB8AC3E}">
        <p14:creationId xmlns:p14="http://schemas.microsoft.com/office/powerpoint/2010/main" val="284163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04800" y="0"/>
            <a:ext cx="609600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 userDrawn="1"/>
        </p:nvSpPr>
        <p:spPr bwMode="auto">
          <a:xfrm>
            <a:off x="16504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143000" y="0"/>
            <a:ext cx="76200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 userDrawn="1"/>
        </p:nvSpPr>
        <p:spPr bwMode="auto">
          <a:xfrm>
            <a:off x="304800" y="3383280"/>
            <a:ext cx="1295400" cy="1295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 userDrawn="1"/>
        </p:nvSpPr>
        <p:spPr bwMode="auto">
          <a:xfrm>
            <a:off x="1243584" y="5788152"/>
            <a:ext cx="274320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 userDrawn="1"/>
        </p:nvSpPr>
        <p:spPr>
          <a:xfrm>
            <a:off x="1526002" y="4495800"/>
            <a:ext cx="365760" cy="3657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7638197" y="6171364"/>
            <a:ext cx="533400" cy="57641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8197" y="6277008"/>
            <a:ext cx="561975" cy="365125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fld id="{1E7DCC88-4774-4050-B772-1BC82A3C1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52400" y="152400"/>
            <a:ext cx="70866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228600" y="6324599"/>
            <a:ext cx="6553200" cy="4025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hiểu về Android và phát triển ứng dụng chặn tin nhắn &amp; cuộc gọi</a:t>
            </a:r>
            <a:endParaRPr lang="en-US" sz="1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Temporary\DOWNLOAD\android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2" y="320040"/>
            <a:ext cx="334818" cy="4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0" y="358457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237397" y="2438400"/>
            <a:ext cx="6667500" cy="2514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9788" y="320040"/>
            <a:ext cx="5711824" cy="571898"/>
          </a:xfrm>
        </p:spPr>
        <p:txBody>
          <a:bodyPr anchor="b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1E7DCC88-4774-4050-B772-1BC82A3C1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1E7DCC88-4774-4050-B772-1BC82A3C1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1E7DCC88-4774-4050-B772-1BC82A3C1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8991600" y="0"/>
            <a:ext cx="198118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22"/>
          <p:cNvSpPr txBox="1">
            <a:spLocks/>
          </p:cNvSpPr>
          <p:nvPr userDrawn="1"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8826189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0" r:id="rId4"/>
    <p:sldLayoutId id="2147483671" r:id="rId5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975" y="129654"/>
            <a:ext cx="6916143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Trường Đại Học Công Nghệ Sài Gòn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Khoa Công Nghệ Thông Tin</a:t>
            </a:r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0445" y="105537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BÀI TẬP LỚN: 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1028" y="1676400"/>
            <a:ext cx="6088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 DỰNG ỨNG DỤNG QUẢN LÝ HÀNG HÓA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6479" y="3624074"/>
            <a:ext cx="3811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Giảng viên hướng dẫn: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 	ThS: LÊ AN VINH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Sinh viên thực hiện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 	TRẦN ANH PHONG  	NGUYỄN ANH TUẤN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  	TÔ VINH HẢI</a:t>
            </a:r>
          </a:p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 	TĂNG THANH HUY</a:t>
            </a:r>
          </a:p>
          <a:p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ne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1383831" cy="10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Phong\Desktop\24823_963e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733800"/>
            <a:ext cx="2819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9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693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4.2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của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5956661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2" y="1072229"/>
            <a:ext cx="3987483" cy="47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620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693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5. Demo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</p:spTree>
    <p:extLst>
      <p:ext uri="{BB962C8B-B14F-4D97-AF65-F5344CB8AC3E}">
        <p14:creationId xmlns:p14="http://schemas.microsoft.com/office/powerpoint/2010/main" val="342016558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6.1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luận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1600200"/>
            <a:ext cx="6858000" cy="3581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 khi thực hiện xong project này em đã nắm bắt được quy trình làm một dự án.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 thêm nhiều kiến thức java.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 được kinh nghiệm về lập trình.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</p:spTree>
    <p:extLst>
      <p:ext uri="{BB962C8B-B14F-4D97-AF65-F5344CB8AC3E}">
        <p14:creationId xmlns:p14="http://schemas.microsoft.com/office/powerpoint/2010/main" val="26567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048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6.2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chế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" y="2514600"/>
            <a:ext cx="8153400" cy="1981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Còn một số tác vụ chưa thực hiện, Nếu đào sâu vào vấn đề nghiệp vụ thì còn lỗ hổng.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 diện còn sơ sài, chưa thật sự bắt mắt người nhìn.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endParaRPr 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</p:spTree>
    <p:extLst>
      <p:ext uri="{BB962C8B-B14F-4D97-AF65-F5344CB8AC3E}">
        <p14:creationId xmlns:p14="http://schemas.microsoft.com/office/powerpoint/2010/main" val="346646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048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6.3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hướng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" y="2514600"/>
            <a:ext cx="8153400" cy="1981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 diện đẹp hơn.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 dụng có nhiều tùy biến, chức năng.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Nghiệp vụ chặt chẽ hơn.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</p:spTree>
    <p:extLst>
      <p:ext uri="{BB962C8B-B14F-4D97-AF65-F5344CB8AC3E}">
        <p14:creationId xmlns:p14="http://schemas.microsoft.com/office/powerpoint/2010/main" val="206635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0400" y="609600"/>
            <a:ext cx="36957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>
                <a:lumMod val="9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Cám ơn quý thầy cô và các bạn đã lắng nghe!</a:t>
            </a:r>
            <a:endParaRPr lang="en-US" sz="32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 descr="Kết quả hình ảnh cho cám ơ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569191"/>
            <a:ext cx="5314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latin typeface="Times New Roman" pitchFamily="18" charset="0"/>
                <a:cs typeface="Times New Roman" pitchFamily="18" charset="0"/>
              </a:rPr>
              <a:t>1. Tổng quan về ứng dụng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066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066" y="1524000"/>
            <a:ext cx="71821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500" dirty="0" err="1"/>
              <a:t>Vai</a:t>
            </a:r>
            <a:r>
              <a:rPr lang="en-US" sz="2500" dirty="0"/>
              <a:t> </a:t>
            </a:r>
            <a:r>
              <a:rPr lang="en-US" sz="2500" dirty="0" err="1"/>
              <a:t>trò</a:t>
            </a:r>
            <a:r>
              <a:rPr lang="en-US" sz="2500" dirty="0"/>
              <a:t> </a:t>
            </a:r>
            <a:r>
              <a:rPr lang="en-US" sz="2500" dirty="0" err="1"/>
              <a:t>Công</a:t>
            </a:r>
            <a:r>
              <a:rPr lang="en-US" sz="2500" dirty="0"/>
              <a:t> </a:t>
            </a:r>
            <a:r>
              <a:rPr lang="en-US" sz="2500" dirty="0" err="1"/>
              <a:t>Nghệ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Tin </a:t>
            </a:r>
            <a:r>
              <a:rPr lang="en-US" sz="2500" dirty="0" err="1"/>
              <a:t>hiện</a:t>
            </a:r>
            <a:r>
              <a:rPr lang="en-US" sz="2500" dirty="0"/>
              <a:t> nay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5203" y="2286000"/>
            <a:ext cx="71821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500"/>
              <a:t>Mục đích chọn đề tài</a:t>
            </a:r>
          </a:p>
        </p:txBody>
      </p:sp>
      <p:pic>
        <p:nvPicPr>
          <p:cNvPr id="6146" name="Picture 2" descr="Kết quả hình ảnh cho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56901"/>
            <a:ext cx="5133832" cy="380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661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3048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600200"/>
            <a:ext cx="777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viên</a:t>
            </a:r>
            <a:r>
              <a:rPr lang="en-US" sz="3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Đăng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nhập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Viên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Xóa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viên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viên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Cho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Nhân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Viên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nghỉ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việc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554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3048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600200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xóa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hóa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xóa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hóa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xóa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sửa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nhà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cung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cấp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650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3048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600200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đơn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đơn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Hủy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hóa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đơn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329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3048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600200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phiếu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r>
              <a:rPr lang="en-US" sz="3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Thêm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phiếu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nhập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Xem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phiếu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nhập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Hủy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phiếu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nhập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700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Database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37765"/>
            <a:ext cx="6858000" cy="5034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lớp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</p:spTree>
    <p:extLst>
      <p:ext uri="{BB962C8B-B14F-4D97-AF65-F5344CB8AC3E}">
        <p14:creationId xmlns:p14="http://schemas.microsoft.com/office/powerpoint/2010/main" val="11585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304800"/>
            <a:ext cx="693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D:\Temporary\DOWNLOAD\Eclipse_Icon_by_flos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1133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30/09/2016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CC88-4774-4050-B772-1BC82A3C178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9" y="6397274"/>
            <a:ext cx="6166513" cy="30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0" y="6336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Xây Dựng Ứng Dụng Quản Lý Hàng Hóa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133600"/>
            <a:ext cx="312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/>
              <a:t> Công cụ lập trình: </a:t>
            </a:r>
            <a:r>
              <a:rPr lang="vi-VN" b="1" dirty="0"/>
              <a:t>Eclipse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8217" y="2819400"/>
            <a:ext cx="312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/>
              <a:t>Ngôn ngữ sử dụng:</a:t>
            </a:r>
            <a:r>
              <a:rPr lang="vi-VN" b="1" dirty="0"/>
              <a:t> java</a:t>
            </a:r>
            <a:endParaRPr lang="vi-VN" dirty="0"/>
          </a:p>
        </p:txBody>
      </p:sp>
      <p:sp>
        <p:nvSpPr>
          <p:cNvPr id="15" name="TextBox 14"/>
          <p:cNvSpPr txBox="1"/>
          <p:nvPr/>
        </p:nvSpPr>
        <p:spPr>
          <a:xfrm>
            <a:off x="1151223" y="3522702"/>
            <a:ext cx="3124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/>
              <a:t>Cơ sở dữ liệu:</a:t>
            </a:r>
            <a:r>
              <a:rPr lang="vi-VN" b="1" dirty="0"/>
              <a:t> mySQL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876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866</TotalTime>
  <Words>447</Words>
  <Application>Microsoft Office PowerPoint</Application>
  <PresentationFormat>On-screen Show (4:3)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Palatino Linotype</vt:lpstr>
      <vt:lpstr>Tahoma</vt:lpstr>
      <vt:lpstr>Times New Roman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ducminh</dc:creator>
  <cp:lastModifiedBy>Tuấn Nguyễn Anh</cp:lastModifiedBy>
  <cp:revision>215</cp:revision>
  <dcterms:created xsi:type="dcterms:W3CDTF">2011-06-23T16:34:11Z</dcterms:created>
  <dcterms:modified xsi:type="dcterms:W3CDTF">2016-09-30T08:42:51Z</dcterms:modified>
</cp:coreProperties>
</file>