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2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8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532E-C353-4E82-A26C-3A012A618D68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E7CB-5FCD-487B-B279-8C1CABDFB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6310" y="1249667"/>
            <a:ext cx="4714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/>
              <a:t>확률 분포표</a:t>
            </a:r>
            <a:endParaRPr lang="ko-KR" altLang="en-US" sz="4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833955" y="4375809"/>
            <a:ext cx="2448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/>
              <a:t>황  의  규</a:t>
            </a:r>
            <a:endParaRPr lang="ko-KR" alt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45895" y="2960037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/>
              <a:t>2022. </a:t>
            </a:r>
            <a:r>
              <a:rPr lang="en-US" altLang="ko-KR" sz="4000" b="1" dirty="0" smtClean="0"/>
              <a:t>8. </a:t>
            </a:r>
            <a:r>
              <a:rPr lang="en-US" altLang="ko-KR" sz="4000" b="1" smtClean="0"/>
              <a:t>4</a:t>
            </a:r>
            <a:endParaRPr lang="ko-KR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166913" y="5791581"/>
            <a:ext cx="378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/>
              <a:t>Jesushek@naver.com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91015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95333" y="36331"/>
            <a:ext cx="7633045" cy="6821669"/>
            <a:chOff x="4185479" y="36331"/>
            <a:chExt cx="7633045" cy="6821669"/>
          </a:xfrm>
        </p:grpSpPr>
        <p:pic>
          <p:nvPicPr>
            <p:cNvPr id="5" name="Picture 2" descr="https://i.imgur.com/NzMZfQ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43"/>
            <a:stretch/>
          </p:blipFill>
          <p:spPr bwMode="auto">
            <a:xfrm>
              <a:off x="4185479" y="36331"/>
              <a:ext cx="6927997" cy="682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237639" y="4425159"/>
              <a:ext cx="7050280" cy="8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 flipV="1">
              <a:off x="8487532" y="4228606"/>
              <a:ext cx="606752" cy="196553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11772" y="2752732"/>
              <a:ext cx="606752" cy="205099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/>
                <a:t>0.95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02426" y="2375152"/>
              <a:ext cx="606752" cy="20509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 smtClean="0"/>
                <a:t> </a:t>
              </a:r>
              <a:endParaRPr lang="ko-KR" altLang="en-US" sz="14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22713" y="1433726"/>
            <a:ext cx="3121038" cy="1998895"/>
            <a:chOff x="1937868" y="413238"/>
            <a:chExt cx="4433911" cy="1846385"/>
          </a:xfrm>
        </p:grpSpPr>
        <p:pic>
          <p:nvPicPr>
            <p:cNvPr id="8" name="Picture 2" descr="https://i.imgur.com/NzMZfQ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45" r="15655" b="72698"/>
            <a:stretch/>
          </p:blipFill>
          <p:spPr bwMode="auto">
            <a:xfrm>
              <a:off x="1937868" y="413238"/>
              <a:ext cx="4259368" cy="1846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078109" y="172633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Z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5559" y="415630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/>
              <a:t>1.  </a:t>
            </a:r>
            <a:r>
              <a:rPr lang="ko-KR" altLang="en-US" sz="2400" b="1" dirty="0" smtClean="0"/>
              <a:t>표준정규분포표</a:t>
            </a:r>
            <a:endParaRPr lang="en-US" altLang="ko-KR" sz="2400" b="1" dirty="0" smtClean="0"/>
          </a:p>
          <a:p>
            <a:r>
              <a:rPr lang="en-US" altLang="ko-KR" sz="1600" b="1" i="1" dirty="0" smtClean="0"/>
              <a:t>( </a:t>
            </a:r>
            <a:r>
              <a:rPr lang="en-US" altLang="ko-KR" sz="1600" b="1" i="1" dirty="0" err="1" smtClean="0"/>
              <a:t>Pr</a:t>
            </a:r>
            <a:r>
              <a:rPr lang="en-US" altLang="ko-KR" sz="1600" b="1" i="1" dirty="0" smtClean="0"/>
              <a:t> ( Z ≤ ) = </a:t>
            </a:r>
            <a:r>
              <a:rPr lang="el-GR" altLang="ko-KR" sz="1600" b="1" i="1" dirty="0" smtClean="0"/>
              <a:t>Φ</a:t>
            </a:r>
            <a:r>
              <a:rPr lang="en-US" altLang="ko-KR" sz="1600" b="1" i="1" dirty="0" smtClean="0"/>
              <a:t> (z),  Z ~ N(0, 1)</a:t>
            </a:r>
            <a:endParaRPr lang="ko-KR" altLang="en-US" sz="1600" b="1" i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539789" y="2911642"/>
            <a:ext cx="3529264" cy="8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56905" y="122086"/>
            <a:ext cx="206715" cy="33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Z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44817" y="96716"/>
            <a:ext cx="7953805" cy="6761284"/>
            <a:chOff x="1587546" y="158262"/>
            <a:chExt cx="7953805" cy="6761284"/>
          </a:xfrm>
        </p:grpSpPr>
        <p:grpSp>
          <p:nvGrpSpPr>
            <p:cNvPr id="2" name="그룹 1"/>
            <p:cNvGrpSpPr/>
            <p:nvPr/>
          </p:nvGrpSpPr>
          <p:grpSpPr>
            <a:xfrm>
              <a:off x="2491071" y="158262"/>
              <a:ext cx="7050280" cy="6761284"/>
              <a:chOff x="2948271" y="271414"/>
              <a:chExt cx="7050280" cy="6484037"/>
            </a:xfrm>
          </p:grpSpPr>
          <p:pic>
            <p:nvPicPr>
              <p:cNvPr id="3074" name="Picture 2" descr="카이스퀘어 분포표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7"/>
              <a:stretch/>
            </p:blipFill>
            <p:spPr bwMode="auto">
              <a:xfrm>
                <a:off x="2950051" y="271414"/>
                <a:ext cx="7048500" cy="6484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직선 연결선 2"/>
              <p:cNvCxnSpPr/>
              <p:nvPr/>
            </p:nvCxnSpPr>
            <p:spPr>
              <a:xfrm>
                <a:off x="2948271" y="6532933"/>
                <a:ext cx="7050280" cy="854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직사각형 3"/>
              <p:cNvSpPr/>
              <p:nvPr/>
            </p:nvSpPr>
            <p:spPr>
              <a:xfrm>
                <a:off x="6118760" y="6333391"/>
                <a:ext cx="606752" cy="19919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948014" y="2149742"/>
                <a:ext cx="559750" cy="17473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913831" y="1375268"/>
                <a:ext cx="559750" cy="17473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116652" y="1391739"/>
                <a:ext cx="559750" cy="17473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375687" y="1375268"/>
                <a:ext cx="215783" cy="9577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587546" y="158262"/>
              <a:ext cx="435178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2.  t - </a:t>
              </a:r>
              <a:r>
                <a:rPr lang="ko-KR" altLang="en-US" sz="2400" b="1" dirty="0" smtClean="0"/>
                <a:t>분포표</a:t>
              </a:r>
              <a:endParaRPr lang="en-US" altLang="ko-KR" sz="2400" b="1" dirty="0" smtClean="0"/>
            </a:p>
            <a:p>
              <a:pPr algn="ctr"/>
              <a:r>
                <a:rPr lang="en-US" altLang="ko-KR" sz="1600" b="1" dirty="0" smtClean="0"/>
                <a:t>                   P { T ≥ t ( q : </a:t>
              </a:r>
              <a:r>
                <a:rPr lang="el-GR" altLang="ko-KR" sz="1600" b="1" dirty="0" smtClean="0"/>
                <a:t>ν</a:t>
              </a:r>
              <a:r>
                <a:rPr lang="en-US" altLang="ko-KR" sz="1600" b="1" dirty="0" smtClean="0"/>
                <a:t> ) } = q</a:t>
              </a:r>
              <a:endParaRPr lang="ko-KR" altLang="en-US" sz="1600" b="1" dirty="0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2533828" y="2237569"/>
            <a:ext cx="6964794" cy="8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491085" y="2852607"/>
            <a:ext cx="6964794" cy="8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17" y="17748"/>
            <a:ext cx="6511460" cy="684025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3459017" y="2033816"/>
            <a:ext cx="6651669" cy="5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536733" y="1855587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사용자 삽입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3" r="1595" b="78205"/>
          <a:stretch/>
        </p:blipFill>
        <p:spPr bwMode="auto">
          <a:xfrm>
            <a:off x="195292" y="1616780"/>
            <a:ext cx="3051234" cy="16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822234" y="1855587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459017" y="6015266"/>
            <a:ext cx="6651669" cy="5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60608" y="5844774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15482" y="5837037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6733" y="742044"/>
            <a:ext cx="606752" cy="1842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0786" y="69543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 </a:t>
            </a:r>
            <a:r>
              <a:rPr lang="el-GR" altLang="ko-KR" sz="2400" b="1" dirty="0" smtClean="0"/>
              <a:t>χ</a:t>
            </a:r>
            <a:r>
              <a:rPr lang="en-US" altLang="ko-KR" sz="2800" b="1" baseline="30000" dirty="0" smtClean="0"/>
              <a:t>2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분포표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8364" y="236718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459017" y="5563229"/>
            <a:ext cx="6651669" cy="5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70346" y="5379001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3459016" y="1855587"/>
            <a:ext cx="6651669" cy="5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822234" y="1679852"/>
            <a:ext cx="606752" cy="18422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t1.daumcdn.net/cfile/tistory/25424D50521ED133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b="83670"/>
          <a:stretch/>
        </p:blipFill>
        <p:spPr bwMode="auto">
          <a:xfrm>
            <a:off x="295653" y="2031733"/>
            <a:ext cx="2852646" cy="19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66870"/>
            <a:ext cx="2600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4. F </a:t>
            </a:r>
            <a:r>
              <a:rPr lang="ko-KR" altLang="en-US" sz="2400" b="1" dirty="0" smtClean="0"/>
              <a:t>분포표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 = 0.1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45" y="122976"/>
            <a:ext cx="9516566" cy="6633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181" y="30038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2803021" y="3324314"/>
            <a:ext cx="5947873" cy="2307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 flipH="1">
            <a:off x="8366332" y="538385"/>
            <a:ext cx="367470" cy="30081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7449120" y="546930"/>
            <a:ext cx="367470" cy="58795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03021" y="6217066"/>
            <a:ext cx="5013569" cy="2307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03963" y="3204673"/>
            <a:ext cx="709301" cy="4700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278204" y="6111179"/>
            <a:ext cx="709301" cy="4700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t1.daumcdn.net/cfile/tistory/25424D50521ED133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b="83670"/>
          <a:stretch/>
        </p:blipFill>
        <p:spPr bwMode="auto">
          <a:xfrm>
            <a:off x="295654" y="2031733"/>
            <a:ext cx="2305192" cy="19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60" y="240631"/>
            <a:ext cx="9773540" cy="6489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870"/>
            <a:ext cx="2600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4. F </a:t>
            </a:r>
            <a:r>
              <a:rPr lang="ko-KR" altLang="en-US" sz="2400" b="1" dirty="0" smtClean="0"/>
              <a:t>분포표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 = 0.05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9145" y="299784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52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t1.daumcdn.net/cfile/tistory/25424D50521ED133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b="83670"/>
          <a:stretch/>
        </p:blipFill>
        <p:spPr bwMode="auto">
          <a:xfrm>
            <a:off x="295653" y="2031733"/>
            <a:ext cx="2305192" cy="19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89" y="184484"/>
            <a:ext cx="9611245" cy="6472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870"/>
            <a:ext cx="2600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4. F </a:t>
            </a:r>
            <a:r>
              <a:rPr lang="ko-KR" altLang="en-US" sz="2400" b="1" dirty="0" smtClean="0"/>
              <a:t>분포표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 = 0.025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768" y="30038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5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t1.daumcdn.net/cfile/tistory/25424D50521ED133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b="83670"/>
          <a:stretch/>
        </p:blipFill>
        <p:spPr bwMode="auto">
          <a:xfrm>
            <a:off x="295654" y="2031733"/>
            <a:ext cx="2305192" cy="19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45" y="136357"/>
            <a:ext cx="9591155" cy="6577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870"/>
            <a:ext cx="2600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4. F </a:t>
            </a:r>
            <a:r>
              <a:rPr lang="ko-KR" altLang="en-US" sz="2400" b="1" dirty="0" smtClean="0"/>
              <a:t>분포표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 = 0.01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9818" y="298982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33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s://t1.daumcdn.net/cfile/tistory/25424D50521ED133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3" b="83670"/>
          <a:stretch/>
        </p:blipFill>
        <p:spPr bwMode="auto">
          <a:xfrm>
            <a:off x="295654" y="2031733"/>
            <a:ext cx="2305192" cy="19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45" y="127386"/>
            <a:ext cx="9431634" cy="6730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870"/>
            <a:ext cx="2600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4. F </a:t>
            </a:r>
            <a:r>
              <a:rPr lang="ko-KR" altLang="en-US" sz="2400" b="1" dirty="0" smtClean="0"/>
              <a:t>분포표</a:t>
            </a:r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el-GR" altLang="ko-KR" sz="2000" b="1" dirty="0" smtClean="0"/>
              <a:t>α</a:t>
            </a:r>
            <a:r>
              <a:rPr lang="en-US" altLang="ko-KR" sz="2000" b="1" dirty="0" smtClean="0"/>
              <a:t> = 0.005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1769" y="30038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1 - </a:t>
            </a:r>
            <a:r>
              <a:rPr lang="el-GR" altLang="ko-KR" b="1" dirty="0" smtClean="0"/>
              <a:t>α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221765" y="546931"/>
            <a:ext cx="418743" cy="521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21907" y="1478422"/>
            <a:ext cx="999858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721836" y="1348811"/>
            <a:ext cx="495657" cy="2321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17493" y="1348811"/>
            <a:ext cx="448653" cy="25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112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의규</dc:creator>
  <cp:lastModifiedBy>황의규</cp:lastModifiedBy>
  <cp:revision>51</cp:revision>
  <dcterms:created xsi:type="dcterms:W3CDTF">2020-01-16T14:09:33Z</dcterms:created>
  <dcterms:modified xsi:type="dcterms:W3CDTF">2022-08-04T03:20:20Z</dcterms:modified>
</cp:coreProperties>
</file>