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3"/>
  </p:notesMasterIdLst>
  <p:sldIdLst>
    <p:sldId id="289" r:id="rId2"/>
    <p:sldId id="3089" r:id="rId3"/>
    <p:sldId id="3090" r:id="rId4"/>
    <p:sldId id="3091" r:id="rId5"/>
    <p:sldId id="3092" r:id="rId6"/>
    <p:sldId id="3093" r:id="rId7"/>
    <p:sldId id="3094" r:id="rId8"/>
    <p:sldId id="3095" r:id="rId9"/>
    <p:sldId id="3096" r:id="rId10"/>
    <p:sldId id="3097" r:id="rId11"/>
    <p:sldId id="3098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89"/>
            <p14:sldId id="3089"/>
            <p14:sldId id="3090"/>
            <p14:sldId id="3091"/>
            <p14:sldId id="3092"/>
            <p14:sldId id="3093"/>
            <p14:sldId id="3094"/>
            <p14:sldId id="3095"/>
            <p14:sldId id="3096"/>
            <p14:sldId id="3097"/>
            <p14:sldId id="30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6" autoAdjust="0"/>
    <p:restoredTop sz="99273" autoAdjust="0"/>
  </p:normalViewPr>
  <p:slideViewPr>
    <p:cSldViewPr snapToGrid="0">
      <p:cViewPr varScale="1">
        <p:scale>
          <a:sx n="85" d="100"/>
          <a:sy n="85" d="100"/>
        </p:scale>
        <p:origin x="1579" y="72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1497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2022-07-26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23">
            <a:extLst>
              <a:ext uri="{FF2B5EF4-FFF2-40B4-BE49-F238E27FC236}">
                <a16:creationId xmlns:a16="http://schemas.microsoft.com/office/drawing/2014/main" id="{74C20530-B40F-4A88-BA73-594D134CA7F9}"/>
              </a:ext>
            </a:extLst>
          </p:cNvPr>
          <p:cNvGrpSpPr/>
          <p:nvPr userDrawn="1"/>
        </p:nvGrpSpPr>
        <p:grpSpPr>
          <a:xfrm>
            <a:off x="512151" y="438572"/>
            <a:ext cx="8881698" cy="72008"/>
            <a:chOff x="2050898" y="836712"/>
            <a:chExt cx="8881698" cy="14401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7DB0050-38B6-45FC-AB6B-80E16E81F01A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B12B66B-E750-42DD-8E63-AA8856923BC3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2AD063A-9A77-4625-8764-006F79150191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그룹 23">
            <a:extLst>
              <a:ext uri="{FF2B5EF4-FFF2-40B4-BE49-F238E27FC236}">
                <a16:creationId xmlns:a16="http://schemas.microsoft.com/office/drawing/2014/main" id="{16407D1A-4806-4E85-B8C0-CE99722F2E8A}"/>
              </a:ext>
            </a:extLst>
          </p:cNvPr>
          <p:cNvGrpSpPr/>
          <p:nvPr userDrawn="1"/>
        </p:nvGrpSpPr>
        <p:grpSpPr>
          <a:xfrm flipV="1">
            <a:off x="512151" y="1446684"/>
            <a:ext cx="8881698" cy="72008"/>
            <a:chOff x="2050898" y="836712"/>
            <a:chExt cx="8881698" cy="14401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E0FB1E5-E50E-471B-AA25-592890A7786E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6D7261A-4EE2-483B-B640-BE22A3D49EC6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AA49CBE-F62F-4701-ADA1-76AD7EB1F75B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2022-07-26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0FAA-B4ED-4BD2-BEB5-6CCCA423C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597704"/>
            <a:ext cx="8420100" cy="795167"/>
          </a:xfrm>
        </p:spPr>
        <p:txBody>
          <a:bodyPr/>
          <a:lstStyle/>
          <a:p>
            <a:r>
              <a:rPr lang="en-US" altLang="ko-KR" sz="4400" dirty="0">
                <a:latin typeface="나눔고딕" pitchFamily="50" charset="-127"/>
                <a:ea typeface="나눔고딕" pitchFamily="50" charset="-127"/>
              </a:rPr>
              <a:t>Big Data  </a:t>
            </a:r>
            <a:r>
              <a:rPr lang="ko-KR" altLang="en-US" sz="4400" dirty="0"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sz="4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400" dirty="0">
                <a:latin typeface="나눔고딕" pitchFamily="50" charset="-127"/>
                <a:ea typeface="나눔고딕" pitchFamily="50" charset="-127"/>
              </a:rPr>
              <a:t>일일</a:t>
            </a:r>
            <a:r>
              <a:rPr lang="en-US" altLang="ko-KR" sz="4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400" dirty="0">
                <a:latin typeface="나눔고딕" pitchFamily="50" charset="-127"/>
                <a:ea typeface="나눔고딕" pitchFamily="50" charset="-127"/>
              </a:rPr>
              <a:t>과제물</a:t>
            </a:r>
          </a:p>
        </p:txBody>
      </p:sp>
    </p:spTree>
    <p:extLst>
      <p:ext uri="{BB962C8B-B14F-4D97-AF65-F5344CB8AC3E}">
        <p14:creationId xmlns:p14="http://schemas.microsoft.com/office/powerpoint/2010/main" val="347052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인공 신경망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96267" y="4039632"/>
                <a:ext cx="617477" cy="371870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인공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신경망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신경망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2AC1FA-B721-40C6-94C9-83126C3E5768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1A093E8-8C38-4511-8D44-2254D25E4CC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8.13(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토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1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kNN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8"/>
            <a:ext cx="8765535" cy="1867998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65257" cy="1026315"/>
              <a:chOff x="592757" y="3821452"/>
              <a:chExt cx="1065257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751997" y="4039632"/>
                <a:ext cx="90601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최근접이웃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825540"/>
              <a:ext cx="6702555" cy="1166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데이터를 이용하여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k(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이웃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3~30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까지 변화할 때까지 정확도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(accuracy)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변화를 그림으로 나타내고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실제값과의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911D25-2D25-4ED8-8C72-CA6B642F6FE3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6BAF1B5-1CCB-4512-A4D6-DB8CBF4ACA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8.13(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토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07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회귀분석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72AA02D-273C-4632-8154-02B3EE0819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67CB95-BD0F-4096-99AB-DEB79DAB328B}"/>
              </a:ext>
            </a:extLst>
          </p:cNvPr>
          <p:cNvGrpSpPr/>
          <p:nvPr/>
        </p:nvGrpSpPr>
        <p:grpSpPr>
          <a:xfrm>
            <a:off x="582708" y="1376728"/>
            <a:ext cx="8765535" cy="1933146"/>
            <a:chOff x="582708" y="1556792"/>
            <a:chExt cx="8765535" cy="1630544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66564F3-D965-482B-BEC5-8D2044841A90}"/>
                </a:ext>
              </a:extLst>
            </p:cNvPr>
            <p:cNvSpPr/>
            <p:nvPr/>
          </p:nvSpPr>
          <p:spPr>
            <a:xfrm rot="16200000">
              <a:off x="4013045" y="-1606510"/>
              <a:ext cx="1373559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B2234735-63D1-4D37-9004-F7195036DCD0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37356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64872E85-8439-410D-B4F3-B0B4752100E9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F0088281-6343-4DCB-B189-D4F095E933D6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9C3CA65-2891-4B91-A20E-B18FBCF3DE7F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6C4131DB-3011-4DB2-944D-5B479EA8F7BE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448D0723-9026-40DD-9AC9-E85B13D6346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그룹 143">
                <a:extLst>
                  <a:ext uri="{FF2B5EF4-FFF2-40B4-BE49-F238E27FC236}">
                    <a16:creationId xmlns:a16="http://schemas.microsoft.com/office/drawing/2014/main" id="{4E0778FA-8EC3-4484-A4A9-6F684B3F8645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7F9E12A5-D0E1-4B2F-A090-84AA79366B29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9AAF3757-9A58-4E46-A65D-E77C297138D0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4910DD79-4CAA-46C1-B660-AA64E185E100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D32CD7-4C55-456A-BD04-A6FC04B6A207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1" name="그룹 11">
              <a:extLst>
                <a:ext uri="{FF2B5EF4-FFF2-40B4-BE49-F238E27FC236}">
                  <a16:creationId xmlns:a16="http://schemas.microsoft.com/office/drawing/2014/main" id="{47F1EB27-3B1F-49F8-9F0A-0520F3F070F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13E7A11B-DDE7-4184-ABFA-9928BAF8B2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66C0263-C019-4E3D-92EE-73D1C2961C02}"/>
                  </a:ext>
                </a:extLst>
              </p:cNvPr>
              <p:cNvSpPr/>
              <p:nvPr/>
            </p:nvSpPr>
            <p:spPr>
              <a:xfrm>
                <a:off x="968403" y="4039632"/>
                <a:ext cx="473206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회귀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8E1AB8-342E-4828-956A-38F64D527B85}"/>
                </a:ext>
              </a:extLst>
            </p:cNvPr>
            <p:cNvSpPr/>
            <p:nvPr/>
          </p:nvSpPr>
          <p:spPr>
            <a:xfrm>
              <a:off x="1908568" y="1927469"/>
              <a:ext cx="6702555" cy="11952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FAT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예측하기 위한 파생변수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등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 생성하여 회귀분석을 실시하여 결과를 해석하고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계산 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WEIGHT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단위는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pound(1lb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0.45kg)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HEIGHT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단위는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inch(1inch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2.54cm)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이므로 변환하여 사용할 것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체질검사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14,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252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73E5679D-8739-421E-83B7-E82A7F7D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FAAA4A2-11FC-4E77-87DA-3D40A06291F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2708" y="3662671"/>
            <a:ext cx="8765535" cy="876300"/>
          </a:xfrm>
          <a:prstGeom prst="rect">
            <a:avLst/>
          </a:prstGeom>
        </p:spPr>
      </p:pic>
      <p:sp>
        <p:nvSpPr>
          <p:cNvPr id="2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8.8(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월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445835-3594-4DE8-97DB-DEF94FDDF6E0}"/>
              </a:ext>
            </a:extLst>
          </p:cNvPr>
          <p:cNvSpPr/>
          <p:nvPr/>
        </p:nvSpPr>
        <p:spPr>
          <a:xfrm>
            <a:off x="672999" y="4791374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12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6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의사결정나무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strength)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BB2075-2450-426C-9ADD-254FF7025339}"/>
              </a:ext>
            </a:extLst>
          </p:cNvPr>
          <p:cNvSpPr/>
          <p:nvPr/>
        </p:nvSpPr>
        <p:spPr>
          <a:xfrm>
            <a:off x="672999" y="4549321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D280499-6E03-4336-8514-E03DBA8D9C3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57" y="3462889"/>
            <a:ext cx="8733186" cy="866775"/>
          </a:xfrm>
          <a:prstGeom prst="rect">
            <a:avLst/>
          </a:prstGeom>
        </p:spPr>
      </p:pic>
      <p:sp>
        <p:nvSpPr>
          <p:cNvPr id="31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8.9(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24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랜덤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strength)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7E822B-9AD8-4652-868F-64448E6E74BE}"/>
              </a:ext>
            </a:extLst>
          </p:cNvPr>
          <p:cNvSpPr/>
          <p:nvPr/>
        </p:nvSpPr>
        <p:spPr>
          <a:xfrm>
            <a:off x="672999" y="4549321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6BE0631-8514-43D4-A7E8-DDC4B53E86C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57" y="3462889"/>
            <a:ext cx="8733186" cy="866775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8.9(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74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그래디언트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부스팅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01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그래디언트</a:t>
              </a:r>
              <a:r>
                <a:rPr kumimoji="1" lang="ko-KR" altLang="en-US" sz="1400" kern="0" spc="-100" dirty="0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부스팅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strength)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E7B082-37A9-4BDA-A04F-8AFCA7E9DF10}"/>
              </a:ext>
            </a:extLst>
          </p:cNvPr>
          <p:cNvSpPr/>
          <p:nvPr/>
        </p:nvSpPr>
        <p:spPr>
          <a:xfrm>
            <a:off x="672999" y="4549321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D357927-E04A-4444-9327-CC6809C7CE0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57" y="3462889"/>
            <a:ext cx="8733186" cy="866775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8.9(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50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주성분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906962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4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1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96268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주성분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892975"/>
              <a:ext cx="6702555" cy="947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표준화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분석을 실시하여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차원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 vs 2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1 vs 3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…)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산점도를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그려라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목표변수로 색 구분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), +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naming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(diagnosis)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E5F6128-1BAF-486D-A9CA-4102F8EDDAE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2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8.10(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수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83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의사결정나무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C9C7E2-FF9D-4E02-9078-C54419C4C424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79AFBDC-CCFB-4AB6-9047-FF1ED49ABA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8.11(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96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랜덤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FBB5EA-E5F0-487E-8F9F-171562EA46B7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F80412F-5C7D-48F5-9FA1-B6540EC5D85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8.11(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53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서포트 벡터 머신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2325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01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서포트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벡터 머신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EDE4FC-DF62-4710-8936-E99F885283BF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AB40930-1FBF-40A7-AADF-7383D2963C0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8.12(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금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1922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20931</TotalTime>
  <Words>1080</Words>
  <Application>Microsoft Office PowerPoint</Application>
  <PresentationFormat>A4 용지(210x297mm)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HY견고딕</vt:lpstr>
      <vt:lpstr>나눔고딕</vt:lpstr>
      <vt:lpstr>맑은 고딕</vt:lpstr>
      <vt:lpstr>Arial</vt:lpstr>
      <vt:lpstr>Wingdings</vt:lpstr>
      <vt:lpstr>디자인 사용자 지정</vt:lpstr>
      <vt:lpstr>Big Data  분석 일일 과제물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kgbae@daum.net</cp:lastModifiedBy>
  <cp:revision>699</cp:revision>
  <dcterms:created xsi:type="dcterms:W3CDTF">2018-11-28T05:51:33Z</dcterms:created>
  <dcterms:modified xsi:type="dcterms:W3CDTF">2022-07-25T23:48:27Z</dcterms:modified>
</cp:coreProperties>
</file>